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xml" ContentType="application/inkml+xml"/>
  <Override PartName="/ppt/ink/ink140.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xml" ContentType="application/inkml+xml"/>
  <Override PartName="/ppt/ink/ink150.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xml" ContentType="application/inkml+xml"/>
  <Override PartName="/ppt/ink/ink160.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xml" ContentType="application/inkml+xml"/>
  <Override PartName="/ppt/ink/ink170.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xml" ContentType="application/inkml+xml"/>
  <Override PartName="/ppt/ink/ink180.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xml" ContentType="application/inkml+xml"/>
  <Override PartName="/ppt/ink/ink190.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xml" ContentType="application/inkml+xml"/>
  <Override PartName="/ppt/ink/ink20.xml" ContentType="application/inkml+xml"/>
  <Override PartName="/ppt/ink/ink200.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xml" ContentType="application/inkml+xml"/>
  <Override PartName="/ppt/ink/ink210.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xml" ContentType="application/inkml+xml"/>
  <Override PartName="/ppt/ink/ink220.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xml" ContentType="application/inkml+xml"/>
  <Override PartName="/ppt/ink/ink230.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xml" ContentType="application/inkml+xml"/>
  <Override PartName="/ppt/ink/ink240.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xml" ContentType="application/inkml+xml"/>
  <Override PartName="/ppt/ink/ink250.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xml" ContentType="application/inkml+xml"/>
  <Override PartName="/ppt/ink/ink260.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xml" ContentType="application/inkml+xml"/>
  <Override PartName="/ppt/ink/ink270.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xml" ContentType="application/inkml+xml"/>
  <Override PartName="/ppt/ink/ink280.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ppt/ink/ink2895.xml" ContentType="application/inkml+xml"/>
  <Override PartName="/ppt/ink/ink2896.xml" ContentType="application/inkml+xml"/>
  <Override PartName="/ppt/ink/ink2897.xml" ContentType="application/inkml+xml"/>
  <Override PartName="/ppt/ink/ink2898.xml" ContentType="application/inkml+xml"/>
  <Override PartName="/ppt/ink/ink2899.xml" ContentType="application/inkml+xml"/>
  <Override PartName="/ppt/ink/ink29.xml" ContentType="application/inkml+xml"/>
  <Override PartName="/ppt/ink/ink290.xml" ContentType="application/inkml+xml"/>
  <Override PartName="/ppt/ink/ink2900.xml" ContentType="application/inkml+xml"/>
  <Override PartName="/ppt/ink/ink2901.xml" ContentType="application/inkml+xml"/>
  <Override PartName="/ppt/ink/ink2902.xml" ContentType="application/inkml+xml"/>
  <Override PartName="/ppt/ink/ink2903.xml" ContentType="application/inkml+xml"/>
  <Override PartName="/ppt/ink/ink2904.xml" ContentType="application/inkml+xml"/>
  <Override PartName="/ppt/ink/ink2905.xml" ContentType="application/inkml+xml"/>
  <Override PartName="/ppt/ink/ink2906.xml" ContentType="application/inkml+xml"/>
  <Override PartName="/ppt/ink/ink2907.xml" ContentType="application/inkml+xml"/>
  <Override PartName="/ppt/ink/ink2908.xml" ContentType="application/inkml+xml"/>
  <Override PartName="/ppt/ink/ink2909.xml" ContentType="application/inkml+xml"/>
  <Override PartName="/ppt/ink/ink291.xml" ContentType="application/inkml+xml"/>
  <Override PartName="/ppt/ink/ink2910.xml" ContentType="application/inkml+xml"/>
  <Override PartName="/ppt/ink/ink2911.xml" ContentType="application/inkml+xml"/>
  <Override PartName="/ppt/ink/ink2912.xml" ContentType="application/inkml+xml"/>
  <Override PartName="/ppt/ink/ink2913.xml" ContentType="application/inkml+xml"/>
  <Override PartName="/ppt/ink/ink2914.xml" ContentType="application/inkml+xml"/>
  <Override PartName="/ppt/ink/ink2915.xml" ContentType="application/inkml+xml"/>
  <Override PartName="/ppt/ink/ink2916.xml" ContentType="application/inkml+xml"/>
  <Override PartName="/ppt/ink/ink2917.xml" ContentType="application/inkml+xml"/>
  <Override PartName="/ppt/ink/ink2918.xml" ContentType="application/inkml+xml"/>
  <Override PartName="/ppt/ink/ink2919.xml" ContentType="application/inkml+xml"/>
  <Override PartName="/ppt/ink/ink292.xml" ContentType="application/inkml+xml"/>
  <Override PartName="/ppt/ink/ink2920.xml" ContentType="application/inkml+xml"/>
  <Override PartName="/ppt/ink/ink2921.xml" ContentType="application/inkml+xml"/>
  <Override PartName="/ppt/ink/ink2922.xml" ContentType="application/inkml+xml"/>
  <Override PartName="/ppt/ink/ink2923.xml" ContentType="application/inkml+xml"/>
  <Override PartName="/ppt/ink/ink2924.xml" ContentType="application/inkml+xml"/>
  <Override PartName="/ppt/ink/ink2925.xml" ContentType="application/inkml+xml"/>
  <Override PartName="/ppt/ink/ink2926.xml" ContentType="application/inkml+xml"/>
  <Override PartName="/ppt/ink/ink2927.xml" ContentType="application/inkml+xml"/>
  <Override PartName="/ppt/ink/ink2928.xml" ContentType="application/inkml+xml"/>
  <Override PartName="/ppt/ink/ink2929.xml" ContentType="application/inkml+xml"/>
  <Override PartName="/ppt/ink/ink293.xml" ContentType="application/inkml+xml"/>
  <Override PartName="/ppt/ink/ink2930.xml" ContentType="application/inkml+xml"/>
  <Override PartName="/ppt/ink/ink2931.xml" ContentType="application/inkml+xml"/>
  <Override PartName="/ppt/ink/ink2932.xml" ContentType="application/inkml+xml"/>
  <Override PartName="/ppt/ink/ink2933.xml" ContentType="application/inkml+xml"/>
  <Override PartName="/ppt/ink/ink2934.xml" ContentType="application/inkml+xml"/>
  <Override PartName="/ppt/ink/ink2935.xml" ContentType="application/inkml+xml"/>
  <Override PartName="/ppt/ink/ink2936.xml" ContentType="application/inkml+xml"/>
  <Override PartName="/ppt/ink/ink2937.xml" ContentType="application/inkml+xml"/>
  <Override PartName="/ppt/ink/ink2938.xml" ContentType="application/inkml+xml"/>
  <Override PartName="/ppt/ink/ink2939.xml" ContentType="application/inkml+xml"/>
  <Override PartName="/ppt/ink/ink294.xml" ContentType="application/inkml+xml"/>
  <Override PartName="/ppt/ink/ink2940.xml" ContentType="application/inkml+xml"/>
  <Override PartName="/ppt/ink/ink2941.xml" ContentType="application/inkml+xml"/>
  <Override PartName="/ppt/ink/ink2942.xml" ContentType="application/inkml+xml"/>
  <Override PartName="/ppt/ink/ink2943.xml" ContentType="application/inkml+xml"/>
  <Override PartName="/ppt/ink/ink2944.xml" ContentType="application/inkml+xml"/>
  <Override PartName="/ppt/ink/ink2945.xml" ContentType="application/inkml+xml"/>
  <Override PartName="/ppt/ink/ink2946.xml" ContentType="application/inkml+xml"/>
  <Override PartName="/ppt/ink/ink2947.xml" ContentType="application/inkml+xml"/>
  <Override PartName="/ppt/ink/ink2948.xml" ContentType="application/inkml+xml"/>
  <Override PartName="/ppt/ink/ink2949.xml" ContentType="application/inkml+xml"/>
  <Override PartName="/ppt/ink/ink295.xml" ContentType="application/inkml+xml"/>
  <Override PartName="/ppt/ink/ink2950.xml" ContentType="application/inkml+xml"/>
  <Override PartName="/ppt/ink/ink2951.xml" ContentType="application/inkml+xml"/>
  <Override PartName="/ppt/ink/ink2952.xml" ContentType="application/inkml+xml"/>
  <Override PartName="/ppt/ink/ink2953.xml" ContentType="application/inkml+xml"/>
  <Override PartName="/ppt/ink/ink2954.xml" ContentType="application/inkml+xml"/>
  <Override PartName="/ppt/ink/ink2955.xml" ContentType="application/inkml+xml"/>
  <Override PartName="/ppt/ink/ink2956.xml" ContentType="application/inkml+xml"/>
  <Override PartName="/ppt/ink/ink2957.xml" ContentType="application/inkml+xml"/>
  <Override PartName="/ppt/ink/ink2958.xml" ContentType="application/inkml+xml"/>
  <Override PartName="/ppt/ink/ink2959.xml" ContentType="application/inkml+xml"/>
  <Override PartName="/ppt/ink/ink296.xml" ContentType="application/inkml+xml"/>
  <Override PartName="/ppt/ink/ink2960.xml" ContentType="application/inkml+xml"/>
  <Override PartName="/ppt/ink/ink2961.xml" ContentType="application/inkml+xml"/>
  <Override PartName="/ppt/ink/ink2962.xml" ContentType="application/inkml+xml"/>
  <Override PartName="/ppt/ink/ink2963.xml" ContentType="application/inkml+xml"/>
  <Override PartName="/ppt/ink/ink2964.xml" ContentType="application/inkml+xml"/>
  <Override PartName="/ppt/ink/ink2965.xml" ContentType="application/inkml+xml"/>
  <Override PartName="/ppt/ink/ink2966.xml" ContentType="application/inkml+xml"/>
  <Override PartName="/ppt/ink/ink2967.xml" ContentType="application/inkml+xml"/>
  <Override PartName="/ppt/ink/ink2968.xml" ContentType="application/inkml+xml"/>
  <Override PartName="/ppt/ink/ink2969.xml" ContentType="application/inkml+xml"/>
  <Override PartName="/ppt/ink/ink297.xml" ContentType="application/inkml+xml"/>
  <Override PartName="/ppt/ink/ink2970.xml" ContentType="application/inkml+xml"/>
  <Override PartName="/ppt/ink/ink2971.xml" ContentType="application/inkml+xml"/>
  <Override PartName="/ppt/ink/ink2972.xml" ContentType="application/inkml+xml"/>
  <Override PartName="/ppt/ink/ink2973.xml" ContentType="application/inkml+xml"/>
  <Override PartName="/ppt/ink/ink2974.xml" ContentType="application/inkml+xml"/>
  <Override PartName="/ppt/ink/ink2975.xml" ContentType="application/inkml+xml"/>
  <Override PartName="/ppt/ink/ink2976.xml" ContentType="application/inkml+xml"/>
  <Override PartName="/ppt/ink/ink2977.xml" ContentType="application/inkml+xml"/>
  <Override PartName="/ppt/ink/ink2978.xml" ContentType="application/inkml+xml"/>
  <Override PartName="/ppt/ink/ink2979.xml" ContentType="application/inkml+xml"/>
  <Override PartName="/ppt/ink/ink298.xml" ContentType="application/inkml+xml"/>
  <Override PartName="/ppt/ink/ink2980.xml" ContentType="application/inkml+xml"/>
  <Override PartName="/ppt/ink/ink2981.xml" ContentType="application/inkml+xml"/>
  <Override PartName="/ppt/ink/ink2982.xml" ContentType="application/inkml+xml"/>
  <Override PartName="/ppt/ink/ink2983.xml" ContentType="application/inkml+xml"/>
  <Override PartName="/ppt/ink/ink2984.xml" ContentType="application/inkml+xml"/>
  <Override PartName="/ppt/ink/ink2985.xml" ContentType="application/inkml+xml"/>
  <Override PartName="/ppt/ink/ink2986.xml" ContentType="application/inkml+xml"/>
  <Override PartName="/ppt/ink/ink2987.xml" ContentType="application/inkml+xml"/>
  <Override PartName="/ppt/ink/ink2988.xml" ContentType="application/inkml+xml"/>
  <Override PartName="/ppt/ink/ink2989.xml" ContentType="application/inkml+xml"/>
  <Override PartName="/ppt/ink/ink299.xml" ContentType="application/inkml+xml"/>
  <Override PartName="/ppt/ink/ink2990.xml" ContentType="application/inkml+xml"/>
  <Override PartName="/ppt/ink/ink2991.xml" ContentType="application/inkml+xml"/>
  <Override PartName="/ppt/ink/ink2992.xml" ContentType="application/inkml+xml"/>
  <Override PartName="/ppt/ink/ink2993.xml" ContentType="application/inkml+xml"/>
  <Override PartName="/ppt/ink/ink2994.xml" ContentType="application/inkml+xml"/>
  <Override PartName="/ppt/ink/ink2995.xml" ContentType="application/inkml+xml"/>
  <Override PartName="/ppt/ink/ink2996.xml" ContentType="application/inkml+xml"/>
  <Override PartName="/ppt/ink/ink2997.xml" ContentType="application/inkml+xml"/>
  <Override PartName="/ppt/ink/ink2998.xml" ContentType="application/inkml+xml"/>
  <Override PartName="/ppt/ink/ink2999.xml" ContentType="application/inkml+xml"/>
  <Override PartName="/ppt/ink/ink3.xml" ContentType="application/inkml+xml"/>
  <Override PartName="/ppt/ink/ink30.xml" ContentType="application/inkml+xml"/>
  <Override PartName="/ppt/ink/ink300.xml" ContentType="application/inkml+xml"/>
  <Override PartName="/ppt/ink/ink3000.xml" ContentType="application/inkml+xml"/>
  <Override PartName="/ppt/ink/ink3001.xml" ContentType="application/inkml+xml"/>
  <Override PartName="/ppt/ink/ink3002.xml" ContentType="application/inkml+xml"/>
  <Override PartName="/ppt/ink/ink3003.xml" ContentType="application/inkml+xml"/>
  <Override PartName="/ppt/ink/ink3004.xml" ContentType="application/inkml+xml"/>
  <Override PartName="/ppt/ink/ink3005.xml" ContentType="application/inkml+xml"/>
  <Override PartName="/ppt/ink/ink3006.xml" ContentType="application/inkml+xml"/>
  <Override PartName="/ppt/ink/ink3007.xml" ContentType="application/inkml+xml"/>
  <Override PartName="/ppt/ink/ink3008.xml" ContentType="application/inkml+xml"/>
  <Override PartName="/ppt/ink/ink3009.xml" ContentType="application/inkml+xml"/>
  <Override PartName="/ppt/ink/ink301.xml" ContentType="application/inkml+xml"/>
  <Override PartName="/ppt/ink/ink3010.xml" ContentType="application/inkml+xml"/>
  <Override PartName="/ppt/ink/ink3011.xml" ContentType="application/inkml+xml"/>
  <Override PartName="/ppt/ink/ink3012.xml" ContentType="application/inkml+xml"/>
  <Override PartName="/ppt/ink/ink3013.xml" ContentType="application/inkml+xml"/>
  <Override PartName="/ppt/ink/ink3014.xml" ContentType="application/inkml+xml"/>
  <Override PartName="/ppt/ink/ink3015.xml" ContentType="application/inkml+xml"/>
  <Override PartName="/ppt/ink/ink3016.xml" ContentType="application/inkml+xml"/>
  <Override PartName="/ppt/ink/ink3017.xml" ContentType="application/inkml+xml"/>
  <Override PartName="/ppt/ink/ink3018.xml" ContentType="application/inkml+xml"/>
  <Override PartName="/ppt/ink/ink3019.xml" ContentType="application/inkml+xml"/>
  <Override PartName="/ppt/ink/ink302.xml" ContentType="application/inkml+xml"/>
  <Override PartName="/ppt/ink/ink3020.xml" ContentType="application/inkml+xml"/>
  <Override PartName="/ppt/ink/ink3021.xml" ContentType="application/inkml+xml"/>
  <Override PartName="/ppt/ink/ink3022.xml" ContentType="application/inkml+xml"/>
  <Override PartName="/ppt/ink/ink3023.xml" ContentType="application/inkml+xml"/>
  <Override PartName="/ppt/ink/ink3024.xml" ContentType="application/inkml+xml"/>
  <Override PartName="/ppt/ink/ink3025.xml" ContentType="application/inkml+xml"/>
  <Override PartName="/ppt/ink/ink3026.xml" ContentType="application/inkml+xml"/>
  <Override PartName="/ppt/ink/ink3027.xml" ContentType="application/inkml+xml"/>
  <Override PartName="/ppt/ink/ink3028.xml" ContentType="application/inkml+xml"/>
  <Override PartName="/ppt/ink/ink3029.xml" ContentType="application/inkml+xml"/>
  <Override PartName="/ppt/ink/ink303.xml" ContentType="application/inkml+xml"/>
  <Override PartName="/ppt/ink/ink3030.xml" ContentType="application/inkml+xml"/>
  <Override PartName="/ppt/ink/ink3031.xml" ContentType="application/inkml+xml"/>
  <Override PartName="/ppt/ink/ink3032.xml" ContentType="application/inkml+xml"/>
  <Override PartName="/ppt/ink/ink3033.xml" ContentType="application/inkml+xml"/>
  <Override PartName="/ppt/ink/ink3034.xml" ContentType="application/inkml+xml"/>
  <Override PartName="/ppt/ink/ink3035.xml" ContentType="application/inkml+xml"/>
  <Override PartName="/ppt/ink/ink3036.xml" ContentType="application/inkml+xml"/>
  <Override PartName="/ppt/ink/ink3037.xml" ContentType="application/inkml+xml"/>
  <Override PartName="/ppt/ink/ink3038.xml" ContentType="application/inkml+xml"/>
  <Override PartName="/ppt/ink/ink3039.xml" ContentType="application/inkml+xml"/>
  <Override PartName="/ppt/ink/ink304.xml" ContentType="application/inkml+xml"/>
  <Override PartName="/ppt/ink/ink3040.xml" ContentType="application/inkml+xml"/>
  <Override PartName="/ppt/ink/ink3041.xml" ContentType="application/inkml+xml"/>
  <Override PartName="/ppt/ink/ink3042.xml" ContentType="application/inkml+xml"/>
  <Override PartName="/ppt/ink/ink3043.xml" ContentType="application/inkml+xml"/>
  <Override PartName="/ppt/ink/ink3044.xml" ContentType="application/inkml+xml"/>
  <Override PartName="/ppt/ink/ink3045.xml" ContentType="application/inkml+xml"/>
  <Override PartName="/ppt/ink/ink3046.xml" ContentType="application/inkml+xml"/>
  <Override PartName="/ppt/ink/ink3047.xml" ContentType="application/inkml+xml"/>
  <Override PartName="/ppt/ink/ink3048.xml" ContentType="application/inkml+xml"/>
  <Override PartName="/ppt/ink/ink3049.xml" ContentType="application/inkml+xml"/>
  <Override PartName="/ppt/ink/ink305.xml" ContentType="application/inkml+xml"/>
  <Override PartName="/ppt/ink/ink3050.xml" ContentType="application/inkml+xml"/>
  <Override PartName="/ppt/ink/ink3051.xml" ContentType="application/inkml+xml"/>
  <Override PartName="/ppt/ink/ink3052.xml" ContentType="application/inkml+xml"/>
  <Override PartName="/ppt/ink/ink3053.xml" ContentType="application/inkml+xml"/>
  <Override PartName="/ppt/ink/ink3054.xml" ContentType="application/inkml+xml"/>
  <Override PartName="/ppt/ink/ink3055.xml" ContentType="application/inkml+xml"/>
  <Override PartName="/ppt/ink/ink3056.xml" ContentType="application/inkml+xml"/>
  <Override PartName="/ppt/ink/ink3057.xml" ContentType="application/inkml+xml"/>
  <Override PartName="/ppt/ink/ink3058.xml" ContentType="application/inkml+xml"/>
  <Override PartName="/ppt/ink/ink3059.xml" ContentType="application/inkml+xml"/>
  <Override PartName="/ppt/ink/ink306.xml" ContentType="application/inkml+xml"/>
  <Override PartName="/ppt/ink/ink3060.xml" ContentType="application/inkml+xml"/>
  <Override PartName="/ppt/ink/ink3061.xml" ContentType="application/inkml+xml"/>
  <Override PartName="/ppt/ink/ink3062.xml" ContentType="application/inkml+xml"/>
  <Override PartName="/ppt/ink/ink3063.xml" ContentType="application/inkml+xml"/>
  <Override PartName="/ppt/ink/ink3064.xml" ContentType="application/inkml+xml"/>
  <Override PartName="/ppt/ink/ink3065.xml" ContentType="application/inkml+xml"/>
  <Override PartName="/ppt/ink/ink3066.xml" ContentType="application/inkml+xml"/>
  <Override PartName="/ppt/ink/ink3067.xml" ContentType="application/inkml+xml"/>
  <Override PartName="/ppt/ink/ink3068.xml" ContentType="application/inkml+xml"/>
  <Override PartName="/ppt/ink/ink3069.xml" ContentType="application/inkml+xml"/>
  <Override PartName="/ppt/ink/ink307.xml" ContentType="application/inkml+xml"/>
  <Override PartName="/ppt/ink/ink3070.xml" ContentType="application/inkml+xml"/>
  <Override PartName="/ppt/ink/ink3071.xml" ContentType="application/inkml+xml"/>
  <Override PartName="/ppt/ink/ink3072.xml" ContentType="application/inkml+xml"/>
  <Override PartName="/ppt/ink/ink3073.xml" ContentType="application/inkml+xml"/>
  <Override PartName="/ppt/ink/ink3074.xml" ContentType="application/inkml+xml"/>
  <Override PartName="/ppt/ink/ink3075.xml" ContentType="application/inkml+xml"/>
  <Override PartName="/ppt/ink/ink3076.xml" ContentType="application/inkml+xml"/>
  <Override PartName="/ppt/ink/ink3077.xml" ContentType="application/inkml+xml"/>
  <Override PartName="/ppt/ink/ink3078.xml" ContentType="application/inkml+xml"/>
  <Override PartName="/ppt/ink/ink3079.xml" ContentType="application/inkml+xml"/>
  <Override PartName="/ppt/ink/ink308.xml" ContentType="application/inkml+xml"/>
  <Override PartName="/ppt/ink/ink3080.xml" ContentType="application/inkml+xml"/>
  <Override PartName="/ppt/ink/ink3081.xml" ContentType="application/inkml+xml"/>
  <Override PartName="/ppt/ink/ink3082.xml" ContentType="application/inkml+xml"/>
  <Override PartName="/ppt/ink/ink3083.xml" ContentType="application/inkml+xml"/>
  <Override PartName="/ppt/ink/ink3084.xml" ContentType="application/inkml+xml"/>
  <Override PartName="/ppt/ink/ink3085.xml" ContentType="application/inkml+xml"/>
  <Override PartName="/ppt/ink/ink3086.xml" ContentType="application/inkml+xml"/>
  <Override PartName="/ppt/ink/ink3087.xml" ContentType="application/inkml+xml"/>
  <Override PartName="/ppt/ink/ink3088.xml" ContentType="application/inkml+xml"/>
  <Override PartName="/ppt/ink/ink3089.xml" ContentType="application/inkml+xml"/>
  <Override PartName="/ppt/ink/ink309.xml" ContentType="application/inkml+xml"/>
  <Override PartName="/ppt/ink/ink3090.xml" ContentType="application/inkml+xml"/>
  <Override PartName="/ppt/ink/ink3091.xml" ContentType="application/inkml+xml"/>
  <Override PartName="/ppt/ink/ink3092.xml" ContentType="application/inkml+xml"/>
  <Override PartName="/ppt/ink/ink3093.xml" ContentType="application/inkml+xml"/>
  <Override PartName="/ppt/ink/ink3094.xml" ContentType="application/inkml+xml"/>
  <Override PartName="/ppt/ink/ink3095.xml" ContentType="application/inkml+xml"/>
  <Override PartName="/ppt/ink/ink3096.xml" ContentType="application/inkml+xml"/>
  <Override PartName="/ppt/ink/ink3097.xml" ContentType="application/inkml+xml"/>
  <Override PartName="/ppt/ink/ink3098.xml" ContentType="application/inkml+xml"/>
  <Override PartName="/ppt/ink/ink3099.xml" ContentType="application/inkml+xml"/>
  <Override PartName="/ppt/ink/ink31.xml" ContentType="application/inkml+xml"/>
  <Override PartName="/ppt/ink/ink310.xml" ContentType="application/inkml+xml"/>
  <Override PartName="/ppt/ink/ink3100.xml" ContentType="application/inkml+xml"/>
  <Override PartName="/ppt/ink/ink3101.xml" ContentType="application/inkml+xml"/>
  <Override PartName="/ppt/ink/ink3102.xml" ContentType="application/inkml+xml"/>
  <Override PartName="/ppt/ink/ink3103.xml" ContentType="application/inkml+xml"/>
  <Override PartName="/ppt/ink/ink3104.xml" ContentType="application/inkml+xml"/>
  <Override PartName="/ppt/ink/ink3105.xml" ContentType="application/inkml+xml"/>
  <Override PartName="/ppt/ink/ink3106.xml" ContentType="application/inkml+xml"/>
  <Override PartName="/ppt/ink/ink3107.xml" ContentType="application/inkml+xml"/>
  <Override PartName="/ppt/ink/ink3108.xml" ContentType="application/inkml+xml"/>
  <Override PartName="/ppt/ink/ink3109.xml" ContentType="application/inkml+xml"/>
  <Override PartName="/ppt/ink/ink311.xml" ContentType="application/inkml+xml"/>
  <Override PartName="/ppt/ink/ink3110.xml" ContentType="application/inkml+xml"/>
  <Override PartName="/ppt/ink/ink3111.xml" ContentType="application/inkml+xml"/>
  <Override PartName="/ppt/ink/ink3112.xml" ContentType="application/inkml+xml"/>
  <Override PartName="/ppt/ink/ink3113.xml" ContentType="application/inkml+xml"/>
  <Override PartName="/ppt/ink/ink3114.xml" ContentType="application/inkml+xml"/>
  <Override PartName="/ppt/ink/ink3115.xml" ContentType="application/inkml+xml"/>
  <Override PartName="/ppt/ink/ink3116.xml" ContentType="application/inkml+xml"/>
  <Override PartName="/ppt/ink/ink3117.xml" ContentType="application/inkml+xml"/>
  <Override PartName="/ppt/ink/ink3118.xml" ContentType="application/inkml+xml"/>
  <Override PartName="/ppt/ink/ink3119.xml" ContentType="application/inkml+xml"/>
  <Override PartName="/ppt/ink/ink312.xml" ContentType="application/inkml+xml"/>
  <Override PartName="/ppt/ink/ink3120.xml" ContentType="application/inkml+xml"/>
  <Override PartName="/ppt/ink/ink3121.xml" ContentType="application/inkml+xml"/>
  <Override PartName="/ppt/ink/ink3122.xml" ContentType="application/inkml+xml"/>
  <Override PartName="/ppt/ink/ink3123.xml" ContentType="application/inkml+xml"/>
  <Override PartName="/ppt/ink/ink3124.xml" ContentType="application/inkml+xml"/>
  <Override PartName="/ppt/ink/ink3125.xml" ContentType="application/inkml+xml"/>
  <Override PartName="/ppt/ink/ink3126.xml" ContentType="application/inkml+xml"/>
  <Override PartName="/ppt/ink/ink3127.xml" ContentType="application/inkml+xml"/>
  <Override PartName="/ppt/ink/ink3128.xml" ContentType="application/inkml+xml"/>
  <Override PartName="/ppt/ink/ink3129.xml" ContentType="application/inkml+xml"/>
  <Override PartName="/ppt/ink/ink313.xml" ContentType="application/inkml+xml"/>
  <Override PartName="/ppt/ink/ink3130.xml" ContentType="application/inkml+xml"/>
  <Override PartName="/ppt/ink/ink3131.xml" ContentType="application/inkml+xml"/>
  <Override PartName="/ppt/ink/ink3132.xml" ContentType="application/inkml+xml"/>
  <Override PartName="/ppt/ink/ink3133.xml" ContentType="application/inkml+xml"/>
  <Override PartName="/ppt/ink/ink3134.xml" ContentType="application/inkml+xml"/>
  <Override PartName="/ppt/ink/ink3135.xml" ContentType="application/inkml+xml"/>
  <Override PartName="/ppt/ink/ink3136.xml" ContentType="application/inkml+xml"/>
  <Override PartName="/ppt/ink/ink3137.xml" ContentType="application/inkml+xml"/>
  <Override PartName="/ppt/ink/ink3138.xml" ContentType="application/inkml+xml"/>
  <Override PartName="/ppt/ink/ink3139.xml" ContentType="application/inkml+xml"/>
  <Override PartName="/ppt/ink/ink314.xml" ContentType="application/inkml+xml"/>
  <Override PartName="/ppt/ink/ink3140.xml" ContentType="application/inkml+xml"/>
  <Override PartName="/ppt/ink/ink3141.xml" ContentType="application/inkml+xml"/>
  <Override PartName="/ppt/ink/ink3142.xml" ContentType="application/inkml+xml"/>
  <Override PartName="/ppt/ink/ink3143.xml" ContentType="application/inkml+xml"/>
  <Override PartName="/ppt/ink/ink314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xml" ContentType="application/inkml+xml"/>
  <Override PartName="/ppt/ink/ink40.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326" r:id="rId3"/>
    <p:sldId id="263" r:id="rId4"/>
    <p:sldId id="262" r:id="rId5"/>
    <p:sldId id="261" r:id="rId6"/>
    <p:sldId id="260" r:id="rId7"/>
    <p:sldId id="259" r:id="rId8"/>
    <p:sldId id="271" r:id="rId9"/>
    <p:sldId id="272" r:id="rId10"/>
    <p:sldId id="273" r:id="rId11"/>
    <p:sldId id="274" r:id="rId12"/>
    <p:sldId id="376" r:id="rId13"/>
    <p:sldId id="275" r:id="rId14"/>
    <p:sldId id="377" r:id="rId15"/>
    <p:sldId id="356" r:id="rId16"/>
    <p:sldId id="276" r:id="rId17"/>
    <p:sldId id="277" r:id="rId18"/>
    <p:sldId id="278" r:id="rId19"/>
    <p:sldId id="378" r:id="rId20"/>
    <p:sldId id="279" r:id="rId21"/>
    <p:sldId id="294" r:id="rId22"/>
    <p:sldId id="292" r:id="rId23"/>
    <p:sldId id="258" r:id="rId24"/>
    <p:sldId id="379" r:id="rId25"/>
    <p:sldId id="281" r:id="rId26"/>
    <p:sldId id="282" r:id="rId27"/>
    <p:sldId id="380" r:id="rId28"/>
    <p:sldId id="283" r:id="rId29"/>
    <p:sldId id="381" r:id="rId30"/>
    <p:sldId id="284" r:id="rId31"/>
    <p:sldId id="285" r:id="rId32"/>
    <p:sldId id="286" r:id="rId33"/>
    <p:sldId id="287" r:id="rId34"/>
    <p:sldId id="288" r:id="rId35"/>
    <p:sldId id="289" r:id="rId36"/>
    <p:sldId id="280" r:id="rId37"/>
    <p:sldId id="291" r:id="rId38"/>
    <p:sldId id="290" r:id="rId40"/>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杨晶" initials="杨" lastIdx="1" clrIdx="0"/>
  <p:cmAuthor id="2" name="lenovo-598598986" initials="l" lastIdx="1" clrIdx="1"/>
  <p:cmAuthor id="0" name="qiyingzhu" initials="q" lastIdx="0" clrIdx="0"/>
  <p:cmAuthor id="4" name="汲晓芳" initials="汲" lastIdx="1" clrIdx="3"/>
  <p:cmAuthor id="3" name="dell" initials="d" lastIdx="0" clrIdx="2"/>
  <p:cmAuthor id="6" name="雨林木风" initials="" lastIdx="0" clrIdx="0"/>
  <p:cmAuthor id="5" name="微软用户" initials="微" lastIdx="1" clrIdx="0"/>
  <p:cmAuthor id="8" name="hp" initials="h" lastIdx="1" clrIdx="8"/>
  <p:cmAuthor id="9" name="未知用户5" initials="未" lastIdx="1" clrIdx="0"/>
  <p:cmAuthor id="10" name="未知用户4" initials="未" lastIdx="0" clrIdx="0"/>
  <p:cmAuthor id="11" name="Admin" initials="A" lastIdx="0" clrIdx="0"/>
  <p:cmAuthor id="13" name="CommUser" initials="C" lastIdx="4" clrIdx="0"/>
  <p:cmAuthor id="14" name="zq" initials="z" lastIdx="1" clrIdx="0"/>
  <p:cmAuthor id="15" name="viola_yang" initials="v" lastIdx="2" clrIdx="0"/>
  <p:cmAuthor id="16" name="志龙 姜" initials="志" lastIdx="3" clrIdx="0"/>
  <p:cmAuthor id="17" name="SHMILY" initials="S" lastIdx="1" clrIdx="0"/>
  <p:cmAuthor id="18" name="admin" initials="a" lastIdx="4" clrIdx="0"/>
  <p:cmAuthor id="19" name="Tracy Chen" initials="T" lastIdx="1" clrIdx="0"/>
  <p:cmAuthor id="20" name="dongwc0205" initials="d" lastIdx="1" clrIdx="15"/>
  <p:cmAuthor id="21" name="Hi_ Young" initials="H" lastIdx="20" clrIdx="0"/>
  <p:cmAuthor id="22" name="pangyt" initials="p" lastIdx="1" clrIdx="0"/>
  <p:cmAuthor id="23" name="easonyoun" initials="e" lastIdx="0" clrIdx="0"/>
  <p:cmAuthor id="24" name="zhouyangfan" initials="z" lastIdx="0" clrIdx="0"/>
  <p:cmAuthor id="25" name="tplife" initials="t" lastIdx="2" clrIdx="0"/>
  <p:cmAuthor id="26" name="??" initials="?" lastIdx="1" clrIdx="0"/>
  <p:cmAuthor id="27" name="历城二中" initials="历" lastIdx="2" clrIdx="26"/>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notesMaster" Target="notesMasters/notesMaster1.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1: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10300.000 21950.000,'-200.000'-150.000,"150.000"100.000,0.000 0.000,0.000-25.000,0.000 0.000,25.000 50.000,0.000 0.000,0.000 0.000,0.000 0.000,75.000 100.000,0.000 0.000,25.000 200.000,0.000 0.000,0.000 175.000,0.000 0.000,-25.000-50.000,0.000 0.000,25.000-150.000,0.000 0.000,25.000-100.000,0.000 0.000,75.000-125.000,0.000 0.000,200.000-275.000,0.000 0.000,275.000-325.000,0.000 0.000,25.000-75.000,0.000 0.000,-225.000 425.000,0.000 0.000,-350.000 200.000,0.000 0.000,-25.000 0.000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48450.000 39050.000,'0.000'-50.000,"-75.000"-50.000,0.000 0.000,25.000 75.000,0.000 0.000,25.000 50.000,0.000 0.000,0.000 150.000,0.000 0.000,25.000 75.000,0.000 0.000,25.000 100.000,0.000 0.000,25.000 25.000,0.000 0.000,-25.000-250.000</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48000.000 55950.000,'0.000'-50.000,"75.000"0.000,0.000 0.000,-50.000 25.000,0.000 0.000,-25.000 100.000,0.000 0.000,-50.000 100.000,0.000 0.000,25.000 125.000,0.000 0.000,0.000 100.000,0.000 0.000,-100.000 450.000,0.000 0.000,75.000-650.000,0.000 0.000,25.000 0.000</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2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67750.000 50950.000 1000,'-46.000'21.000'-5,"10.000"-5.000"-8,10.000-7.000-9,9.000-5.000-9,1.000-4.000-2,-6.000 0.000 5,-6.000 0.000 6,-6.000 0.000 5,1.000 3.000 4,9.000 6.000 3,10.000 7.000 2,10.000 6.000 4,5.000 1.000 0,4.000-3.000 2,3.000-3.000 1,3.000-2.000 0,-1.000-3.000 0,-2.000 1.000-1,-3.000-1.000-2,-3.000 1.000-1</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2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67350.000 51300.000 1000,'-4.000'21.000'0,"-5.000"-5.000"0,-7.000-7.000 0,-5.000-5.000 0,-4.000-3.000-5,0.000 4.000-8,0.000 3.000-9,0.000 3.000-9,3.000 1.000-1,6.000 1.000 3,7.000-1.000 4,6.000 1.000 5,1.000-1.000 4,-3.000 1.000 3,-3.000-1.000 4,-2.000 1.000 4,-1.000-1.000 1,3.000 1.000 1,3.000-1.000 0,4.000 1.000 1,-1.000-1.000 0,-3.000 1.000 1,-3.000-1.000-1,-2.000 1.000 1</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37500.000 37550.000 1000,'0.000'-50.000'0,"0.000"0.000"0,0.000 0.000 0,0.000 0.000 0,0.000-2.000-6,0.000-3.000-10,0.000-3.000-10,0.000-2.000-11,1.000 10.000-2,4.000 25.000 8,3.000 25.000 8,3.000 25.000 7,3.000 10.000 5,3.000-2.000 3,3.000-3.000 1,4.000-3.000 2,-1.000-4.000 2,-3.000-3.000 1,-3.000-3.000 0,-2.000-2.000 0,-3.000-3.000 1,1.000 1.000 0,-1.000-1.000-1,1.000 1.000 1</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39400.000 37250.000 1000,'3.000'-24.000'-6,"6.000"4.000"-12,7.000 3.000-11,6.000 3.000-11,4.000 3.000-2,4.000 3.000 10,3.000 3.000 9,3.000 4.000 9,1.000 1.000 5,1.000 0.000 3,-1.000 0.000 1,1.000 0.000 3,-4.000 0.000 0,-6.000 0.000 0,-6.000 0.000-1,-6.000 0.000 1</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40450.000 37300.000 1000,'-24.000'0.000'0,"4.000"0.000"0,3.000 0.000 0,3.000 0.000 0,4.000 0.000-6,7.000 0.000-12,6.000 0.000-10,7.000 0.000-13,5.000 1.000 0,7.000 4.000 8,6.000 3.000 10,7.000 3.000 9,-1.000-1.000 6,-6.000-2.000 0,-6.000-3.000 2,-6.000-3.000 1</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3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40850.000 37500.000 1000,'-21.000'1.000'-87,"10.000"4.000"23,10.000 3.000 22,9.000 3.000 21</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3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43650.000 28300.000 1000,'45.000'-46.000'0,"-9.000"10.000"0,-10.000 10.000 0,-8.000 9.000 0,-4.000 6.000 0,3.000 3.000 0,3.000 3.000 0,4.000 4.000 0,-1.000-1.000-7,-3.000-3.000-11,-3.000-3.000-12,-2.000-2.000-12</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4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42450.000 48750.000 1000,'1.000'21.000'-86,"4.000"-5.000"22,3.000-7.000 21,3.000-5.000 23</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5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54150.000 47150.000 1000,'89.000'0.000'0,"-22.000"0.000"0,-22.000 0.000 0,-21.000 0.000 0,-4.000-2.000-7,16.000-3.000-11,15.000-3.000-12,17.000-2.000-12,-1.000 0.000-2,-16.000 7.000 11,-15.000 6.000 8,-15.000 7.000 11,-7.000 2.000 5,3.000 1.000 2,3.000-1.000 3,4.000 1.000 1,1.000-3.000 1,0.000-2.000 1,0.000-3.000 0,0.000-3.000 0,3.000-1.000 1,6.000 4.000-1,7.000 3.000 1,6.000 3.000 0,-2.000 1.000 0,-9.000 1.000 0,-10.000-1.000 0,-8.000 1.000 0,-4.000-3.000 0,3.000-2.000 0,3.000-3.000 0,4.000-3.000 0</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6: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66400.000 19000.000 1000,'-24.000'-22.000'-66,"4.000"6.000"14,3.000 7.000 13,3.000 6.000 13,1.000 1.000 8,1.000-3.000 5,-1.000-3.000 3,1.000-2.000 5,1.000-3.000 1,3.000 1.000 1,3.000-1.000 1,4.000 1.000 1,-1.000-1.000 1,-3.000 1.000-1,-3.000-1.000 1,-2.000 1.000-1,-1.000-1.000 1,3.000 1.000 0,3.000-1.000 0,4.000 1.000 0,1.000-1.000 0,0.000 1.000 0,0.000-1.000 0,0.000 1.000 0,1.000 1.000 0,4.000 3.000 0,3.000 3.000 0,3.000 4.000-1</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63000.000 50400.000,'-50.000'-50.000,"125.000"50.000,0.000 0.000,150.000 0.000,0.000 0.000,-75.000 0.000,0.000 0.000,100.000 25.000,0.000 0.000,-225.000 0.000,0.000 0.000,-25.000 25.000,0.000 0.000,-25.000 0.000,0.000 0.000,-25.000 50.000,0.000 0.000,25.000 50.000,0.000 0.000,-50.000 125.000,0.000 0.000,0.000 100.000,0.000 0.000,-75.000 0.000,0.000 0.000,50.000-75.000,0.000 0.000,50.000-250.000</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6: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66600.000 17950.000 1000,'-27.000'1.000'-6,"-3.000"4.000"-10,-3.000 3.000-10,-2.000 3.000-11,0.000 1.000-1,7.000 1.000 6,6.000-1.000 7,7.000 1.000 7,2.000-3.000 5,1.000-2.000 3,-1.000-3.000 3,1.000-3.000 2</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6: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63500.000 17600.000 1000,'48.000'-25.000'-7,"-3.000"0.000"-11,-3.000 0.000-12,-2.000 0.000-12,-6.000 3.000-2,-6.000 6.000 10,-6.000 7.000 10,-6.000 6.000 9,-4.000 3.000 7,1.000 0.000 1,-1.000 0.000 3,1.000 0.000 2,-1.000 1.000 1,1.000 4.000 0,-1.000 3.000 0,1.000 3.000 1,-3.000 1.000 0,-2.000 1.000 0,-3.000-1.000 0,-3.000 1.000-1,-4.000-1.000 1,-3.000 1.000-1,-3.000-1.000 1,-2.000 1.000-1</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6:3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63550.000 17750.000 1000,'-24.000'21.000'-76,"4.000"-5.000"18,3.000-7.000 17,3.000-5.000 18</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6:3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63600.000 17750.000 1000,'-46.000'1.000'-7,"10.000"4.000"-11,10.000 3.000-12,9.000 3.000-12</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6: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51800.000 18050.000 1000,'-47.000'-29.000'0,"6.000"-5.000"0,7.000-7.000 0,6.000-5.000 0,3.000 2.000-6,0.000 13.000-10,0.000 12.000-11,0.000 13.000-11,6.000 6.000-1,13.000 0.000 7,12.000 0.000 7,13.000 0.000 8,4.000 0.000 5,-3.000 0.000 2,-3.000 0.000 3,-2.000 0.000 3</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6:4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39900.000 19800.000 1000,'0.000'-32.000'-7,"0.000"-11.000"-11,0.000-14.000-12,0.000-11.000-12,3.000-3.000-1,6.000 10.000 9,7.000 10.000 10,6.000 9.000 9,1.000 6.000 6,-3.000 3.000 3,-3.000 3.000 1,-2.000 4.000 2</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6:4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47600.000 25150.000 1000,'-2.000'21.000'0,"-3.000"-5.000"0,-3.000-7.000 0,-2.000-5.000 0,-1.000-3.000-7,3.000 4.000-11,3.000 3.000-12,4.000 3.000-12,-1.000-1.000-1,-3.000-2.000 9,-3.000-3.000 10,-2.000-3.000 9,-1.000-1.000 6,3.000 4.000 3,3.000 3.000 1,4.000 3.000 2,1.000 1.000 1,0.000 1.000 1,0.000-1.000 0,0.000 1.000 0,1.000-1.000 1,4.000 1.000 0,3.000-1.000 0,3.000 1.000-1,3.000-3.000 1,3.000-2.000 0,3.000-3.000 0,4.000-3.000 0,-3.000-1.000 0,-5.000 4.000 0,-7.000 3.000 0,-5.000 3.000 0</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41"/>
    </inkml:context>
    <inkml:brush xml:id="br0">
      <inkml:brushProperty name="width" value="0.0211864002048969" units="cm"/>
      <inkml:brushProperty name="height" value="0.0211864002048969" units="cm"/>
      <inkml:brushProperty name="color" value="#00bff3"/>
      <inkml:brushProperty name="ignorePressure" value="0"/>
    </inkml:brush>
  </inkml:definitions>
  <inkml:trace contextRef="#ctx0" brushRef="#br0">25750.000 45300.000 692,'-2.000'-24.000'3,"-3.000"4.000"6,-3.000 3.000 7,-2.000 3.000 6,0.000 1.000 4,7.000 1.000 2,6.000-1.000 3,7.000 1.000 2,10.000-3.000-1,16.000-2.000-3,15.000-3.000-3,17.000-3.000-3,7.000-1.000-5,0.000 4.000-9,0.000 3.000-6,0.000 3.000-9,-5.000 3.000-6,-9.000 3.000-3,-10.000 3.000-6,-8.000 4.000-3,-12.000 2.000-8,-12.000 4.000-10,-13.000 3.000-11,-12.000 3.000-11,-9.000-1.000 2,-2.000-2.000 14,-3.000-3.000 13,-3.000-3.000 14</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04"/>
    </inkml:context>
    <inkml:brush xml:id="br0">
      <inkml:brushProperty name="width" value="0.028465086594224" units="cm"/>
      <inkml:brushProperty name="height" value="0.028465086594224" units="cm"/>
      <inkml:brushProperty name="color" value="#00bff3"/>
      <inkml:brushProperty name="ignorePressure" value="0"/>
    </inkml:brush>
  </inkml:definitions>
  <inkml:trace contextRef="#ctx0" brushRef="#br0">16100.000 4250.000 515,'-2.000'-25.000'0,"-3.000"0.000"0,-3.000 0.000 0,-2.000 0.000 0,-1.000 6.000 8,3.000 13.000 15,3.000 12.000 17,4.000 13.000 15,1.000 13.000 4,0.000 17.000-6,0.000 15.000-8,0.000 16.000-6,-4.000 10.000-6,-5.000 7.000-4,-7.000 6.000-5,-5.000 7.000-5,-6.000 7.000-3,-3.000 9.000-3,-3.000 10.000-1,-2.000 10.000-3,-1.000 4.000-3,3.000 0.000-4,3.000 0.000-5,4.000 0.000-4,4.000-7.000-5,6.000-11.000-7,7.000-14.000-5,6.000-11.000-7,6.000-17.000-5,6.000-18.000-6,7.000-19.000-5,6.000-18.000-5,1.000-15.000 1,-3.000-9.000 7,-3.000-10.000 8,-2.000-8.000 8,-1.000-6.000 3,3.000 1.000 0,3.000-1.000 0,4.000 1.000-1</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04"/>
    </inkml:context>
    <inkml:brush xml:id="br0">
      <inkml:brushProperty name="width" value="0.0298242680728436" units="cm"/>
      <inkml:brushProperty name="height" value="0.0298242680728436" units="cm"/>
      <inkml:brushProperty name="color" value="#00bff3"/>
      <inkml:brushProperty name="ignorePressure" value="0"/>
    </inkml:brush>
  </inkml:definitions>
  <inkml:trace contextRef="#ctx0" brushRef="#br0">16800.000 4950.000 491,'43.000'-46.000'2,"-11.000"10.000"10,-14.000 10.000 11,-11.000 9.000 12,-6.000 10.000 6,4.000 14.000 2,3.000 11.000 1,3.000 14.000 2,-2.000 11.000-2,-6.000 14.000-8,-6.000 11.000-6,-6.000 14.000-7,-6.000 5.000-4,-2.000 1.000-2,-3.000-1.000-1,-3.000 1.000-2,1.000 1.000-1,6.000 3.000-2,7.000 3.000-2,6.000 4.000-1,3.000-4.000-2,0.000-9.000 0,0.000-10.000-2,0.000-8.000 0,6.000-12.000-2,13.000-12.000-1,12.000-13.000-2,13.000-12.000-2,7.000-13.000 0,4.000-12.000-1,3.000-13.000 1,3.000-12.000-1,3.000-15.000-1,3.000-15.000-4,3.000-15.000-2,4.000-16.000-4,-3.000-4.000 0,-5.000 10.000 1,-7.000 10.000 2,-5.000 9.000 1,-6.000-4.000 2,-3.000-15.000 2,-3.000-15.000 1,-2.000-16.000 2,-8.000 1.000 1,-8.000 19.000-1,-10.000 19.000 1,-9.000 19.000-1,-10.000 13.000 2,-9.000 10.000 3,-10.000 10.000 5,-8.000 9.000 2,-11.000 7.000 1,-8.000 7.000-3,-10.000 6.000-2,-9.000 7.000-3,-7.000 7.000-6,-3.000 9.000-6,-3.000 10.000-8,-2.000 10.000-6,5.000 0.000-7,16.000-5.000-3,15.000-7.000-5,17.000-5.000-3,7.000-6.000-2,0.000-3.000 1,0.000-3.000 1,0.000-2.000 0</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65150.000 50400.000,'100.000'-150.000,"0.000"150.000,0.000 0.000,50.000 50.000,0.000 0.000,-50.000 50.000,0.000 0.000,-100.000 75.000,0.000 0.000,-150.000 50.000,0.000 0.000,-25.000 25.000,0.000 0.000,0.000-25.000,0.000 0.000,75.000-125.000,0.000 0.000,75.000-75.000,0.000 0.000,175.000-25.000,0.000 0.000,75.000-50.000,0.000 0.000,-25.000 25.000,0.000 0.000,-25.000-25.000,0.000 0.000,-125.000 25.000,0.000 0.000,25.000 0.000</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06"/>
    </inkml:context>
    <inkml:brush xml:id="br0">
      <inkml:brushProperty name="width" value="0.0148044461384416" units="cm"/>
      <inkml:brushProperty name="height" value="0.0148044461384416" units="cm"/>
      <inkml:brushProperty name="color" value="#000000"/>
      <inkml:brushProperty name="ignorePressure" value="0"/>
    </inkml:brush>
  </inkml:definitions>
  <inkml:trace contextRef="#ctx0" brushRef="#br0">59950.000 13300.000 990,'-13.000'29.000'1,"-24.000"10.000"1,-26.000 10.000 0,-24.000 9.000 3,-1.000-2.000-8,26.000-12.000-13,24.000-13.000-15,26.000-12.000-14</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07"/>
    </inkml:context>
    <inkml:brush xml:id="br0">
      <inkml:brushProperty name="width" value="0.0180190429091454" units="cm"/>
      <inkml:brushProperty name="height" value="0.0180190429091454" units="cm"/>
      <inkml:brushProperty name="color" value="#000000"/>
      <inkml:brushProperty name="ignorePressure" value="0"/>
    </inkml:brush>
  </inkml:definitions>
  <inkml:trace contextRef="#ctx0" brushRef="#br0">19250.000 5700.000 813,'-22.000'1.000'4,"6.000"4.000"8,7.000 3.000 7,6.000 3.000 8,4.000 3.000 2,4.000 3.000 0,3.000 3.000-3,3.000 4.000-1,4.000 4.000-9,7.000 6.000-17,6.000 7.000-15,7.000 6.000-17,-1.000-4.000-8,-6.000-11.000-1,-6.000-14.000 1,-6.000-11.000-2,-4.000-6.000 4,1.000 4.000 7,-1.000 3.000 5,1.000 3.000 8</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07"/>
    </inkml:context>
    <inkml:brush xml:id="br0">
      <inkml:brushProperty name="width" value="0.0188497118651867" units="cm"/>
      <inkml:brushProperty name="height" value="0.0188497118651867" units="cm"/>
      <inkml:brushProperty name="color" value="#000000"/>
      <inkml:brushProperty name="ignorePressure" value="0"/>
    </inkml:brush>
  </inkml:definitions>
  <inkml:trace contextRef="#ctx0" brushRef="#br0">19200.000 6450.000 778,'0.000'25.000'6,"0.000"0.000"13,0.000 0.000 12,0.000 0.000 13,3.000 1.000 1,6.000 4.000-10,7.000 3.000-12,6.000 3.000-9,1.000-2.000-10,-3.000-6.000-5,-3.000-6.000-6,-2.000-6.000-7,-3.000-2.000-9,1.000 3.000-14,-1.000 3.000-14,1.000 4.000-13</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08"/>
    </inkml:context>
    <inkml:brush xml:id="br0">
      <inkml:brushProperty name="width" value="0.0273976791650057" units="cm"/>
      <inkml:brushProperty name="height" value="0.0273976791650057" units="cm"/>
      <inkml:brushProperty name="color" value="#000000"/>
      <inkml:brushProperty name="ignorePressure" value="0"/>
    </inkml:brush>
  </inkml:definitions>
  <inkml:trace contextRef="#ctx0" brushRef="#br0">24400.000 4150.000 535,'-27.000'-40.000'65,"-3.000"23.000"-2,-3.000 22.000-1,-2.000 22.000-2,-6.000 21.000-6,-6.000 22.000-10,-6.000 22.000-10,-6.000 23.000-11,-2.000 11.000-6,3.000 4.000-4,3.000 3.000-3,4.000 3.000-3,-4.000 12.000-2,-9.000 22.000-1,-10.000 22.000-2,-8.000 23.000-1,0.000 0.000-3,14.000-18.000-7,11.000-19.000-6,14.000-18.000-8,8.000-21.000-4,7.000-22.000-6,6.000-22.000-4,7.000-21.000-5,7.000-24.000-3,9.000-25.000-1,10.000-25.000-2,10.000-25.000-2,4.000-16.000 4,0.000-6.000 5,0.000-6.000 8,0.000-6.000 6</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08"/>
    </inkml:context>
    <inkml:brush xml:id="br0">
      <inkml:brushProperty name="width" value="0.0307531002908945" units="cm"/>
      <inkml:brushProperty name="height" value="0.0307531002908945" units="cm"/>
      <inkml:brushProperty name="color" value="#000000"/>
      <inkml:brushProperty name="ignorePressure" value="0"/>
    </inkml:brush>
  </inkml:definitions>
  <inkml:trace contextRef="#ctx0" brushRef="#br0">24250.000 4350.000 476,'23.000'-88.000'17,"-3.000"26.000"4,-3.000 24.000 4,-2.000 26.000 4,0.000 16.000 5,7.000 10.000 6,6.000 10.000 7,7.000 9.000 6,0.000 9.000-2,-2.000 9.000-9,-3.000 10.000-9,-3.000 10.000-10,-2.000 7.000-5,0.000 6.000-1,0.000 7.000-3,0.000 6.000-2,0.000 9.000-2,0.000 13.000-1,0.000 12.000-2,0.000 13.000-1,-4.000 10.000-1,-5.000 10.000-1,-7.000 10.000 0,-5.000 9.000-2,-4.000-2.000-5,0.000-12.000-13,0.000-13.000-12,0.000-12.000-12,-4.000-15.000-6,-5.000-15.000-1,-7.000-15.000-1,-5.000-16.000 0,-3.000-16.000 1,4.000-16.000 1,3.000-15.000 2,3.000-15.000 2,1.000-11.000 3,1.000-2.000 6,-1.000-3.000 5,1.000-3.000 5</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08"/>
    </inkml:context>
    <inkml:brush xml:id="br0">
      <inkml:brushProperty name="width" value="0.0246949587017298" units="cm"/>
      <inkml:brushProperty name="height" value="0.0246949587017298" units="cm"/>
      <inkml:brushProperty name="color" value="#000000"/>
      <inkml:brushProperty name="ignorePressure" value="0"/>
    </inkml:brush>
  </inkml:definitions>
  <inkml:trace contextRef="#ctx0" brushRef="#br0">23900.000 6000.000 593,'-24.000'-46.000'26,"4.000"10.000"6,3.000 10.000 5,3.000 9.000 6,10.000 1.000 2,20.000-6.000-4,18.000-6.000-2,20.000-6.000-3,17.000-2.000-4,20.000 3.000-4,18.000 3.000-3,20.000 4.000-4,-3.000 1.000-20,-21.000 0.000-33,-22.000 0.000-34,-22.000 0.000-34</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1"/>
    </inkml:context>
    <inkml:brush xml:id="br0">
      <inkml:brushProperty name="width" value="0.0248509552329779" units="cm"/>
      <inkml:brushProperty name="height" value="0.0248509552329779" units="cm"/>
      <inkml:brushProperty name="color" value="#000000"/>
      <inkml:brushProperty name="ignorePressure" value="0"/>
    </inkml:brush>
  </inkml:definitions>
  <inkml:trace contextRef="#ctx0" brushRef="#br0">30550.000 2900.000 590,'-22.000'1.000'2,"6.000"4.000"4,7.000 3.000 5,6.000 3.000 4,4.000 1.000 4,4.000 1.000 0,3.000-1.000 3,3.000 1.000 0,3.000-1.000 3,3.000 1.000 0,3.000-1.000 2,4.000 1.000 1,2.000 1.000-5,4.000 3.000-9,3.000 3.000-9,3.000 4.000-10,-4.000 4.000-9,-8.000 6.000-8,-10.000 7.000-9,-9.000 6.000-8,-12.000 9.000-3,-11.000 13.000 3,-14.000 12.000 3,-11.000 13.000 2,-9.000 4.000 3,-3.000-3.000 5,-3.000-3.000 4,-2.000-2.000 4,-1.000-8.000 4,3.000-8.000 3,3.000-10.000 3,4.000-9.000 3,5.000-9.000 3,10.000-5.000 4,10.000-7.000 2,9.000-5.000 4,7.000-6.000 4,7.000-3.000 5,6.000-3.000 5,7.000-2.000 5,5.000-1.000 3,7.000 3.000 0,6.000 3.000 2,7.000 4.000-1,0.000 4.000 1,-2.000 6.000-2,-3.000 7.000-1,-3.000 6.000-1,-6.000 10.000-2,-5.000 17.000-3,-7.000 15.000-2,-5.000 16.000-2,-6.000 13.000-3,-3.000 14.000-1,-3.000 11.000-2,-2.000 14.000-2,-3.000-1.000 1,1.000-12.000 0,-1.000-13.000 1,1.000-12.000 1,1.000-15.000-3,3.000-15.000-5,3.000-15.000-7,4.000-16.000-6,2.000-29.000-2,4.000-40.000-1,3.000-40.000 1,3.000-41.000 0,7.000-35.000 1,14.000-28.000 2,11.000-28.000 2,14.000-27.000 3,0.000 3.000-12,-8.000 39.000-24,-10.000 36.000-24,-9.000 39.000-25</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2"/>
    </inkml:context>
    <inkml:brush xml:id="br0">
      <inkml:brushProperty name="width" value="0.0247579216957092" units="cm"/>
      <inkml:brushProperty name="height" value="0.0247579216957092" units="cm"/>
      <inkml:brushProperty name="color" value="#000000"/>
      <inkml:brushProperty name="ignorePressure" value="0"/>
    </inkml:brush>
  </inkml:definitions>
  <inkml:trace contextRef="#ctx0" brushRef="#br0">31900.000 2450.000 592,'3.000'-25.000'57,"6.000"0.000"-8,7.000 0.000-8,6.000 0.000-7,-1.000 9.000-10,-5.000 19.000-14,-7.000 19.000-12,-5.000 19.000-13,-14.000 15.000-10,-18.000 13.000-5,-19.000 12.000-7,-18.000 13.000-5,-10.000 4.000 1,0.000-3.000 9,0.000-3.000 10,0.000-2.000 8,6.000-9.000 8,13.000-12.000 6,12.000-13.000 6,13.000-12.000 7,21.000-21.000 6,32.000-28.000 5,31.000-28.000 6,32.000-27.000 6,8.000-12.000-1,-11.000 6.000-7,-14.000 7.000-7,-11.000 6.000-8,-7.000 6.000-4,0.000 6.000-2,0.000 7.000-1,0.000 6.000-2,-11.000 12.000-1,-22.000 19.000 1,-22.000 19.000 1,-21.000 19.000 0,-12.000 7.000 0,1.000-3.000 1,-1.000-3.000 1,1.000-2.000 0,1.000-6.000 0,3.000-6.000-2,3.000-6.000-1,4.000-6.000-3,7.000-6.000-3,13.000-2.000-6,12.000-3.000-7,13.000-3.000-5,6.000-1.000-3,0.000 4.000 0,0.000 3.000 1,0.000 3.000 0,-5.000 3.000 2,-9.000 3.000 2,-10.000 3.000 2,-8.000 4.000 3,-9.000-1.000 5,-6.000-3.000 8,-6.000-3.000 9,-6.000-2.000 9,-2.000-3.000 4,3.000 1.000 1,3.000-1.000 0,4.000 1.000 1,2.000 2.000-1,4.000 7.000-4,3.000 6.000-3,3.000 7.000-4,1.000-1.000-3,1.000-6.000-4,-1.000-6.000-2,1.000-6.000-4,1.000-2.000 3,3.000 3.000 9,3.000 3.000 10,4.000 4.000 10,1.000 2.000 1,0.000 4.000-7,0.000 3.000-8,0.000 3.000-7,0.000 1.000-5,0.000 1.000-6,0.000-1.000-5,0.000 1.000-5,6.000-10.000-11,13.000-19.000-19,12.000-18.000-18,13.000-19.000-19,1.000-8.000-1,-9.000 3.000 13,-10.000 3.000 13,-8.000 4.000 14</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2"/>
    </inkml:context>
    <inkml:brush xml:id="br0">
      <inkml:brushProperty name="width" value="0.0263198167085648" units="cm"/>
      <inkml:brushProperty name="height" value="0.0263198167085648" units="cm"/>
      <inkml:brushProperty name="color" value="#000000"/>
      <inkml:brushProperty name="ignorePressure" value="0"/>
    </inkml:brush>
  </inkml:definitions>
  <inkml:trace contextRef="#ctx0" brushRef="#br0">32350.000 3100.000 557,'0.000'-24.000'3,"0.000"4.000"8,0.000 3.000 6,0.000 3.000 8,-5.000 6.000 5,-9.000 9.000 6,-10.000 10.000 4,-8.000 10.000 6,-8.000 13.000-4,-2.000 19.000-12,-3.000 19.000-11,-3.000 19.000-13,-7.000 7.000-8,-9.000-3.000-6,-10.000-3.000-5,-8.000-2.000-6,-3.000-5.000-4,7.000-2.000-5,6.000-3.000-5,7.000-3.000-5,4.000-7.000 0,3.000-9.000 0,3.000-10.000 3,4.000-8.000 1,5.000-9.000 3,10.000-6.000 6,10.000-6.000 4,9.000-6.000 6,6.000-7.000 3,3.000-6.000 3,3.000-6.000 2,4.000-6.000 3,-1.000-4.000 5,-3.000 1.000 6,-3.000-1.000 7,-2.000 1.000 6,-1.000 7.000 12,3.000 16.000 17,3.000 15.000 19,4.000 17.000 18,1.000 11.000 0,0.000 10.000-15,0.000 10.000-17,0.000 9.000-16,-2.000 4.000-12,-3.000 1.000-12,-3.000-1.000-9,-2.000 1.000-12,-1.000-4.000-7,3.000-6.000-5,3.000-6.000-7,4.000-6.000-5</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3"/>
    </inkml:context>
    <inkml:brush xml:id="br0">
      <inkml:brushProperty name="width" value="0.0287195146083832" units="cm"/>
      <inkml:brushProperty name="height" value="0.0287195146083832" units="cm"/>
      <inkml:brushProperty name="color" value="#000000"/>
      <inkml:brushProperty name="ignorePressure" value="0"/>
    </inkml:brush>
  </inkml:definitions>
  <inkml:trace contextRef="#ctx0" brushRef="#br0">31400.000 4500.000 510,'29.000'-50.000'13,"10.000"0.000"1,10.000 0.000 1,9.000 0.000 0,10.000-2.000 0,14.000-3.000-3,11.000-3.000-4,14.000-2.000-2,3.000 0.000-4,-2.000 7.000-8,-3.000 6.000-6,-3.000 7.000-6,-9.000 7.000-3,-11.000 9.000 2,-14.000 10.000 3,-11.000 10.000 2,-14.000 7.000 3,-11.000 6.000 3,-14.000 7.000 4,-11.000 6.000 3,-7.000 4.000 4,0.000 4.000 7,0.000 3.000 7,0.000 3.000 5,-2.000 1.000 6,-3.000 1.000 3,-3.000-1.000 3,-2.000 1.000 4,-1.000 2.000 0,3.000 7.000-3,3.000 6.000-4,4.000 7.000-2,1.000 5.000-4,0.000 7.000-3,0.000 6.000-2,0.000 7.000-4,0.000 2.000 0,0.000 1.000-1,0.000-1.000 0,0.000 1.000 0,0.000-1.000-1,0.000 1.000-1,0.000-1.000-2,0.000 1.000-1,0.000-3.000-3,0.000-2.000-3,0.000-3.000-3,0.000-3.000-4,0.000-6.000-4,0.000-5.000-2,0.000-7.000-4,0.000-5.000-4,-7.000-9.000-6,-11.000-9.000-10,-14.000-10.000-10,-11.000-8.000-11,-9.000-17.000-1,-3.000-21.000 6,-3.000-22.000 6,-2.000-22.000 7,-5.000-15.000 5,-2.000-5.000 4,-3.000-7.000 4,-3.000-5.000 3,2.000-4.000 5,10.000 0.000 4,10.000 0.000 4,9.000 0.000 5,7.000 4.000 3,7.000 10.000 3,6.000 10.000 3,7.000 9.000 4,4.000 9.000 4,3.000 9.000 4,3.000 10.000 4,4.000 10.000 5,2.000 5.000 1,4.000 4.000-3,3.000 3.000-1,3.000 3.000-3,4.000 3.000-3,7.000 3.000-4,6.000 3.000-4,7.000 4.000-5,2.000 1.000-5,1.000 0.000-5,-1.000 0.000-6,1.000 0.000-5,-1.000-2.000-4,1.000-3.000-4,-1.000-3.000-3,1.000-2.000-3,-4.000-6.000-2,-6.000-6.000 2,-6.000-6.000 1,-6.000-6.000 2,-6.000-2.000 3,-2.000 3.000 4,-3.000 3.000 6,-3.000 4.000 4,-7.000 2.000 6,-9.000 4.000 10,-10.000 3.000 10,-8.000 3.000 8,-6.000 4.000 7,1.000 7.000 5,-1.000 6.000 4,1.000 7.000 5,2.000 7.000-1,7.000 9.000-6,6.000 10.000-5,7.000 10.000-6,2.000 4.000-5,1.000 0.000-4,-1.000 0.000-4,1.000 0.000-5,2.000-2.000-2,7.000-3.000-2,6.000-3.000-3,7.000-2.000-1,5.000-3.000-2,7.000 1.000 1,6.000-1.000 0,7.000 1.000 0,0.000-1.000-1,-2.000 1.000-5,-3.000-1.000-5,-3.000 1.000-4,-4.000 1.000-3,-3.000 3.000 0,-3.000 3.000-2,-2.000 4.000 0,-9.000 1.000 1,-12.000 0.000 2,-13.000 0.000 3,-12.000 0.000 2,-7.000-2.000 4,1.000-3.000 3,-1.000-3.000 3,1.000-2.000 3,-1.000-9.000 3,1.000-12.000 1,-1.000-13.000 1,1.000-12.000 1,2.000-16.000-2,7.000-19.000-6,6.000-18.000-4,7.000-19.000-5,11.000-12.000-6,20.000-2.000-5,18.000-3.000-6,20.000-3.000-6,2.000 7.000-1,-12.000 19.000 5,-13.000 19.000 4,-12.000 19.000 4,-5.000 9.000 1,3.000 0.000 0,3.000 0.000 0,4.000 0.000-2</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68050.000 50400.000,'-100.000'-50.000,"25.000"125.000,0.000 0.000,0.000 50.000,0.000 0.000,-25.000 50.000,0.000 0.000,50.000-25.000,0.000 0.000,50.000-50.000,0.000 0.000,50.000-150.000</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3"/>
    </inkml:context>
    <inkml:brush xml:id="br0">
      <inkml:brushProperty name="width" value="0.0271873585879803" units="cm"/>
      <inkml:brushProperty name="height" value="0.0271873585879803" units="cm"/>
      <inkml:brushProperty name="color" value="#000000"/>
      <inkml:brushProperty name="ignorePressure" value="0"/>
    </inkml:brush>
  </inkml:definitions>
  <inkml:trace contextRef="#ctx0" brushRef="#br0">33450.000 4400.000 539,'-24.000'-2.000'3,"4.000"-3.000"8,3.000-3.000 6,3.000-2.000 8,15.000-3.000 3,29.000 1.000 3,28.000-1.000 1,28.000 1.000 3,10.000 1.000-4,-5.000 3.000-6,-7.000 3.000-8,-5.000 4.000-6,-9.000 4.000-6,-9.000 6.000 0,-10.000 7.000-3,-8.000 6.000-2,-11.000 9.000 1,-8.000 13.000 4,-10.000 12.000 3,-9.000 13.000 4,-13.000 7.000 0,-16.000 4.000-2,-15.000 3.000-3,-15.000 3.000-2,-9.000-1.000 2,1.000-2.000 5,-1.000-3.000 6,1.000-3.000 6,4.000-7.000 0,9.000-9.000-5,10.000-10.000-7,10.000-8.000-5,4.000-11.000-9,0.000-8.000-12,0.000-10.000-10,0.000-9.000-12,3.000-16.000-5,6.000-22.000-2,7.000-22.000-2,6.000-21.000 0,9.000-20.000-1,13.000-15.000 0,12.000-15.000 1,13.000-16.000-1,1.000 6.000 4,-9.000 28.000 9,-10.000 28.000 7,-8.000 29.000 9,-4.000 15.000 5,3.000 3.000 2,3.000 3.000 3,4.000 4.000 3</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3"/>
    </inkml:context>
    <inkml:brush xml:id="br0">
      <inkml:brushProperty name="width" value="0.0270157307386398" units="cm"/>
      <inkml:brushProperty name="height" value="0.0270157307386398" units="cm"/>
      <inkml:brushProperty name="color" value="#000000"/>
      <inkml:brushProperty name="ignorePressure" value="0"/>
    </inkml:brush>
  </inkml:definitions>
  <inkml:trace contextRef="#ctx0" brushRef="#br0">33950.000 4100.000 542,'89.000'-157.000'1,"-22.000"39.000"2,-22.000 36.000 2,-21.000 39.000 3,-18.000 32.000 10,-12.000 28.000 18,-13.000 28.000 18,-12.000 29.000 17,-12.000 16.000 3,-8.000 7.000-12,-10.000 6.000-13,-9.000 7.000-13,-9.000 4.000-11,-5.000 3.000-12,-7.000 3.000-11,-5.000 4.000-10,3.000-6.000-9,17.000-11.000-4,15.000-14.000-4,16.000-11.000-5,10.000-14.000-9,7.000-11.000-13,6.000-14.000-13,7.000-11.000-13</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4"/>
    </inkml:context>
    <inkml:brush xml:id="br0">
      <inkml:brushProperty name="width" value="0.0276850499212742" units="cm"/>
      <inkml:brushProperty name="height" value="0.0276850499212742" units="cm"/>
      <inkml:brushProperty name="color" value="#000000"/>
      <inkml:brushProperty name="ignorePressure" value="0"/>
    </inkml:brush>
  </inkml:definitions>
  <inkml:trace contextRef="#ctx0" brushRef="#br0">34700.000 4500.000 529,'0.000'29.000'142,"0.000"10.000"-31,0.000 10.000-30,0.000 9.000-31,0.000 7.000-19,0.000 7.000-10,0.000 6.000-8,0.000 7.000-10,-2.000-3.000-7,-3.000-8.000-9,-3.000-10.000-8,-2.000-9.000-7,-1.000-9.000-3,3.000-5.000 3,3.000-7.000 4,4.000-5.000 2,-1.000-11.000-1,-3.000-11.000-7,-3.000-14.000-6,-2.000-11.000-7,3.000-14.000-1,14.000-11.000 5,11.000-14.000 5,14.000-11.000 4,5.000-4.000 6,1.000 6.000 4,-1.000 7.000 5,1.000 6.000 4,-3.000 7.000 9,-2.000 10.000 11,-3.000 10.000 11,-3.000 9.000 11,-2.000 12.000 11,0.000 16.000 9,0.000 15.000 12,0.000 17.000 9,-7.000 8.000-2,-11.000 4.000-15,-14.000 3.000-14,-11.000 3.000-15,-7.000-1.000-8,0.000-2.000-2,0.000-3.000-2,0.000-3.000-2,6.000-9.000-17,13.000-11.000-35,12.000-14.000-34,13.000-11.000-33</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5"/>
    </inkml:context>
    <inkml:brush xml:id="br0">
      <inkml:brushProperty name="width" value="0.0308691821992397" units="cm"/>
      <inkml:brushProperty name="height" value="0.0308691821992397" units="cm"/>
      <inkml:brushProperty name="color" value="#000000"/>
      <inkml:brushProperty name="ignorePressure" value="0"/>
    </inkml:brush>
  </inkml:definitions>
  <inkml:trace contextRef="#ctx0" brushRef="#br0">36750.000 2700.000 475,'-38.000'1.000'9,"26.000"4.000"18,24.000 3.000 17,26.000 3.000 19,15.000 1.000 1,6.000 1.000-16,7.000-1.000-16,6.000 1.000-17,-4.000 2.000-7,-11.000 7.000-1,-14.000 6.000 1,-11.000 7.000-2,-12.000 8.000-4,-9.000 14.000-9,-10.000 11.000-9,-8.000 14.000-9,-12.000 5.000-4,-12.000 1.000 5,-13.000-1.000 3,-12.000 1.000 5,-7.000-6.000 3,1.000-8.000 4,-1.000-10.000 5,1.000-9.000 4,4.000-10.000 4,9.000-9.000 4,10.000-10.000 3,10.000-8.000 3,10.000-6.000 2,13.000 1.000 2,12.000-1.000 1,13.000 1.000 2,12.000-3.000-1,13.000-2.000-3,12.000-3.000-4,13.000-3.000-3,1.000-2.000-3,-9.000 0.000-6,-10.000 0.000-3,-8.000 0.000-6,-9.000 3.000-3,-6.000 6.000-3,-6.000 7.000-3,-6.000 6.000-4,-10.000 4.000 0,-12.000 4.000 2,-13.000 3.000 2,-12.000 3.000 2,-9.000-1.000 1,-2.000-2.000 2,-3.000-3.000 1,-3.000-3.000 2,-2.000-1.000 1,0.000 4.000 2,0.000 3.000 2,0.000 3.000 1,1.000 1.000 3,4.000 1.000 3,3.000-1.000 2,3.000 1.000 4,3.000-4.000 1,3.000-6.000 0,3.000-6.000 1,4.000-6.000 0,2.000-2.000 0,4.000 3.000 0,3.000 3.000-1,3.000 4.000-1,-2.000 1.000 0,-6.000 0.000-1,-6.000 0.000 0,-6.000 0.000 0,-4.000 0.000-1,1.000 0.000-1,-1.000 0.000-1,1.000 0.000-2,2.000 0.000 0,7.000 0.000 0,6.000 0.000 2,7.000 0.000 1,7.000-5.000 1,9.000-9.000 4,10.000-10.000 2,10.000-8.000 4,14.000-9.000 1,23.000-6.000-4,22.000-6.000-1,22.000-6.000-3,10.000-2.000-3,1.000 3.000-2,-1.000 3.000-4,1.000 4.000-2,-6.000 4.000-3,-8.000 6.000-3,-10.000 7.000-2,-9.000 6.000-3,-12.000 3.000-4,-11.000 0.000-6,-14.000 0.000-5,-11.000 0.000-6,-14.000 0.000-6,-11.000 0.000-9,-14.000 0.000-7,-11.000 0.000-8,-11.000-4.000 4,-5.000-5.000 12,-7.000-7.000 13,-5.000-5.000 13,-4.000-3.000 10,0.000 4.000 6,0.000 3.000 5,0.000 3.000 6,3.000 1.000 5,6.000 1.000 3,7.000-1.000 4,6.000 1.000 5,6.000-1.000 3,6.000 1.000 4,7.000-1.000 4,6.000 1.000 4,4.000 5.000 3,4.000 14.000 0,3.000 11.000 2,3.000 14.000 0,-1.000 8.000-3,-2.000 7.000-6,-3.000 6.000-7,-3.000 7.000-6,-2.000 4.000-3,0.000 3.000 0,0.000 3.000-1,0.000 4.000 0,0.000-1.000 0,0.000-3.000-4,0.000-3.000-2,0.000-2.000-3,0.000-6.000-3,0.000-6.000-5,0.000-6.000-4,0.000-6.000-5,9.000-9.000-8,19.000-8.000-11,19.000-10.000-12,19.000-9.000-11,15.000-12.000-5,13.000-11.000-1,12.000-14.000 1,13.000-11.000 1,-4.000-4.000 2,-18.000 6.000 7,-19.000 7.000 6,-18.000 6.000 5</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5"/>
    </inkml:context>
    <inkml:brush xml:id="br0">
      <inkml:brushProperty name="width" value="0.0306572318077087" units="cm"/>
      <inkml:brushProperty name="height" value="0.0306572318077087" units="cm"/>
      <inkml:brushProperty name="color" value="#000000"/>
      <inkml:brushProperty name="ignorePressure" value="0"/>
    </inkml:brush>
  </inkml:definitions>
  <inkml:trace contextRef="#ctx0" brushRef="#br0">39850.000 4150.000 478,'21.000'-2.000'0,"-5.000"-3.000"0,-7.000-3.000 0,-5.000-2.000 0,-3.000-5.000 3,4.000-2.000 8,3.000-3.000 7,3.000-3.000 7,-1.000-2.000 3,-2.000 0.000 0,-3.000 0.000-1,-3.000 0.000 1,-2.000-2.000-2,0.000-3.000-2,0.000-3.000-1,0.000-2.000-3,-4.000-5.000-3,-5.000-2.000-2,-7.000-3.000-3,-5.000-3.000-4,-4.000-1.000-1,0.000 4.000 0,0.000 3.000-1,0.000 3.000 0,-4.000 7.000 0,-5.000 14.000 2,-7.000 11.000 2,-5.000 14.000 1,-8.000 16.000 0,-5.000 22.000-2,-7.000 22.000-1,-5.000 23.000-1,-1.000 11.000 0,6.000 4.000 2,7.000 3.000 2,6.000 3.000 3,6.000-2.000 0,6.000-6.000-2,7.000-6.000-1,6.000-6.000-1,6.000-9.000-3,6.000-8.000-4,7.000-10.000-3,6.000-9.000-3,6.000-12.000-3,6.000-11.000-1,7.000-14.000 0,6.000-11.000-1,10.000-14.000-2,17.000-11.000-2,15.000-14.000-4,16.000-11.000-1,7.000-12.000-5,1.000-9.000-4,-1.000-10.000-4,1.000-8.000-5,-7.000-1.000 1,-12.000 9.000 5,-13.000 10.000 5,-12.000 10.000 6,-12.000 16.000 8,-8.000 26.000 12,-10.000 24.000 10,-9.000 26.000 12,-7.000 13.000 9,-3.000 4.000 6,-3.000 3.000 6,-2.000 3.000 6,-1.000 1.000-3,3.000 1.000-12,3.000-1.000-11,4.000 1.000-14,5.000-4.000-8,10.000-6.000-9,10.000-6.000-6,9.000-6.000-8,6.000-7.000-9,3.000-6.000-10,3.000-6.000-11,4.000-6.000-10,-3.000-6.000-4,-5.000-2.000 1,-7.000-3.000 2,-5.000-3.000 2</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6"/>
    </inkml:context>
    <inkml:brush xml:id="br0">
      <inkml:brushProperty name="width" value="0.0220006313174963" units="cm"/>
      <inkml:brushProperty name="height" value="0.0220006313174963" units="cm"/>
      <inkml:brushProperty name="color" value="#000000"/>
      <inkml:brushProperty name="ignorePressure" value="0"/>
    </inkml:brush>
  </inkml:definitions>
  <inkml:trace contextRef="#ctx0" brushRef="#br0">41350.000 2950.000 666,'6.000'-25.000'4,"13.000"0.000"9,12.000 0.000 8,13.000 0.000 8,4.000 1.000 5,-3.000 4.000 1,-3.000 3.000 1,-2.000 3.000 1,-5.000 3.000-2,-2.000 3.000-5,-3.000 3.000-6,-3.000 4.000-5,-1.000 1.000-7,4.000 0.000-8,3.000 0.000-7,3.000 0.000-7,-2.000-2.000-14,-6.000-3.000-19,-6.000-3.000-19,-6.000-2.000-19</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6"/>
    </inkml:context>
    <inkml:brush xml:id="br0">
      <inkml:brushProperty name="width" value="0.0296566057950258" units="cm"/>
      <inkml:brushProperty name="height" value="0.0296566057950258" units="cm"/>
      <inkml:brushProperty name="color" value="#000000"/>
      <inkml:brushProperty name="ignorePressure" value="0"/>
    </inkml:brush>
  </inkml:definitions>
  <inkml:trace contextRef="#ctx0" brushRef="#br0">41900.000 2300.000 494,'-71.000'-22.000'4,"10.000"6.000"8,10.000 7.000 8,9.000 6.000 9,4.000 10.000 4,1.000 17.000 3,-1.000 15.000 1,1.000 16.000 3,-1.000 9.000-1,1.000 3.000-4,-1.000 3.000-5,1.000 4.000-4,2.000 1.000-3,7.000 0.000-2,6.000 0.000-4,7.000 0.000-1,2.000-4.000-4,1.000-5.000-2,-1.000-7.000-3,1.000-5.000-3,4.000-8.000-1,9.000-5.000-2,10.000-7.000 0,10.000-5.000 0,8.000-6.000-4,10.000-3.000-5,10.000-3.000-5,9.000-2.000-5,1.000-1.000-5,-6.000 3.000-3,-6.000 3.000-4,-6.000 4.000-3,-12.000 7.000 0,-15.000 13.000 6,-15.000 12.000 4,-16.000 13.000 5,-13.000 4.000 5,-9.000-3.000 4,-10.000-3.000 4,-8.000-2.000 3,-3.000-6.000 5,7.000-6.000 4,6.000-6.000 3,7.000-6.000 5,11.000-7.000 2,20.000-6.000 1,18.000-6.000 0,20.000-6.000 2,11.000-6.000-3,7.000-2.000-7,6.000-3.000-5,7.000-3.000-6,-6.000 1.000-4,-15.000 6.000-1,-15.000 7.000-3,-16.000 6.000-1,-16.000 7.000 0,-16.000 10.000 4,-15.000 10.000 3,-15.000 9.000 4,-11.000 2.000 1,-2.000-2.000-1,-3.000-3.000-1,-3.000-3.000-1,-1.000-6.000 1,4.000-5.000-1,3.000-7.000 2,3.000-5.000 0,6.000-8.000 3,9.000-5.000 5,10.000-7.000 7,10.000-5.000 4,13.000-4.000 4,19.000 0.000 1,19.000 0.000 0,19.000 0.000 1,13.000 0.000-1,10.000 0.000-3,10.000 0.000-3,9.000 0.000-4,18.000-2.000-6,29.000-3.000-13,28.000-3.000-11,28.000-2.000-12,4.000-1.000-12,-18.000 3.000-10,-19.000 3.000-12,-18.000 4.000-11,-23.000-1.000-1,-24.000-3.000 9,-26.000-3.000 10,-24.000-2.000 9</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17"/>
    </inkml:context>
    <inkml:brush xml:id="br0">
      <inkml:brushProperty name="width" value="0.0424478054046631" units="cm"/>
      <inkml:brushProperty name="height" value="0.0424478054046631" units="cm"/>
      <inkml:brushProperty name="color" value="#000000"/>
      <inkml:brushProperty name="ignorePressure" value="0"/>
    </inkml:brush>
  </inkml:definitions>
  <inkml:trace contextRef="#ctx0" brushRef="#br0">43150.000 3400.000 345,'-24.000'-24.000'7,"4.000"4.000"14,3.000 3.000 13,3.000 3.000 15,4.000 7.000 5,7.000 14.000-3,6.000 11.000-4,7.000 14.000-3,0.000 13.000-5,-2.000 16.000-6,-3.000 15.000-7,-3.000 17.000-7,-6.000 5.000-7,-5.000-3.000-7,-7.000-3.000-6,-5.000-2.000-8,-3.000-9.000-5,4.000-12.000-4,3.000-13.000-4,3.000-12.000-3,4.000-21.000-5,7.000-28.000-2,6.000-28.000-4,7.000-27.000-3,8.000-17.000 3,14.000-3.000 6,11.000-3.000 7,14.000-2.000 8,0.000 3.000 5,-8.000 14.000 5,-10.000 11.000 4,-9.000 14.000 4,-5.000 8.000 5,0.000 7.000 5,0.000 6.000 5,0.000 7.000 6,-2.000 13.000 2,-3.000 22.000 2,-3.000 22.000 1,-2.000 23.000 2,-6.000 11.000-1,-6.000 4.000-4,-6.000 3.000-5,-6.000 3.000-3,-6.000-2.000-4,-2.000-6.000-6,-3.000-6.000-4,-3.000-6.000-5,-1.000-9.000-3,4.000-8.000-2,3.000-10.000-1,3.000-9.000-2,1.000-21.000-7,1.000-31.000-14,-1.000-31.000-14,1.000-31.000-14,5.000-15.000 0,14.000 4.000 13,11.000 3.000 11,14.000 3.000 14,7.000 4.000 8,3.000 7.000 8,3.000 6.000 7,4.000 7.000 6,5.000 5.000 6,10.000 7.000 5,10.000 6.000 3,9.000 7.000 5,7.000 4.000 1,7.000 3.000 1,6.000 3.000-2,7.000 4.000 0,0.000 4.000-1,-2.000 6.000-5,-3.000 7.000-2,-3.000 6.000-4,-4.000 1.000-4,-3.000-3.000-3,-3.000-3.000-3,-2.000-2.000-4,-9.000-3.000-4,-12.000 1.000-4,-13.000-1.000-4,-12.000 1.000-3,-13.000-6.000-5,-12.000-8.000-7,-13.000-10.000-6,-12.000-9.000-5,-12.000-7.000 0,-8.000-3.000 8,-10.000-3.000 8,-9.000-2.000 8,-5.000-5.000 7,0.000-2.000 5,0.000-3.000 6,0.000-3.000 6,1.000 1.000 4,4.000 6.000 4,3.000 7.000 3,3.000 6.000 3,3.000 7.000 2,3.000 10.000-2,3.000 10.000-3,4.000 9.000 0,2.000 10.000 0,4.000 14.000 5,3.000 11.000 5,3.000 14.000 4,3.000 11.000 0,3.000 14.000-5,3.000 11.000-5,4.000 14.000-6,2.000 13.000-3,4.000 16.000-3,3.000 15.000-3,3.000 17.000-3,3.000 8.000-2,3.000 4.000 0,3.000 3.000-1,4.000 3.000-1,-1.000 3.000-4,-3.000 3.000-4,-3.000 3.000-6,-2.000 4.000-6,-3.000-1.000-5,1.000-3.000-7,-1.000-3.000-7,1.000-2.000-5,-6.000-9.000-1,-8.000-12.000 5,-10.000-13.000 6,-9.000-12.000 5,-7.000-16.000 3,-3.000-19.000 1,-3.000-18.000 2,-2.000-19.000 1,-5.000-18.000 1,-2.000-15.000 1,-3.000-15.000 1,-3.000-16.000 2,4.000-21.000 4,13.000-24.000 7,12.000-26.000 9,13.000-24.000 7,9.000-13.000 4,6.000 0.000 1,7.000 0.000 1,6.000 0.000 0,9.000 4.000-2,13.000 10.000-3,12.000 10.000-4,13.000 9.000-4,2.000 12.000-6,-5.000 16.000-11,-7.000 15.000-9,-5.000 17.000-9,-8.000 7.000-11,-5.000 0.000-9,-7.000 0.000-11,-5.000 0.000-9</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1"/>
    </inkml:context>
    <inkml:brush xml:id="br0">
      <inkml:brushProperty name="width" value="0.0261100903153419" units="cm"/>
      <inkml:brushProperty name="height" value="0.0261100903153419" units="cm"/>
      <inkml:brushProperty name="color" value="#000000"/>
      <inkml:brushProperty name="ignorePressure" value="0"/>
    </inkml:brush>
  </inkml:definitions>
  <inkml:trace contextRef="#ctx0" brushRef="#br0">52450.000 2050.000 561,'48.000'-44.000'0,"-3.000"13.000"0,-3.000 12.000 0,-2.000 13.000 0,10.000 2.000 7,25.000-5.000 14,25.000-7.000 13,25.000-5.000 15,12.000-1.000 3,1.000 6.000-8,-1.000 7.000-7,1.000 6.000-6,-15.000 3.000-15,-28.000 0.000-18,-28.000 0.000-21,-27.000 0.000-18,-28.000 6.000-11,-24.000 13.000 1,-26.000 12.000-1,-24.000 13.000 1,-18.000 4.000 4,-9.000-3.000 11,-10.000-3.000 10,-8.000-2.000 11,-1.000-5.000 6,9.000-2.000 1,10.000-3.000 3,10.000-3.000 2,4.000-4.000 4,0.000-3.000 6,0.000-3.000 5,0.000-2.000 6,6.000-3.000 4,13.000 1.000 1,12.000-1.000 3,13.000 1.000 1,7.000 2.000 2,4.000 7.000 2,3.000 6.000 3,3.000 7.000 3,3.000 8.000 0,3.000 14.000-1,3.000 11.000-1,4.000 14.000-2,1.000 16.000-2,0.000 22.000-3,0.000 22.000-3,0.000 23.000-3,-4.000 11.000-3,-5.000 4.000-5,-7.000 3.000-2,-5.000 3.000-4,-9.000-1.000-6,-9.000-2.000-8,-10.000-3.000-8,-8.000-3.000-7,-6.000-9.000-8,1.000-11.000-5,-1.000-14.000-7,1.000-11.000-5,5.000-20.000-1,14.000-24.000 7,11.000-26.000 6,14.000-24.000 5,5.000-15.000 3,1.000-3.000-4,-1.000-3.000-2,1.000-2.000-4</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2"/>
    </inkml:context>
    <inkml:brush xml:id="br0">
      <inkml:brushProperty name="width" value="0.0284964106976986" units="cm"/>
      <inkml:brushProperty name="height" value="0.0284964106976986" units="cm"/>
      <inkml:brushProperty name="color" value="#000000"/>
      <inkml:brushProperty name="ignorePressure" value="0"/>
    </inkml:brush>
  </inkml:definitions>
  <inkml:trace contextRef="#ctx0" brushRef="#br0">53700.000 2600.000 514,'1.000'-25.000'3,"4.000"0.000"4,3.000 0.000 5,3.000 0.000 5,-4.000 3.000 2,-8.000 6.000 0,-10.000 7.000 1,-9.000 6.000 0,-7.000 7.000-3,-3.000 10.000-4,-3.000 10.000-5,-2.000 9.000-4,-6.000 6.000-4,-6.000 3.000-2,-6.000 3.000-1,-6.000 4.000-3,-6.000 2.000 0,-2.000 4.000 5,-3.000 3.000 3,-3.000 3.000 5,4.000-5.000 0,13.000-12.000-1,12.000-13.000-1,13.000-12.000-2,10.000-7.000-1,10.000 1.000-1,10.000-1.000-2,9.000 1.000-1,6.000 2.000 0,3.000 7.000 3,3.000 6.000 3,4.000 7.000 2,-4.000 8.000 2,-9.000 14.000 1,-10.000 11.000 0,-8.000 14.000 1,-9.000 3.000-1,-6.000-2.000-1,-6.000-3.000-1,-6.000-3.000-2,-1.000-10.000 1,7.000-16.000 2,6.000-15.000 2,7.000-15.000 1,7.000-12.000-1,9.000-6.000-4,10.000-6.000-5,10.000-6.000-4,11.000-12.000-2,17.000-15.000-1,15.000-15.000 1,16.000-16.000-1,4.000-5.000 0,-6.000 6.000 0,-6.000 7.000 1,-6.000 6.000 0,-9.000 7.000-2,-8.000 10.000-3,-10.000 10.000-5,-9.000 9.000-3,-9.000 12.000 4,-5.000 16.000 9,-7.000 15.000 12,-5.000 17.000 9,-9.000 5.000 6,-9.000-3.000-2,-10.000-3.000-2,-8.000-2.000-1,7.000-11.000-6,25.000-15.000-14,25.000-15.000-13,25.000-16.000-13,4.000 1.000-5,-15.000 19.000 2,-15.000 19.000 1,-16.000 19.000 1,-18.000 13.000 6,-18.000 10.000 6,-19.000 10.000 8,-18.000 9.000 7,-6.000-4.000 6,10.000-15.000 4,10.000-15.000 5,9.000-16.000 4,12.000-12.000 4,16.000-5.000 1,15.000-7.000 3,17.000-5.000 2,8.000-4.000 0,4.000 0.000-3,3.000 0.000-1,3.000 0.000-3,-1.000 3.000-1,-2.000 6.000-1,-3.000 7.000-2,-3.000 6.000-1,-4.000 9.000 0,-3.000 13.000 2,-3.000 12.000 0,-2.000 13.000 3,-8.000 2.000-2,-8.000-5.000-1,-10.000-7.000-2,-9.000-5.000-2,-7.000-8.000-3,-3.000-5.000-4,-3.000-7.000-2,-2.000-5.000-5,-1.000-8.000-3,3.000-5.000-3,3.000-7.000-4,4.000-5.000-3,-3.000-9.000-3,-5.000-9.000-4,-7.000-10.000-3,-5.000-8.000-4,-3.000-12.000-1,4.000-12.000-2,3.000-13.000 0,3.000-12.000-2,4.000-2.000 4,7.000 9.000 5,6.000 10.000 7,7.000 10.000 6,2.000 8.000 8,1.000 10.000 7,-1.000 10.000 9,1.000 9.000 9,-3.000 13.000 4,-2.000 20.000 2,-3.000 18.000 1,-3.000 20.000 2,-4.000 8.000-2,-3.000 1.000-6,-3.000-1.000-6,-2.000 1.000-6,11.000-10.000-11,29.000-19.000-14,28.000-18.000-15,28.000-19.000-15,17.000-15.000-7,6.000-8.000 2,7.000-10.000 1,6.000-9.000 2,1.000-4.000 4,-3.000 4.000 7,-3.000 3.000 8,-2.000 3.000 7,-6.000 4.000 8,-6.000 7.000 9,-6.000 6.000 9,-6.000 7.000 10,-7.000 4.000 5,-6.000 3.000 2,-6.000 3.000 4,-6.000 4.000 3,-4.000 2.000 1,1.000 4.000 0,-1.000 3.000-1,1.000 3.000 0,1.000 4.000 1,3.000 7.000 3,3.000 6.000 3,4.000 7.000 3,-3.000 4.000-6,-5.000 3.000-12,-7.000 3.000-13,-5.000 4.000-12,-6.000-3.000-17,-3.000-5.000-20,-3.000-7.000-20,-2.000-5.000-20</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68250.000 48950.000,'50.000'-50.000,"25.000"0.000,0.000 0.000,75.000 125.000,0.000 0.000,75.000 150.000,0.000 0.000,50.000 25.000,0.000 0.000,0.000-25.000,0.000 0.000,-50.000-100.000,0.000 0.000,-100.000-25.000,0.000 0.000,-100.000-75.000</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3"/>
    </inkml:context>
    <inkml:brush xml:id="br0">
      <inkml:brushProperty name="width" value="0.0290131755173206" units="cm"/>
      <inkml:brushProperty name="height" value="0.0290131755173206" units="cm"/>
      <inkml:brushProperty name="color" value="#000000"/>
      <inkml:brushProperty name="ignorePressure" value="0"/>
    </inkml:brush>
  </inkml:definitions>
  <inkml:trace contextRef="#ctx0" brushRef="#br0">56200.000 2250.000 505,'-24.000'-2.000'5,"4.000"-3.000"9,3.000-3.000 10,3.000-2.000 9,3.000 5.000 7,3.000 16.000 3,3.000 15.000 4,4.000 17.000 3,1.000 16.000-2,0.000 19.000-5,0.000 19.000-5,0.000 19.000-6,-2.000 13.000-5,-3.000 10.000-6,-3.000 10.000-7,-2.000 9.000-5,-3.000 1.000-5,1.000-6.000-1,-1.000-6.000-4,1.000-6.000-1,1.000-12.000-6,3.000-15.000-8,3.000-15.000-10,4.000-16.000-7,1.000-15.000-8,0.000-11.000-3,0.000-14.000-4,0.000-11.000-5,3.000-12.000 0,6.000-9.000 5,7.000-10.000 4,6.000-8.000 4,1.000-9.000 4,-3.000-6.000 6,-3.000-6.000 6,-2.000-6.000 4</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3"/>
    </inkml:context>
    <inkml:brush xml:id="br0">
      <inkml:brushProperty name="width" value="0.0250116493552923" units="cm"/>
      <inkml:brushProperty name="height" value="0.0250116493552923" units="cm"/>
      <inkml:brushProperty name="color" value="#000000"/>
      <inkml:brushProperty name="ignorePressure" value="0"/>
    </inkml:brush>
  </inkml:definitions>
  <inkml:trace contextRef="#ctx0" brushRef="#br0">56600.000 3250.000 586,'45.000'-115.000'16,"-9.000"23.000"6,-10.000 22.000 7,-8.000 22.000 7,-14.000 21.000 4,-15.000 22.000 4,-15.000 22.000 2,-16.000 23.000 4,-10.000 16.000-5,-3.000 13.000-9,-3.000 12.000-11,-2.000 13.000-11,-1.000-1.000-7,3.000-11.000-3,3.000-14.000-5,4.000-11.000-3,15.000-11.000-2,28.000-5.000-1,28.000-7.000-1,29.000-5.000-1,15.000-6.000 1,3.000-3.000 0,3.000-3.000 2,4.000-2.000 2,-6.000-3.000-2,-11.000 1.000-2,-14.000-1.000-3,-11.000 1.000-3,-9.000-1.000-5,-3.000 1.000-8,-3.000-1.000-7,-2.000 1.000-8,-6.000-1.000-4,-6.000 1.000 0,-6.000-1.000-2,-6.000 1.000 0</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4"/>
    </inkml:context>
    <inkml:brush xml:id="br0">
      <inkml:brushProperty name="width" value="0.0344255454838276" units="cm"/>
      <inkml:brushProperty name="height" value="0.0344255454838276" units="cm"/>
      <inkml:brushProperty name="color" value="#000000"/>
      <inkml:brushProperty name="ignorePressure" value="0"/>
    </inkml:brush>
  </inkml:definitions>
  <inkml:trace contextRef="#ctx0" brushRef="#br0">57050.000 3200.000 426,'45.000'-69.000'-2,"-9.000"13.000"8,-10.000 12.000 7,-8.000 13.000 6,-6.000 10.000 6,1.000 10.000 3,-1.000 10.000 3,1.000 9.000 4,-4.000 12.000-1,-6.000 16.000-6,-6.000 15.000-5,-6.000 17.000-5,-7.000 10.000-5,-6.000 6.000-3,-6.000 7.000-3,-6.000 6.000-4,-2.000-4.000-2,3.000-11.000 0,3.000-14.000-1,4.000-11.000 0,2.000-11.000-1,4.000-5.000 0,3.000-7.000 0,3.000-5.000-1,6.000-8.000 1,9.000-5.000 0,10.000-7.000 0,10.000-5.000 1,11.000-8.000-1,17.000-5.000-2,15.000-7.000 0,16.000-5.000-2,7.000-9.000-3,1.000-9.000-4,-1.000-10.000-5,1.000-8.000-3,-3.000-8.000-3,-2.000-2.000-1,-3.000-3.000-1,-3.000-3.000-1,-6.000-4.000 1,-5.000-3.000 5,-7.000-3.000 3,-5.000-2.000 4,-8.000 2.000 5,-5.000 9.000 5,-7.000 10.000 6,-5.000 10.000 5,-4.000 7.000 6,0.000 6.000 9,0.000 7.000 9,0.000 6.000 7,-8.000 12.000 6,-16.000 19.000 3,-15.000 19.000 1,-15.000 19.000 2,-11.000 15.000-3,-2.000 13.000-11,-3.000 12.000-9,-3.000 13.000-11,-1.000 4.000-6,4.000-3.000-2,3.000-3.000-2,3.000-2.000-3,6.000-9.000-2,9.000-12.000-1,10.000-13.000-3,10.000-12.000-1,8.000-10.000-2,10.000-6.000-5,10.000-6.000-3,9.000-6.000-3,13.000-15.000-3,20.000-21.000-3,18.000-22.000-3,20.000-22.000-2,3.000-11.000-1,-8.000 0.000 1,-10.000 0.000 0,-9.000 0.000 1,-12.000 4.000 3,-11.000 10.000 3,-14.000 10.000 6,-11.000 9.000 3,-17.000 17.000 9,-18.000 25.000 14,-19.000 25.000 12,-18.000 25.000 13,-9.000 14.000 6,4.000 3.000-3,3.000 3.000-1,3.000 4.000-3,6.000-3.000-3,9.000-5.000-4,10.000-7.000-5,10.000-5.000-3,7.000-8.000-5,6.000-5.000-3,7.000-7.000-3,6.000-5.000-4,7.000-9.000-4,10.000-9.000-3,10.000-10.000-4,9.000-8.000-3,4.000-14.000-3,1.000-15.000-2,-1.000-15.000-2,1.000-16.000-1,-3.000-13.000-2,-2.000-9.000 1,-3.000-10.000 0,-3.000-8.000 0,-9.000-4.000-1,-11.000 3.000 0,-14.000 3.000-2,-11.000 4.000 0,-9.000 8.000 0,-3.000 17.000 3,-3.000 15.000 1,-2.000 16.000 2,-6.000 12.000 1,-6.000 9.000 0,-6.000 10.000 1,-6.000 10.000 0,-1.000 7.000 0,7.000 6.000 1,6.000 7.000-1,7.000 6.000 1,7.000 1.000 1,9.000-3.000 0,10.000-3.000 1,10.000-2.000 2,7.000-3.000 1,6.000 1.000 3,7.000-1.000 2,6.000 1.000 2,1.000 2.000 3,-3.000 7.000 2,-3.000 6.000 2,-2.000 7.000 3,-9.000 8.000 1,-12.000 14.000-1,-13.000 11.000-2,-12.000 14.000-1,-13.000 7.000-2,-12.000 3.000-1,-13.000 3.000-3,-12.000 4.000-1,-1.000-4.000-2,14.000-9.000-1,11.000-10.000-2,14.000-8.000 0,8.000-12.000-2,7.000-12.000 1,6.000-13.000 0,7.000-12.000 1,11.000-9.000-1,20.000-2.000 1,18.000-3.000 0,20.000-3.000-1,8.000-1.000 4,1.000 4.000 7,-1.000 3.000 6,1.000 3.000 7,-7.000 9.000 4,-12.000 16.000-1,-13.000 15.000 1,-12.000 17.000-1,-15.000 11.000-1,-15.000 10.000-3,-15.000 10.000-4,-16.000 9.000-3,-15.000 4.000-6,-11.000 1.000-10,-14.000-1.000-10,-11.000 1.000-10,-11.000-1.000-6,-5.000 1.000-3,-7.000-1.000-4,-5.000 1.000-2,5.000-12.000-2,19.000-21.000 0,19.000-22.000 0,19.000-22.000-1</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6"/>
    </inkml:context>
    <inkml:brush xml:id="br0">
      <inkml:brushProperty name="width" value="0.0342411361634731" units="cm"/>
      <inkml:brushProperty name="height" value="0.0342411361634731" units="cm"/>
      <inkml:brushProperty name="color" value="#000000"/>
      <inkml:brushProperty name="ignorePressure" value="0"/>
    </inkml:brush>
  </inkml:definitions>
  <inkml:trace contextRef="#ctx0" brushRef="#br0">62500.000 2250.000 428,'21.000'7.000'82,"-5.000"17.000"-17,-7.000 15.000-17,-5.000 16.000-18,-4.000 9.000-9,0.000 3.000-4,0.000 3.000-3,0.000 4.000-2,0.000-4.000-4,0.000-9.000-1,0.000-10.000-4,0.000-8.000-1,3.000-9.000-3,6.000-6.000-1,7.000-6.000-2,6.000-6.000-2,9.000-9.000-1,13.000-8.000-1,12.000-10.000-2,13.000-9.000-1,12.000-9.000-1,13.000-5.000 1,12.000-7.000 1,13.000-5.000 0,-4.000-1.000-1,-18.000 6.000-5,-19.000 7.000-4,-18.000 6.000-5,-20.000 6.000 1,-18.000 6.000 4,-19.000 7.000 6,-18.000 6.000 4,-17.000 1.000 4,-11.000-3.000 2,-14.000-3.000 2,-11.000-2.000 1,-9.000-6.000 2,-3.000-6.000 1,-3.000-6.000 0,-2.000-6.000 1,3.000-1.000 0,14.000 7.000 1,11.000 6.000-1,14.000 7.000 1,8.000 2.000 0,7.000 1.000 1,6.000-1.000 0,7.000 1.000 0,7.000 5.000 6,9.000 14.000 11,10.000 11.000 12,10.000 14.000 12,2.000 13.000 1,-3.000 16.000-8,-3.000 15.000-8,-2.000 17.000-8,-5.000 11.000-7,-2.000 10.000-5,-3.000 10.000-6,-3.000 9.000-6,-4.000 1.000-3,-3.000-6.000-3,-3.000-6.000-3,-2.000-6.000-3,-5.000-10.000 0,-2.000-12.000-1,-3.000-13.000 1,-3.000-12.000 0,-4.000-12.000-1,-3.000-8.000 0,-3.000-10.000-1,-2.000-9.000 0,-1.000-12.000 0,3.000-11.000 5,3.000-14.000 4,4.000-11.000 3,5.000-20.000 3,10.000-24.000 0,10.000-26.000 1,9.000-24.000 1,12.000-18.000 0,16.000-9.000-1,15.000-10.000 1,17.000-8.000-1,11.000-1.000 0,10.000 9.000 1,10.000 10.000 0,9.000 10.000 1,7.000 10.000 0,7.000 13.000 0,6.000 12.000 1,7.000 13.000-1,-6.000 12.000 0,-15.000 13.000 1,-15.000 12.000 0,-16.000 13.000 1,-15.000 16.000 5,-11.000 23.000 13,-14.000 22.000 12,-11.000 22.000 12,-6.000 10.000 1,4.000 1.000-8,3.000-1.000-9,3.000 1.000-9,3.000 2.000-6,3.000 7.000-4,3.000 6.000-3,4.000 7.000-3,1.000 2.000-2,0.000 1.000-1,0.000-1.000 1,0.000 1.000-1,-5.000 1.000 0,-9.000 3.000-4,-10.000 3.000-3,-8.000 4.000-2,-11.000-1.000-2,-8.000-3.000 1,-10.000-3.000 0,-9.000-2.000 0,-12.000-5.000 1,-11.000-2.000 0,-14.000-3.000 1,-11.000-3.000 1,-9.000-7.000-3,-3.000-9.000-4,-3.000-10.000-5,-2.000-8.000-5,-1.000-12.000-3,3.000-12.000-4,3.000-13.000-4,4.000-12.000-2,5.000-19.000-3,10.000-25.000-2,10.000-25.000-1,9.000-25.000-2,10.000-21.000 2,14.000-15.000 5,11.000-15.000 4,14.000-16.000 5,8.000 2.000 3,7.000 23.000 0,6.000 22.000 2,7.000 22.000 1,0.000 18.000 4,-2.000 16.000 8,-3.000 15.000 8,-3.000 17.000 8,-6.000 11.000 6,-5.000 10.000 7,-7.000 10.000 5,-5.000 9.000 6,-11.000 15.000 4,-11.000 22.000 2,-14.000 22.000 3,-11.000 23.000 1,-11.000 10.000-2,-5.000 0.000-8,-7.000 0.000-7,-5.000 0.000-8,2.000-8.000-9,13.000-16.000-8,12.000-15.000-9,13.000-15.000-10,16.000-17.000-6,23.000-15.000-7,22.000-15.000-6,22.000-16.000-6,15.000-16.000-1,9.000-16.000 4,10.000-15.000 4,10.000-15.000 3,-3.000-4.000 6,-11.000 9.000 6,-14.000 10.000 6,-11.000 10.000 6,-12.000 8.000 4,-9.000 10.000 4,-10.000 10.000 3,-8.000 9.000 4,-9.000 9.000 6,-6.000 9.000 12,-6.000 10.000 10,-6.000 10.000 13,-10.000 14.000 5,-12.000 23.000 0,-13.000 22.000 1,-12.000 22.000 0,-7.000 7.000-3,1.000-6.000-10,-1.000-6.000-8,1.000-6.000-9,-1.000-4.000-8,1.000 1.000-9,-1.000-1.000-8,1.000 1.000-7,5.000-7.000-5,14.000-12.000 0,11.000-13.000-1,14.000-12.000 1</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7"/>
    </inkml:context>
    <inkml:brush xml:id="br0">
      <inkml:brushProperty name="width" value="0.0372424237430096" units="cm"/>
      <inkml:brushProperty name="height" value="0.0372424237430096" units="cm"/>
      <inkml:brushProperty name="color" value="#000000"/>
      <inkml:brushProperty name="ignorePressure" value="0"/>
    </inkml:brush>
  </inkml:definitions>
  <inkml:trace contextRef="#ctx0" brushRef="#br0">64900.000 3200.000 393,'-21.000'-25.000'0,"10.000"0.000"0,10.000 0.000 0,9.000 0.000 0,12.000 0.000 4,16.000 0.000 9,15.000 0.000 8,17.000 0.000 8,14.000 0.000 3,17.000 0.000-3,15.000 0.000-1,16.000 0.000-3,5.000 0.000-5,-2.000 0.000-9,-3.000 0.000-7,-3.000 0.000-9,-12.000 3.000-3,-18.000 6.000 2,-19.000 7.000 1,-18.000 6.000 1,-26.000-4.000-5,-31.000-11.000-11,-31.000-14.000-11,-31.000-11.000-13,-15.000-9.000-1,4.000-3.000 9,3.000-3.000 7,3.000-2.000 9,4.000-5.000 5,7.000-2.000 4,6.000-3.000 2,7.000-3.000 5,5.000 2.000 1,7.000 10.000 0,6.000 10.000 2,7.000 9.000 0,4.000 6.000 8,3.000 3.000 16,3.000 3.000 16,4.000 4.000 17,-1.000 2.000 4,-3.000 4.000-5,-3.000 3.000-5,-2.000 3.000-5,-3.000 12.000-5,1.000 22.000-3,-1.000 22.000-3,1.000 23.000-3,1.000 13.000-4,3.000 6.000-2,3.000 7.000-2,4.000 6.000-3,-1.000 10.000-2,-3.000 17.000-1,-3.000 15.000-1,-2.000 16.000 0,-1.000 5.000-1,3.000-2.000-1,3.000-3.000-2,4.000-3.000 0,2.000-7.000-4,4.000-9.000-9,3.000-10.000-7,3.000-8.000-7,-1.000-15.000-6,-2.000-19.000-1,-3.000-18.000-3,-3.000-19.000-2,-12.000-22.000-6,-18.000-25.000-9,-19.000-25.000-9,-18.000-25.000-10,-7.000-19.000 0,6.000-12.000 11,7.000-13.000 11,6.000-12.000 9,4.000-18.000 8,4.000-21.000 3,3.000-22.000 4,3.000-22.000 3,6.000 4.000 4,9.000 32.000 7,10.000 31.000 5,10.000 32.000 7,7.000 22.000 5,6.000 17.000 4,7.000 15.000 3,6.000 16.000 4,4.000 10.000 1,4.000 7.000-1,3.000 6.000-2,3.000 7.000-2,1.000 2.000-2,1.000 1.000-3,-1.000-1.000-3,1.000 1.000-3,-3.000-1.000-8,-2.000 1.000-10,-3.000-1.000-12,-3.000 1.000-11,4.000-6.000-7,13.000-8.000-2,12.000-10.000-4,13.000-9.000-2,4.000-9.000 2,-3.000-5.000 8,-3.000-7.000 8,-2.000-5.000 7,-8.000 0.000 8,-8.000 10.000 3,-10.000 10.000 5,-9.000 9.000 5,-7.000 6.000 7,-3.000 3.000 9,-3.000 3.000 9,-2.000 4.000 9,-14.000 10.000 7,-21.000 19.000 1,-22.000 19.000 2,-22.000 19.000 3,-10.000 13.000-3,4.000 10.000-8,3.000 10.000-8,3.000 9.000-7,-2.000 4.000-5,-6.000 1.000-2,-6.000-1.000-1,-6.000 1.000-3,4.000-9.000-7,16.000-15.000-14,15.000-15.000-14,17.000-16.000-15,16.000-16.000-8,19.000-16.000-4,19.000-15.000-3,19.000-15.000-4,15.000-11.000 4,13.000-2.000 12,12.000-3.000 11,13.000-3.000 13,4.000 1.000 7,-3.000 6.000 5,-3.000 7.000 3,-2.000 6.000 4,-11.000 7.000 3,-15.000 10.000 3,-15.000 10.000 1,-16.000 9.000 2,-12.000 4.000 0,-5.000 1.000-2,-7.000-1.000-3,-5.000 1.000-1,-8.000-4.000-3,-5.000-6.000-4,-7.000-6.000-2,-5.000-6.000-3,-3.000-9.000-4,4.000-8.000-5,3.000-10.000-4,3.000-9.000-5</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7"/>
    </inkml:context>
    <inkml:brush xml:id="br0">
      <inkml:brushProperty name="width" value="0.0296623054891825" units="cm"/>
      <inkml:brushProperty name="height" value="0.0296623054891825" units="cm"/>
      <inkml:brushProperty name="color" value="#000000"/>
      <inkml:brushProperty name="ignorePressure" value="0"/>
    </inkml:brush>
  </inkml:definitions>
  <inkml:trace contextRef="#ctx0" brushRef="#br0">66350.000 2250.000 494,'112.000'-111.000'13,"-24.000"28.000"5,-26.000 28.000 7,-24.000 29.000 6,-13.000 16.000 6,0.000 7.000 6,0.000 6.000 5,0.000 7.000 6,-5.000 10.000-2,-9.000 16.000-9,-10.000 15.000-10,-8.000 17.000-9,-12.000 10.000-8,-12.000 6.000-5,-13.000 7.000-6,-12.000 6.000-5,-4.000-4.000-7,7.000-11.000-6,6.000-14.000-7,7.000-11.000-6,10.000-14.000-6,16.000-11.000-5,15.000-14.000-5,17.000-11.000-5,13.000-14.000 3,13.000-11.000 10,12.000-14.000 12,13.000-11.000 11,2.000-3.000 6,-5.000 10.000 2,-7.000 10.000 2,-5.000 9.000 2,-8.000 7.000 4,-5.000 7.000 6,-7.000 6.000 6,-5.000 7.000 5,-14.000 8.000 2,-18.000 14.000-3,-19.000 11.000-4,-18.000 14.000-3,-17.000 7.000-3,-11.000 3.000-1,-14.000 3.000-2,-11.000 4.000-1,-9.000 1.000-1,-3.000 0.000-1,-3.000 0.000 0,-2.000 0.000 0,0.000-4.000 1,7.000-5.000 1,6.000-7.000 2,7.000-5.000 2,8.000-8.000 2,14.000-5.000 2,11.000-7.000 3,14.000-5.000 2,11.000-4.000 1,14.000 0.000-2,11.000 0.000-1,14.000 0.000-2,19.000-4.000-3,29.000-5.000-3,28.000-7.000-3,28.000-5.000-3,21.000-11.000-4,17.000-11.000-5,15.000-14.000-7,16.000-11.000-4,4.000-4.000-5,-6.000 6.000-1,-6.000 7.000-3,-6.000 6.000-3,-12.000 6.000 0,-15.000 6.000 1,-15.000 7.000 1,-16.000 6.000 1,-18.000 3.000-1,-18.000 0.000-2,-19.000 0.000-4,-18.000 0.000-2,-17.000-7.000 0,-11.000-11.000 5,-14.000-14.000 3,-11.000-11.000 4,-6.000-4.000 2,4.000 6.000-2,3.000 7.000 0,3.000 6.000-2</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7"/>
    </inkml:context>
    <inkml:brush xml:id="br0">
      <inkml:brushProperty name="width" value="0.0350403040647507" units="cm"/>
      <inkml:brushProperty name="height" value="0.0350403040647507" units="cm"/>
      <inkml:brushProperty name="color" value="#000000"/>
      <inkml:brushProperty name="ignorePressure" value="0"/>
    </inkml:brush>
  </inkml:definitions>
  <inkml:trace contextRef="#ctx0" brushRef="#br0">67500.000 2300.000 418,'-5.000'-58.000'1,"-9.000"-16.000"0,-10.000-15.000 2,-8.000-15.000 1,-3.000 2.000 6,7.000 22.000 12,6.000 22.000 10,7.000 23.000 12,0.000 25.000 7,-2.000 32.000 0,-3.000 31.000 1,-3.000 32.000 2,1.000 24.000-4,6.000 19.000-8,7.000 19.000-7,6.000 19.000-7,1.000 29.000-6,-3.000 41.000-2,-3.000 40.000-3,-2.000 42.000-3,-9.000 35.000-2,-12.000 31.000-3,-13.000 32.000-4,-12.000 31.000-3,-2.000 3.000-10,9.000-25.000-18,10.000-25.000-18,10.000-25.000-17,7.000-49.000-11,6.000-71.000-3,7.000-72.000-1,6.000-72.000-4</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8"/>
    </inkml:context>
    <inkml:brush xml:id="br0">
      <inkml:brushProperty name="width" value="0.0326840579509735" units="cm"/>
      <inkml:brushProperty name="height" value="0.0326840579509735" units="cm"/>
      <inkml:brushProperty name="color" value="#000000"/>
      <inkml:brushProperty name="ignorePressure" value="0"/>
    </inkml:brush>
  </inkml:definitions>
  <inkml:trace contextRef="#ctx0" brushRef="#br0">68900.000 1850.000 448,'31.000'-99.000'6,"13.000"4.000"10,12.000 3.000 12,13.000 3.000 10,2.000 10.000 4,-5.000 20.000-3,-7.000 18.000-4,-5.000 20.000-4,-8.000 17.000-4,-5.000 20.000-5,-7.000 18.000-6,-5.000 20.000-5,-9.000 11.000-2,-9.000 7.000-1,-10.000 6.000 1,-8.000 7.000-1,-12.000 0.000-8,-12.000-2.000-19,-13.000-3.000-18,-12.000-3.000-19,-7.000-7.000-6,1.000-9.000 6,-1.000-10.000 5,1.000-8.000 6,-1.000-11.000 7,1.000-8.000 8,-1.000-10.000 9,1.000-9.000 8,2.000-7.000 5,7.000-3.000 2,6.000-3.000 2,7.000-2.000 2,5.000-3.000 4,7.000 1.000 10,6.000-1.000 8,7.000 1.000 9,0.000 10.000 9,-2.000 22.000 10,-3.000 22.000 10,-3.000 23.000 9,-4.000 10.000-1,-3.000 0.000-12,-3.000 0.000-12,-2.000 0.000-11,0.000-4.000-8,7.000-5.000-3,6.000-7.000-2,7.000-5.000-2,7.000-9.000-7,9.000-9.000-8,10.000-10.000-9,10.000-8.000-9,14.000-18.000-8,23.000-25.000-5,22.000-25.000-5,22.000-25.000-6,10.000-8.000-1,1.000 9.000 3,-1.000 10.000 4,1.000 10.000 2,-9.000 7.000 7,-15.000 6.000 9,-15.000 7.000 10,-16.000 6.000 10,-13.000 7.000 5,-9.000 10.000 0,-10.000 10.000 0,-8.000 9.000 0,-14.000 10.000 4,-15.000 14.000 5,-15.000 11.000 7,-16.000 14.000 5,-16.000 10.000 1,-16.000 9.000-5,-15.000 10.000-3,-15.000 10.000-6,-9.000 0.000-4,1.000-5.000-7,-1.000-7.000-7,1.000-5.000-6,4.000-8.000-4,9.000-5.000-1,10.000-7.000 0,10.000-5.000 0,10.000-9.000-1,13.000-9.000-1,12.000-10.000 0,13.000-8.000 0,26.000-11.000 7,41.000-8.000 16,40.000-10.000 14,42.000-9.000 17,21.000-9.000 2,3.000-5.000-8,3.000-7.000-9,4.000-5.000-8,-6.000-1.000-8,-11.000 6.000-5,-14.000 7.000-6,-11.000 6.000-5,-15.000 3.000-7,-16.000 0.000-5,-15.000 0.000-7,-15.000 0.000-6,-14.000 0.000-1,-8.000 0.000 5,-10.000 0.000 5,-9.000 0.000 4,-12.000 1.000 4,-11.000 4.000 6,-14.000 3.000 5,-11.000 3.000 5,-7.000 3.000 2,0.000 3.000-1,0.000 3.000 0,0.000 4.000 0,3.000 1.000 6,6.000 0.000 12,7.000 0.000 13,6.000 0.000 12,4.000 3.000 6,4.000 6.000-4,3.000 7.000-4,3.000 6.000-2,3.000 10.000-5,3.000 17.000-7,3.000 15.000-6,4.000 16.000-7,2.000 12.000-5,4.000 9.000-3,3.000 10.000-3,3.000 10.000-4,-1.000 2.000-1,-2.000-3.000-3,-3.000-3.000-1,-3.000-2.000-2,-7.000-6.000-3,-9.000-6.000-6,-10.000-6.000-5,-8.000-6.000-5,-8.000-12.000-2,-2.000-15.000 1,-3.000-15.000 2,-3.000-16.000 1,-4.000-12.000 3,-3.000-5.000 1,-3.000-7.000 1,-2.000-5.000 3,-1.000-11.000 1,3.000-11.000 4,3.000-14.000 3,4.000-11.000 3,10.000-11.000 4,19.000-5.000 3,19.000-7.000 4,19.000-5.000 5,18.000-3.000 1,19.000 4.000 1,19.000 3.000 0,19.000 3.000 0,10.000 3.000-3,4.000 3.000-6,3.000 3.000-6,3.000 4.000-6,-2.000 2.000-4,-6.000 4.000-2,-6.000 3.000-2,-6.000 3.000-1,-7.000 1.000-3,-6.000 1.000-5,-6.000-1.000-5,-6.000 1.000-5,-9.000-3.000-2,-8.000-2.000 1,-10.000-3.000-1,-9.000-3.000 1,-7.000 1.000 3,-3.000 6.000 8,-3.000 7.000 7,-2.000 6.000 7,-5.000 4.000 7,-2.000 4.000 4,-3.000 3.000 6,-3.000 3.000 5,-1.000 9.000 13,4.000 16.000 20,3.000 15.000 21,3.000 17.000 20,1.000 10.000 2,1.000 6.000-16,-1.000 7.000-18,1.000 6.000-16,-3.000 1.000-12,-2.000-3.000-5,-3.000-3.000-7,-3.000-2.000-6,-4.000-8.000-12,-3.000-8.000-17,-3.000-10.000-18,-2.000-9.000-17</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9"/>
    </inkml:context>
    <inkml:brush xml:id="br0">
      <inkml:brushProperty name="width" value="0.0388598404824734" units="cm"/>
      <inkml:brushProperty name="height" value="0.0388598404824734" units="cm"/>
      <inkml:brushProperty name="color" value="#000000"/>
      <inkml:brushProperty name="ignorePressure" value="0"/>
    </inkml:brush>
  </inkml:definitions>
  <inkml:trace contextRef="#ctx0" brushRef="#br0">70750.000 1950.000 377,'0.000'-24.000'0,"0.000"4.000"0,0.000 3.000 0,0.000 3.000 0,0.000-1.000 7,0.000-2.000 16,0.000-3.000 14,0.000-3.000 15,0.000 8.000 5,0.000 23.000-4,0.000 22.000-5,0.000 22.000-4,0.000 18.000-3,0.000 16.000-2,0.000 15.000-1,0.000 17.000-2,0.000 21.000-3,0.000 28.000-6,0.000 28.000-5,0.000 29.000-5,0.000 18.000-4,0.000 9.000-1,0.000 10.000-1,0.000 10.000-1,-2.000 0.000-7,-3.000-5.000-14,-3.000-7.000-13,-2.000-5.000-13,-3.000-6.000-6,1.000-3.000 4,-1.000-3.000 2,1.000-2.000 2,1.000-28.000 5,3.000-49.000 5,3.000-51.000 6,4.000-49.000 5,1.000-28.000-5,0.000-2.000-16,0.000-3.000-16,0.000-3.000-17</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9"/>
    </inkml:context>
    <inkml:brush xml:id="br0">
      <inkml:brushProperty name="width" value="0.0256332457065582" units="cm"/>
      <inkml:brushProperty name="height" value="0.0256332457065582" units="cm"/>
      <inkml:brushProperty name="color" value="#000000"/>
      <inkml:brushProperty name="ignorePressure" value="0"/>
    </inkml:brush>
  </inkml:definitions>
  <inkml:trace contextRef="#ctx0" brushRef="#br0">70250.000 2950.000 572,'-21.000'0.000'4,"10.000"0.000"11,10.000 0.000 9,9.000 0.000 10,10.000 7.000 7,14.000 17.000 6,11.000 15.000 5,14.000 16.000 7,7.000 7.000-4,3.000 1.000-12,3.000-1.000-12,4.000 1.000-13,-4.000-4.000-14,-9.000-6.000-17,-10.000-6.000-18,-8.000-6.000-17</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68500.000 50850.000,'-50.000'0.000,"0.000"-50.000,0.000 0.000,175.000 100.000,0.000 0.000,100.000 0.000,0.000 0.000,-25.000 50.000,0.000 0.000,-150.000 0.000,0.000 0.000,-75.000 75.000,0.000 0.000,-125.000 0.000,0.000 0.000,0.000-50.000,0.000 0.000,50.000-50.000,0.000 0.000,25.000-75.000,0.000 0.000,75.000-150.000,0.000 0.000,0.000 50.000</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9"/>
    </inkml:context>
    <inkml:brush xml:id="br0">
      <inkml:brushProperty name="width" value="0.0278260838240385" units="cm"/>
      <inkml:brushProperty name="height" value="0.0278260838240385" units="cm"/>
      <inkml:brushProperty name="color" value="#000000"/>
      <inkml:brushProperty name="ignorePressure" value="0"/>
    </inkml:brush>
  </inkml:definitions>
  <inkml:trace contextRef="#ctx0" brushRef="#br0">71300.000 2100.000 527,'9.000'-29.000'3,"19.000"-5.000"6,19.000-7.000 7,19.000-5.000 6,13.000-1.000 10,10.000 6.000 11,10.000 7.000 11,9.000 6.000 12,-2.000 7.000 1,-12.000 10.000-12,-13.000 10.000-11,-12.000 9.000-11,-10.000 9.000-12,-6.000 9.000-14,-6.000 10.000-11,-6.000 10.000-14,-12.000 2.000-8,-15.000-3.000-4,-15.000-3.000-4,-16.000-2.000-4,-8.000-6.000-4,0.000-6.000-5,0.000-6.000-5,0.000-6.000-5,0.000-6.000 2,0.000-2.000 8,0.000-3.000 8,0.000-3.000 8</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29"/>
    </inkml:context>
    <inkml:brush xml:id="br0">
      <inkml:brushProperty name="width" value="0.0371397100389004" units="cm"/>
      <inkml:brushProperty name="height" value="0.0371397100389004" units="cm"/>
      <inkml:brushProperty name="color" value="#000000"/>
      <inkml:brushProperty name="ignorePressure" value="0"/>
    </inkml:brush>
  </inkml:definitions>
  <inkml:trace contextRef="#ctx0" brushRef="#br0">71900.000 2200.000 394,'-25.000'0.000'2,"0.000"0.000"2,0.000 0.000 3,0.000 0.000 3,0.000 6.000 10,0.000 13.000 15,0.000 12.000 18,0.000 13.000 15,-2.000 12.000 2,-3.000 13.000-13,-3.000 12.000-12,-2.000 13.000-13,0.000 4.000-9,7.000-3.000-3,6.000-3.000-3,7.000-2.000-3,10.000-11.000-9,16.000-15.000-12,15.000-15.000-13,17.000-16.000-13,11.000-19.000-5,10.000-22.000 2,10.000-22.000 1,9.000-21.000 1,1.000-9.000 3,-6.000 7.000 5,-6.000 6.000 4,-6.000 7.000 4,-9.000 7.000 4,-8.000 9.000 2,-10.000 10.000 1,-9.000 10.000 3,-13.000 7.000 6,-16.000 6.000 11,-15.000 7.000 10,-15.000 6.000 10,-14.000 7.000 6,-8.000 10.000-2,-10.000 10.000 1,-9.000 9.000-2,-1.000 1.000-1,10.000-6.000-4,10.000-6.000-4,9.000-6.000-3,12.000-7.000-7,16.000-6.000-11,15.000-6.000-10,17.000-6.000-11,13.000-6.000-3,13.000-2.000 1,12.000-3.000 3,13.000-3.000 2,-1.000-1.000 2,-11.000 4.000 2,-14.000 3.000 1,-11.000 3.000 1,-12.000 9.000 1,-9.000 16.000 1,-10.000 15.000 1,-8.000 17.000 0,-17.000 5.000 1,-21.000-3.000 1,-22.000-3.000-1,-22.000-2.000 1,-15.000-3.000 1,-5.000 1.000 0,-7.000-1.000 1,-5.000 1.000 0,-1.000-6.000 1,6.000-8.000 0,7.000-10.000 1,6.000-9.000 0,9.000-7.000 1,13.000-3.000 0,12.000-3.000 0,13.000-2.000 0,23.000-6.000 10,34.000-6.000 21,35.000-6.000 19,35.000-6.000 21,25.000-4.000 2,20.000 1.000-14,18.000-1.000-15,20.000 1.000-16,5.000-1.000-12,-6.000 1.000-10,-6.000-1.000-12,-6.000 1.000-11,-6.000 1.000-8,-2.000 3.000-8,-3.000 3.000-5,-3.000 4.000-8,-10.000 1.000-2,-16.000 0.000 2,-15.000 0.000 2,-15.000 0.000 2</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0"/>
    </inkml:context>
    <inkml:brush xml:id="br0">
      <inkml:brushProperty name="width" value="0.0286733582615852" units="cm"/>
      <inkml:brushProperty name="height" value="0.0286733582615852" units="cm"/>
      <inkml:brushProperty name="color" value="#000000"/>
      <inkml:brushProperty name="ignorePressure" value="0"/>
    </inkml:brush>
  </inkml:definitions>
  <inkml:trace contextRef="#ctx0" brushRef="#br0">74300.000 3700.000 511,'0.000'-24.000'0,"0.000"4.000"0,0.000 3.000 0,0.000 3.000 0,1.000 1.000 10,4.000 1.000 21,3.000-1.000 20,3.000 1.000 21,1.000 4.000 8,1.000 9.000-6,-1.000 10.000-4,1.000 10.000-6,-4.000 4.000-27,-6.000 0.000-51,-6.000 0.000-51,-6.000 0.000-49</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2"/>
    </inkml:context>
    <inkml:brush xml:id="br0">
      <inkml:brushProperty name="width" value="0.0311605948954821" units="cm"/>
      <inkml:brushProperty name="height" value="0.0311605948954821" units="cm"/>
      <inkml:brushProperty name="color" value="#000000"/>
      <inkml:brushProperty name="ignorePressure" value="0"/>
    </inkml:brush>
  </inkml:definitions>
  <inkml:trace contextRef="#ctx0" brushRef="#br0">30050.000 10300.000 470,'1.000'-49.000'5,"4.000"4.000"10,3.000 3.000 10,3.000 3.000 11,-2.000 4.000 2,-6.000 7.000-3,-6.000 6.000-4,-6.000 7.000-3,-9.000 2.000-2,-8.000 1.000 0,-10.000-1.000-1,-9.000 1.000 1,-4.000 1.000-2,4.000 3.000-4,3.000 3.000-4,3.000 4.000-4,-5.000 11.000-2,-12.000 23.000 0,-13.000 22.000 1,-12.000 22.000-1,-5.000 13.000 0,3.000 7.000-1,3.000 6.000 0,4.000 7.000 0,5.000 2.000 0,10.000 1.000-1,10.000-1.000 0,9.000 1.000 0,7.000-4.000 0,7.000-6.000-1,6.000-6.000-1,7.000-6.000 0,8.000-7.000-3,14.000-6.000-2,11.000-6.000-5,14.000-6.000-3,10.000-9.000-5,9.000-8.000-3,10.000-10.000-5,10.000-9.000-3,5.000-9.000-4,4.000-5.000-1,3.000-7.000-1,3.000-5.000-2,-2.000-8.000 0,-6.000-5.000 4,-6.000-7.000 3,-6.000-5.000 3,-9.000-4.000-4,-8.000 0.000-10,-10.000 0.000-10,-9.000 0.000-11</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3"/>
    </inkml:context>
    <inkml:brush xml:id="br0">
      <inkml:brushProperty name="width" value="0.036808930337429" units="cm"/>
      <inkml:brushProperty name="height" value="0.036808930337429" units="cm"/>
      <inkml:brushProperty name="color" value="#000000"/>
      <inkml:brushProperty name="ignorePressure" value="0"/>
    </inkml:brush>
  </inkml:definitions>
  <inkml:trace contextRef="#ctx0" brushRef="#br0">31150.000 10300.000 398,'25.000'-49.000'0,"0.000"4.000"0,0.000 3.000 0,0.000 3.000-1,-2.000 4.000 3,-3.000 7.000 3,-3.000 6.000 3,-2.000 7.000 4,-9.000 4.000 5,-12.000 3.000 6,-13.000 3.000 7,-12.000 4.000 7,-9.000 7.000 1,-2.000 13.000-3,-3.000 12.000-2,-3.000 13.000-2,-2.000 7.000-2,0.000 4.000 0,0.000 3.000 1,0.000 3.000-1,1.000 3.000-1,4.000 3.000-2,3.000 3.000-3,3.000 4.000-3,3.000 2.000-2,3.000 4.000-4,3.000 3.000-2,4.000 3.000-4,4.000-1.000-1,6.000-2.000 0,7.000-3.000 0,6.000-3.000-1,10.000 1.000 1,17.000 6.000 1,15.000 7.000 2,16.000 6.000 0,9.000-7.000-7,3.000-18.000-16,3.000-19.000-18,4.000-18.000-16,2.000-15.000-8,4.000-9.000 1,3.000-10.000 1,3.000-8.000 1,-5.000-6.000 2,-12.000 1.000 5,-13.000-1.000 4,-12.000 1.000 5,-9.000-4.000 2,-2.000-6.000 1,-3.000-6.000 2,-3.000-6.000 0</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3"/>
    </inkml:context>
    <inkml:brush xml:id="br0">
      <inkml:brushProperty name="width" value="0.033616628497839" units="cm"/>
      <inkml:brushProperty name="height" value="0.033616628497839" units="cm"/>
      <inkml:brushProperty name="color" value="#000000"/>
      <inkml:brushProperty name="ignorePressure" value="0"/>
    </inkml:brush>
  </inkml:definitions>
  <inkml:trace contextRef="#ctx0" brushRef="#br0">32150.000 10150.000 436,'0.000'-27.000'3,"0.000"-3.000"5,0.000-3.000 6,0.000-2.000 5,-5.000 13.000 11,-9.000 31.000 15,-10.000 32.000 16,-8.000 31.000 14,-6.000 20.000 2,1.000 9.000-15,-1.000 10.000-12,1.000 10.000-15,2.000 5.000-8,7.000 4.000-5,6.000 3.000-6,7.000 3.000-4,4.000 1.000-5,3.000 1.000-6,3.000-1.000-7,4.000 1.000-5,1.000-6.000-2,0.000-8.000 1,0.000-10.000 1,0.000-9.000 2,0.000-13.000-3,0.000-16.000-4,0.000-15.000-6,0.000-15.000-4</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3"/>
    </inkml:context>
    <inkml:brush xml:id="br0">
      <inkml:brushProperty name="width" value="0.0275207422673702" units="cm"/>
      <inkml:brushProperty name="height" value="0.0275207422673702" units="cm"/>
      <inkml:brushProperty name="color" value="#000000"/>
      <inkml:brushProperty name="ignorePressure" value="0"/>
    </inkml:brush>
  </inkml:definitions>
  <inkml:trace contextRef="#ctx0" brushRef="#br0">32750.000 10550.000 532,'-27.000'-43.000'71,"-3.000"17.000"-8,-3.000 15.000-6,-2.000 16.000-6,-6.000 13.000-6,-6.000 14.000-6,-6.000 11.000-4,-6.000 14.000-4,-4.000 5.000-10,1.000 1.000-11,-1.000-1.000-13,1.000 1.000-12,1.000-4.000-5,3.000-6.000 2,3.000-6.000 2,4.000-6.000 2,7.000-2.000 6,13.000 3.000 8,12.000 3.000 9,13.000 4.000 9,13.000-4.000 3,17.000-9.000-1,15.000-10.000-1,16.000-8.000-2,13.000-3.000-2,14.000 7.000-4,11.000 6.000-5,14.000 7.000-3,2.000 0.000-9,-6.000-2.000-10,-6.000-3.000-11,-6.000-3.000-11,-12.000-6.000-6,-15.000-5.000-1,-15.000-7.000-1,-16.000-5.000-2</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3"/>
    </inkml:context>
    <inkml:brush xml:id="br0">
      <inkml:brushProperty name="width" value="0.0207311883568764" units="cm"/>
      <inkml:brushProperty name="height" value="0.0207311883568764" units="cm"/>
      <inkml:brushProperty name="color" value="#000000"/>
      <inkml:brushProperty name="ignorePressure" value="0"/>
    </inkml:brush>
  </inkml:definitions>
  <inkml:trace contextRef="#ctx0" brushRef="#br0">33050.000 10300.000 707,'7.000'-22.000'8,"17.000"6.000"16,15.000 7.000 15,16.000 6.000 17,10.000 1.000 0,7.000-3.000-13,6.000-3.000-13,7.000-2.000-13,0.000-1.000-9,-2.000 3.000-2,-3.000 3.000-2,-3.000 4.000-3,-9.000 2.000-12,-11.000 4.000-24,-14.000 3.000-23,-11.000 3.000-23</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3"/>
    </inkml:context>
    <inkml:brush xml:id="br0">
      <inkml:brushProperty name="width" value="0.0271951090544462" units="cm"/>
      <inkml:brushProperty name="height" value="0.0271951090544462" units="cm"/>
      <inkml:brushProperty name="color" value="#000000"/>
      <inkml:brushProperty name="ignorePressure" value="0"/>
    </inkml:brush>
  </inkml:definitions>
  <inkml:trace contextRef="#ctx0" brushRef="#br0">33450.000 9750.000 539,'-25.000'-22.000'6,"0.000"6.000"12,0.000 7.000 13,0.000 6.000 12,3.000 13.000 8,6.000 23.000 3,7.000 22.000 2,6.000 22.000 3,3.000 13.000-5,0.000 7.000-12,0.000 6.000-14,0.000 7.000-12,0.000 5.000-13,0.000 7.000-16,0.000 6.000-15,0.000 7.000-14,0.000-10.000-12,0.000-25.000-8,0.000-25.000-8,0.000-25.000-7</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4"/>
    </inkml:context>
    <inkml:brush xml:id="br0">
      <inkml:brushProperty name="width" value="0.0336607471108437" units="cm"/>
      <inkml:brushProperty name="height" value="0.0336607471108437" units="cm"/>
      <inkml:brushProperty name="color" value="#000000"/>
      <inkml:brushProperty name="ignorePressure" value="0"/>
    </inkml:brush>
  </inkml:definitions>
  <inkml:trace contextRef="#ctx0" brushRef="#br0">34300.000 9700.000 435,'7.000'-24.000'8,"17.000"4.000"17,15.000 3.000 15,16.000 3.000 16,4.000 4.000 5,-6.000 7.000-10,-6.000 6.000-9,-6.000 7.000-8,4.000 7.000-4,16.000 9.000 1,15.000 10.000 2,17.000 10.000 2,2.000 7.000-2,-9.000 6.000-5,-10.000 7.000-5,-8.000 6.000-5,-14.000 6.000-6,-15.000 6.000-8,-15.000 7.000-6,-16.000 6.000-7,-19.000 9.000-6,-22.000 13.000-7,-22.000 12.000-6,-21.000 13.000-6,-20.000 9.000-6,-15.000 6.000-6,-15.000 7.000-7,-16.000 6.000-7,6.000-15.000-1,28.000-33.000 4,28.000-35.000 4,29.000-34.000 5</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69000.000 51100.000,'100.000'-100.000,"-200.000"200.000,0.000 0.000,-100.000 150.000,0.000 0.000,0.000 25.000,0.000 0.000,0.000-50.000,0.000 0.000,100.000-125.000,0.000 0.000,75.000-75.000</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4"/>
    </inkml:context>
    <inkml:brush xml:id="br0">
      <inkml:brushProperty name="width" value="0.0252518970519304" units="cm"/>
      <inkml:brushProperty name="height" value="0.0252518970519304" units="cm"/>
      <inkml:brushProperty name="color" value="#000000"/>
      <inkml:brushProperty name="ignorePressure" value="0"/>
    </inkml:brush>
  </inkml:definitions>
  <inkml:trace contextRef="#ctx0" brushRef="#br0">36600.000 10150.000 580,'-19.000'-2.000'8,"13.000"-3.000"16,12.000-3.000 16,13.000-2.000 16,12.000-3.000 4,13.000 1.000-7,12.000-1.000-6,13.000 1.000-7,10.000-1.000-7,10.000 1.000-8,10.000-1.000-7,9.000 1.000-7,-1.000 2.000-7,-8.000 7.000-3,-10.000 6.000-6,-9.000 7.000-4,-12.000 5.000-7,-11.000 7.000-10,-14.000 6.000-11,-11.000 7.000-10,-12.000 0.000-6,-9.000-2.000-4,-10.000-3.000-2,-8.000-3.000-3</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5"/>
    </inkml:context>
    <inkml:brush xml:id="br0">
      <inkml:brushProperty name="width" value="0.0250609796494246" units="cm"/>
      <inkml:brushProperty name="height" value="0.0250609796494246" units="cm"/>
      <inkml:brushProperty name="color" value="#000000"/>
      <inkml:brushProperty name="ignorePressure" value="0"/>
    </inkml:brush>
  </inkml:definitions>
  <inkml:trace contextRef="#ctx0" brushRef="#br0">36450.000 10750.000 585,'-69.000'21.000'0,"13.000"-5.000"0,12.000-7.000 0,13.000-5.000 0,7.000-3.000 6,4.000 4.000 13,3.000 3.000 12,3.000 3.000 13,12.000-1.000 6,22.000-2.000-2,22.000-3.000-1,23.000-3.000-1,17.000-6.000-5,17.000-5.000-9,15.000-7.000-8,16.000-5.000-9,5.000-1.000-7,-2.000 6.000-4,-3.000 7.000-6,-3.000 6.000-3,-9.000 4.000-10,-11.000 4.000-11,-14.000 3.000-12,-11.000 3.000-12,-15.000 1.000-2,-16.000 1.000 10,-15.000-1.000 9,-15.000 1.000 8</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5"/>
    </inkml:context>
    <inkml:brush xml:id="br0">
      <inkml:brushProperty name="width" value="0.0290092341601849" units="cm"/>
      <inkml:brushProperty name="height" value="0.0290092341601849" units="cm"/>
      <inkml:brushProperty name="color" value="#000000"/>
      <inkml:brushProperty name="ignorePressure" value="0"/>
    </inkml:brush>
  </inkml:definitions>
  <inkml:trace contextRef="#ctx0" brushRef="#br0">40400.000 10050.000 505,'-43.000'-4.000'6,"17.000"-5.000"13,15.000-7.000 13,16.000-5.000 12,12.000-3.000 4,9.000 4.000-4,10.000 3.000-4,10.000 3.000-3,8.000 3.000-5,10.000 3.000-3,10.000 3.000-3,9.000 4.000-3,-1.000 2.000-2,-8.000 4.000-1,-10.000 3.000-2,-9.000 3.000-1,-12.000 6.000-2,-11.000 9.000-5,-14.000 10.000-5,-11.000 10.000-4,-15.000 10.000-3,-16.000 13.000-2,-15.000 12.000-2,-15.000 13.000-2,-14.000 7.000-2,-8.000 4.000-1,-10.000 3.000-1,-9.000 3.000-1,-4.000-5.000-2,4.000-12.000-2,3.000-13.000-2,3.000-12.000-3,7.000-12.000 1,14.000-8.000 3,11.000-10.000 2,14.000-9.000 4,7.000-9.000 5,3.000-5.000 9,3.000-7.000 8,4.000-5.000 10,15.000-11.000 4,28.000-11.000 0,28.000-14.000 1,29.000-11.000-1,16.000-4.000 0,7.000 6.000-2,6.000 7.000-3,7.000 6.000-2,0.000 6.000-8,-2.000 6.000-12,-3.000 7.000-12,-3.000 6.000-14,-12.000 4.000-4,-18.000 4.000 2,-19.000 3.000 3,-18.000 3.000 2,-7.000 3.000 2,6.000 3.000 1,7.000 3.000 1,6.000 4.000 1,1.000-1.000-5,-3.000-3.000-11,-3.000-3.000-11,-2.000-2.000-11</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6"/>
    </inkml:context>
    <inkml:brush xml:id="br0">
      <inkml:brushProperty name="width" value="0.0353857204318047" units="cm"/>
      <inkml:brushProperty name="height" value="0.0353857204318047" units="cm"/>
      <inkml:brushProperty name="color" value="#000000"/>
      <inkml:brushProperty name="ignorePressure" value="0"/>
    </inkml:brush>
  </inkml:definitions>
  <inkml:trace contextRef="#ctx0" brushRef="#br0">43250.000 9550.000 414,'-29.000'-69.000'7,"-5.000"13.000"13,-7.000 12.000 13,-5.000 13.000 14,-1.000 9.000 3,6.000 6.000-8,7.000 7.000-7,6.000 6.000-8,-1.000 7.000-5,-5.000 10.000-4,-7.000 10.000-4,-5.000 9.000-4,-3.000 4.000-3,4.000 1.000-3,3.000-1.000-4,3.000 1.000-4,10.000-4.000 2,20.000-6.000 5,18.000-6.000 6,20.000-6.000 5,3.000 2.000 5,-8.000 14.000 1,-10.000 11.000 3,-9.000 14.000 1,-9.000 8.000 0,-5.000 7.000-4,-7.000 6.000-2,-5.000 7.000-3,-4.000 5.000-3,0.000 7.000-1,0.000 6.000-1,0.000 7.000-1,3.000-1.000-2,6.000-6.000 0,7.000-6.000-1,6.000-6.000-2,6.000-2.000-5,6.000 3.000-14,7.000 3.000-11,6.000 4.000-13,3.000-7.000-6,0.000-16.000 2,0.000-15.000 1,0.000-15.000 1,0.000-14.000 1,0.000-8.000 1,0.000-10.000 1,0.000-9.000 0</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6"/>
    </inkml:context>
    <inkml:brush xml:id="br0">
      <inkml:brushProperty name="width" value="0.0343438349664211" units="cm"/>
      <inkml:brushProperty name="height" value="0.0343438349664211" units="cm"/>
      <inkml:brushProperty name="color" value="#000000"/>
      <inkml:brushProperty name="ignorePressure" value="0"/>
    </inkml:brush>
  </inkml:definitions>
  <inkml:trace contextRef="#ctx0" brushRef="#br0">44300.000 9600.000 427,'0.000'-69.000'5,"0.000"13.000"10,0.000 12.000 11,0.000 13.000 10,-4.000 10.000 5,-5.000 10.000 0,-7.000 10.000 0,-5.000 9.000 0,-8.000 12.000-3,-5.000 16.000-4,-7.000 15.000-5,-5.000 17.000-5,-6.000 8.000-2,-3.000 4.000-3,-3.000 3.000-2,-2.000 3.000-1,0.000-1.000-2,7.000-2.000 1,6.000-3.000 0,7.000-3.000 0,5.000-7.000-1,7.000-9.000-3,6.000-10.000-2,7.000-8.000-4,16.000-14.000-8,29.000-15.000-11,28.000-15.000-12,28.000-16.000-12,12.000-12.000-6,-3.000-5.000 0,-3.000-7.000 1,-2.000-5.000 1,-5.000-4.000 2,-2.000 0.000 6,-3.000 0.000 4,-3.000 0.000 5,-10.000 4.000 7,-16.000 10.000 9,-15.000 10.000 8,-15.000 9.000 9,-14.000 7.000 5,-8.000 7.000 2,-10.000 6.000 1,-9.000 7.000 2,-7.000 7.000 4,-3.000 9.000 6,-3.000 10.000 5,-2.000 10.000 7,-1.000 4.000 1,3.000 0.000-5,3.000 0.000-3,4.000 0.000-4,4.000-2.000-4,6.000-3.000-2,7.000-3.000-4,6.000-2.000-4,4.000-5.000-3,4.000-2.000-3,3.000-3.000-4,3.000-3.000-4,7.000-6.000-4,14.000-5.000-1,11.000-7.000-3,14.000-5.000-2,8.000-12.000-4,7.000-16.000-7,6.000-15.000-6,7.000-15.000-6,-1.000-11.000-2,-6.000-2.000 3,-6.000-3.000 2,-6.000-3.000 3,-10.000-2.000 3,-12.000 0.000 3,-13.000 0.000 5,-12.000 0.000 3,-10.000 6.000 3,-6.000 13.000 3,-6.000 12.000 2,-6.000 13.000 3,-10.000 7.000 3,-12.000 4.000 1,-13.000 3.000 1,-12.000 3.000 2,-5.000 9.000-3,3.000 16.000-5,3.000 15.000-5,4.000 17.000-6,5.000 3.000-2,10.000-5.000 4,10.000-7.000 1,9.000-5.000 4,7.000-6.000-4,7.000-3.000-11,6.000-3.000-11,7.000-2.000-11,2.000-5.000-1,1.000-2.000 6,-1.000-3.000 7,1.000-3.000 6</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7"/>
    </inkml:context>
    <inkml:brush xml:id="br0">
      <inkml:brushProperty name="width" value="0.0278652850538492" units="cm"/>
      <inkml:brushProperty name="height" value="0.0278652850538492" units="cm"/>
      <inkml:brushProperty name="color" value="#000000"/>
      <inkml:brushProperty name="ignorePressure" value="0"/>
    </inkml:brush>
  </inkml:definitions>
  <inkml:trace contextRef="#ctx0" brushRef="#br0">45400.000 9900.000 526,'25.000'3.000'4,"0.000"6.000"9,0.000 7.000 8,0.000 6.000 9,-2.000 6.000 7,-3.000 6.000 7,-3.000 7.000 7,-2.000 6.000 7,-5.000 4.000-1,-2.000 4.000-9,-3.000 3.000-9,-3.000 3.000-9,-6.000 1.000-8,-5.000 1.000-8,-7.000-1.000-8,-5.000 1.000-8,-1.000-3.000-6,6.000-2.000-2,7.000-3.000-3,6.000-3.000-3,6.000-6.000-1,6.000-5.000 3,7.000-7.000 1,6.000-5.000 3,4.000-1.000 2,4.000 6.000 2,3.000 7.000 2,3.000 6.000 2,-2.000 6.000 1,-6.000 6.000 2,-6.000 7.000 1,-6.000 6.000 1,-9.000 9.000 1,-8.000 13.000 0,-10.000 12.000 0,-9.000 13.000 1,-10.000 2.000-3,-9.000-5.000-8,-10.000-7.000-5,-8.000-5.000-8,-6.000-14.000-4,1.000-18.000-2,-1.000-19.000-2,1.000-18.000-3,5.000-12.000-4,14.000-3.000-7,11.000-3.000-8,14.000-2.000-8</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7"/>
    </inkml:context>
    <inkml:brush xml:id="br0">
      <inkml:brushProperty name="width" value="0.0273260995745659" units="cm"/>
      <inkml:brushProperty name="height" value="0.0273260995745659" units="cm"/>
      <inkml:brushProperty name="color" value="#000000"/>
      <inkml:brushProperty name="ignorePressure" value="0"/>
    </inkml:brush>
  </inkml:definitions>
  <inkml:trace contextRef="#ctx0" brushRef="#br0">46000.000 8950.000 536,'23.000'-66.000'0,"-3.000"19.000"0,-3.000 19.000 0,-2.000 19.000 0,0.000 9.000 10,7.000 0.000 19,6.000 0.000 20,7.000 0.000 20,-1.000 10.000 5,-6.000 23.000-11,-6.000 22.000-8,-6.000 22.000-11,-9.000 12.000-9,-8.000 3.000-12,-10.000 3.000-11,-9.000 4.000-11,-9.000-4.000-7,-5.000-9.000-3,-7.000-10.000-1,-5.000-8.000-3,8.000-12.000-2,26.000-12.000-2,24.000-13.000-1,26.000-12.000-2,13.000-10.000-2,4.000-6.000-3,3.000-6.000-4,3.000-6.000-2,-2.000-4.000-5,-6.000 1.000-3,-6.000-1.000-3,-6.000 1.000-3,-7.000-1.000 0,-6.000 1.000 6,-6.000-1.000 6,-6.000 1.000 6</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7"/>
    </inkml:context>
    <inkml:brush xml:id="br0">
      <inkml:brushProperty name="width" value="0.0240949131548405" units="cm"/>
      <inkml:brushProperty name="height" value="0.0240949131548405" units="cm"/>
      <inkml:brushProperty name="color" value="#000000"/>
      <inkml:brushProperty name="ignorePressure" value="0"/>
    </inkml:brush>
  </inkml:definitions>
  <inkml:trace contextRef="#ctx0" brushRef="#br0">46500.000 9450.000 608,'0.000'-24.000'5,"0.000"4.000"10,0.000 3.000 10,0.000 3.000 10,6.000 1.000 5,13.000 1.000 1,12.000-1.000 1,13.000 1.000 0,7.000 1.000-2,4.000 3.000-5,3.000 3.000-5,3.000 4.000-4,-2.000 1.000-11,-6.000 0.000-16,-6.000 0.000-16,-6.000 0.000-18</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8"/>
    </inkml:context>
    <inkml:brush xml:id="br0">
      <inkml:brushProperty name="width" value="0.0375128872692585" units="cm"/>
      <inkml:brushProperty name="height" value="0.0375128872692585" units="cm"/>
      <inkml:brushProperty name="color" value="#000000"/>
      <inkml:brushProperty name="ignorePressure" value="0"/>
    </inkml:brush>
  </inkml:definitions>
  <inkml:trace contextRef="#ctx0" brushRef="#br0">47400.000 8550.000 390,'-19.000'-24.000'7,"13.000"4.000"14,12.000 3.000 13,13.000 3.000 13,10.000 3.000 2,10.000 3.000-12,10.000 3.000-11,9.000 4.000-12,2.000 2.000-5,-2.000 4.000-2,-3.000 3.000 0,-3.000 3.000-2,-7.000 6.000-1,-9.000 9.000-4,-10.000 10.000-3,-8.000 10.000-4,-9.000 4.000 0,-6.000 0.000 3,-6.000 0.000 4,-6.000 0.000 3,-2.000 3.000 3,3.000 6.000 7,3.000 7.000 4,4.000 6.000 6,1.000 3.000 2,0.000 0.000 1,0.000 0.000-1,0.000 0.000 1,3.000-2.000-2,6.000-3.000-2,7.000-3.000-3,6.000-2.000-3,1.000-5.000-1,-3.000-2.000-2,-3.000-3.000-1,-2.000-3.000-1,-3.000 5.000-1,1.000 17.000-1,-1.000 15.000 0,1.000 16.000-1,-4.000 1.000 0,-6.000-12.000-1,-6.000-13.000 0,-6.000-12.000-1,-9.000-9.000-2,-8.000-2.000-7,-10.000-3.000-5,-9.000-3.000-5,-15.000-1.000-3,-18.000 4.000 2,-19.000 3.000 1,-18.000 3.000 1,-6.000-2.000-4,10.000-6.000-11,10.000-6.000-11,9.000-6.000-10,9.000-7.000-9,9.000-6.000-6,10.000-6.000-6,10.000-6.000-5</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8"/>
    </inkml:context>
    <inkml:brush xml:id="br0">
      <inkml:brushProperty name="width" value="0.0282758790999651" units="cm"/>
      <inkml:brushProperty name="height" value="0.0282758790999651" units="cm"/>
      <inkml:brushProperty name="color" value="#000000"/>
      <inkml:brushProperty name="ignorePressure" value="0"/>
    </inkml:brush>
  </inkml:definitions>
  <inkml:trace contextRef="#ctx0" brushRef="#br0">49250.000 9800.000 518,'70.000'-22.000'137,"-9.000"6.000"-31,-10.000 7.000-32,-8.000 6.000-31,-4.000 3.000-16,3.000 0.000-3,3.000 0.000-2,4.000 0.000-3,11.000-2.000-3,23.000-3.000-7,22.000-3.000-5,22.000-2.000-5,1.000 0.000-8,-19.000 7.000-7,-18.000 6.000-7,-19.000 7.000-8,-18.000 4.000-7,-15.000 3.000-6,-15.000 3.000-6,-16.000 4.000-6,-10.000-1.000 0,-3.000-3.000 2,-3.000-3.000 5,-2.000-2.000 2</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72050.000 51000.000,'-200.000'0.000,"250.000"0.000,0.000 0.000,150.000 0.000,0.000 0.000,100.000 0.000,0.000 0.000,50.000 0.000,0.000 0.000,50.000 0.000,0.000 0.000,-25.000-25.000,0.000 0.000,-100.000 25.000,0.000 0.000,-75.000 0.000,0.000 0.000,-50.000 0.000,0.000 0.000,-125.000-25.000,0.000 0.000,25.000 0.000</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39"/>
    </inkml:context>
    <inkml:brush xml:id="br0">
      <inkml:brushProperty name="width" value="0.0293433256447315" units="cm"/>
      <inkml:brushProperty name="height" value="0.0293433256447315" units="cm"/>
      <inkml:brushProperty name="color" value="#000000"/>
      <inkml:brushProperty name="ignorePressure" value="0"/>
    </inkml:brush>
  </inkml:definitions>
  <inkml:trace contextRef="#ctx0" brushRef="#br0">51500.000 9200.000 499,'26.000'-21.000'7,"4.000"10.000"13,3.000 10.000 13,3.000 9.000 14,9.000 4.000 8,16.000 1.000 4,15.000-1.000 4,17.000 1.000 4,-1.000 1.000-6,-16.000 3.000-16,-15.000 3.000-17,-15.000 4.000-15,-20.000 8.000-11,-21.000 17.000-5,-22.000 15.000-7,-22.000 16.000-5,-18.000 9.000-3,-11.000 3.000-3,-14.000 3.000 0,-11.000 4.000-2,-6.000-6.000-1,4.000-11.000 1,3.000-14.000 0,3.000-11.000 0,7.000-12.000 4,14.000-9.000 5,11.000-10.000 6,14.000-8.000 6,22.000-9.000 10,35.000-6.000 13,35.000-6.000 14,34.000-6.000 14,20.000-2.000-1,6.000 3.000-12,7.000 3.000-13,6.000 4.000-14,-1.000 1.000-12,-5.000 0.000-12,-7.000 0.000-12,-5.000 0.000-13,-8.000 0.000-5,-5.000 0.000 2,-7.000 0.000 2,-5.000 0.000 2,-9.000-2.000-2,-9.000-3.000-3,-10.000-3.000-5,-8.000-2.000-3</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0"/>
    </inkml:context>
    <inkml:brush xml:id="br0">
      <inkml:brushProperty name="width" value="0.0361601188778877" units="cm"/>
      <inkml:brushProperty name="height" value="0.0361601188778877" units="cm"/>
      <inkml:brushProperty name="color" value="#000000"/>
      <inkml:brushProperty name="ignorePressure" value="0"/>
    </inkml:brush>
  </inkml:definitions>
  <inkml:trace contextRef="#ctx0" brushRef="#br0">54350.000 8850.000 405,'0.000'-27.000'3,"0.000"-3.000"5,0.000-3.000 5,0.000-2.000 5,-5.000 0.000 6,-9.000 7.000 5,-10.000 6.000 5,-8.000 7.000 6,-9.000 7.000 0,-6.000 9.000-7,-6.000 10.000-5,-6.000 10.000-6,-7.000 10.000-5,-6.000 13.000-4,-6.000 12.000-2,-6.000 13.000-4,1.000 1.000-4,9.000-9.000-2,10.000-10.000-3,10.000-8.000-4,13.000-9.000-1,19.000-6.000 0,19.000-6.000 1,19.000-6.000 0,10.000-4.000 2,4.000 1.000 5,3.000-1.000 4,3.000 1.000 4,-1.000 4.000 4,-2.000 9.000 2,-3.000 10.000 2,-3.000 10.000 3,-6.000 10.000 3,-5.000 13.000 0,-7.000 12.000 1,-5.000 13.000 1,-9.000 6.000-1,-9.000 0.000-3,-10.000 0.000-5,-8.000 0.000-3,-1.000-2.000-3,9.000-3.000 0,10.000-3.000-2,10.000-2.000-1,4.000-6.000-3,0.000-6.000-3,0.000-6.000-5,0.000-6.000-4,3.000-7.000-8,6.000-6.000-11,7.000-6.000-12,6.000-6.000-11,4.000-10.000-5,4.000-12.000 2,3.000-13.000 2,3.000-12.000 3,-2.000-7.000 5,-6.000 1.000 7,-6.000-1.000 8,-6.000 1.000 7,-4.000-3.000 1,1.000-2.000-4,-1.000-3.000-5,1.000-3.000-4</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0"/>
    </inkml:context>
    <inkml:brush xml:id="br0">
      <inkml:brushProperty name="width" value="0.0304597299546003" units="cm"/>
      <inkml:brushProperty name="height" value="0.0304597299546003" units="cm"/>
      <inkml:brushProperty name="color" value="#000000"/>
      <inkml:brushProperty name="ignorePressure" value="0"/>
    </inkml:brush>
  </inkml:definitions>
  <inkml:trace contextRef="#ctx0" brushRef="#br0">54700.000 9350.000 481,'21.000'-47.000'6,"-5.000"6.000"12,-7.000 7.000 13,-5.000 6.000 11,-4.000 13.000 8,0.000 23.000 3,0.000 22.000 3,0.000 22.000 4,-2.000 12.000-5,-3.000 3.000-9,-3.000 3.000-11,-2.000 4.000-10,-1.000 2.000-7,3.000 4.000-6,3.000 3.000-4,4.000 3.000-5,-1.000-4.000-7,-3.000-8.000-11,-3.000-10.000-10,-2.000-9.000-11,-5.000-23.000-12,-2.000-33.000-14,-3.000-35.000-12,-3.000-34.000-14,1.000-13.000 4,6.000 9.000 20,7.000 10.000 20,6.000 10.000 20,6.000 7.000 17,6.000 6.000 13,7.000 7.000 12,6.000 6.000 12,7.000 4.000 8,10.000 4.000 3,10.000 3.000 2,9.000 3.000 2,4.000 1.000-1,1.000 1.000-4,-1.000-1.000-6,1.000 1.000-4,-3.000 1.000-8,-2.000 3.000-12,-3.000 3.000-12,-3.000 4.000-12,-6.000 1.000-9,-5.000 0.000-5,-7.000 0.000-7,-5.000 0.000-6</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0"/>
    </inkml:context>
    <inkml:brush xml:id="br0">
      <inkml:brushProperty name="width" value="0.0326331928372383" units="cm"/>
      <inkml:brushProperty name="height" value="0.0326331928372383" units="cm"/>
      <inkml:brushProperty name="color" value="#000000"/>
      <inkml:brushProperty name="ignorePressure" value="0"/>
    </inkml:brush>
  </inkml:definitions>
  <inkml:trace contextRef="#ctx0" brushRef="#br0">55500.000 9100.000 449,'0.000'-29.000'2,"0.000"-5.000"3,0.000-7.000 5,0.000-5.000 2,0.000 6.000 11,0.000 23.000 17,0.000 22.000 15,0.000 22.000 18,-2.000 15.000 1,-3.000 9.000-13,-3.000 10.000-13,-2.000 10.000-12,-5.000 11.000-8,-2.000 17.000-3,-3.000 15.000-3,-3.000 16.000-3,-1.000 1.000-6,4.000-12.000-9,3.000-13.000-8,3.000-12.000-10,6.000-13.000-9,9.000-12.000-11,10.000-13.000-10,10.000-12.000-12,4.000-12.000-1,0.000-8.000 8,0.000-10.000 7,0.000-9.000 7,0.000-5.000 2,0.000 0.000-4,0.000 0.000-5,0.000 0.000-3</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1"/>
    </inkml:context>
    <inkml:brush xml:id="br0">
      <inkml:brushProperty name="width" value="0.0375133901834488" units="cm"/>
      <inkml:brushProperty name="height" value="0.0375133901834488" units="cm"/>
      <inkml:brushProperty name="color" value="#000000"/>
      <inkml:brushProperty name="ignorePressure" value="0"/>
    </inkml:brush>
  </inkml:definitions>
  <inkml:trace contextRef="#ctx0" brushRef="#br0">56750.000 8950.000 390,'0.000'-46.000'2,"0.000"10.000"4,0.000 10.000 3,0.000 9.000 4,-2.000 4.000 6,-3.000 1.000 10,-3.000-1.000 8,-2.000 1.000 10,-6.000 5.000 2,-6.000 14.000-4,-6.000 11.000-4,-6.000 14.000-5,-7.000 11.000-5,-6.000 14.000-4,-6.000 11.000-4,-6.000 14.000-5,-4.000 7.000-2,1.000 3.000-2,-1.000 3.000-1,1.000 4.000-1,4.000-4.000-1,9.000-9.000 1,10.000-10.000 0,10.000-8.000 1,7.000-9.000-3,6.000-6.000-3,7.000-6.000-4,6.000-6.000-4,10.000-10.000-5,17.000-12.000-7,15.000-13.000-6,16.000-12.000-7,12.000-13.000-2,9.000-12.000 0,10.000-13.000 2,10.000-12.000 0,0.000-5.000-2,-5.000 3.000-7,-7.000 3.000-7,-5.000 4.000-6,-11.000 4.000 2,-11.000 6.000 10,-14.000 7.000 10,-11.000 6.000 10,-14.000 7.000 14,-11.000 10.000 16,-14.000 10.000 17,-11.000 9.000 17,-7.000 7.000 4,0.000 7.000-5,0.000 6.000-7,0.000 7.000-7,3.000 2.000-2,6.000 1.000 0,7.000-1.000 2,6.000 1.000-1,7.000-3.000-1,10.000-2.000-4,10.000-3.000-5,9.000-3.000-4,6.000-6.000-7,3.000-5.000-5,3.000-7.000-8,4.000-5.000-7,1.000-12.000-5,0.000-16.000-6,0.000-15.000-4,0.000-15.000-5,-4.000-11.000-2,-5.000-2.000 2,-7.000-3.000 2,-5.000-3.000 3,-8.000-4.000 1,-5.000-3.000 5,-7.000-3.000 4,-5.000-2.000 3,-8.000 5.000 3,-5.000 16.000 1,-7.000 15.000 2,-5.000 17.000 2,-6.000 10.000 1,-3.000 6.000 0,-3.000 7.000-1,-2.000 6.000 0,-1.000 7.000-4,3.000 10.000-8,3.000 10.000-9,4.000 9.000-9,4.000 2.000-2,6.000-2.000 3,7.000-3.000 2,6.000-3.000 3</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1"/>
    </inkml:context>
    <inkml:brush xml:id="br0">
      <inkml:brushProperty name="width" value="0.0288897100836039" units="cm"/>
      <inkml:brushProperty name="height" value="0.0288897100836039" units="cm"/>
      <inkml:brushProperty name="color" value="#000000"/>
      <inkml:brushProperty name="ignorePressure" value="0"/>
    </inkml:brush>
  </inkml:definitions>
  <inkml:trace contextRef="#ctx0" brushRef="#br0">58250.000 8750.000 507,'1.000'-46.000'0,"4.000"10.000"0,3.000 10.000 0,3.000 9.000 0,4.000 4.000 11,7.000 1.000 22,6.000-1.000 22,7.000 1.000 22,7.000 1.000 5,9.000 3.000-10,10.000 3.000-11,10.000 4.000-11,2.000 1.000-15,-3.000 0.000-19,-3.000 0.000-19,-2.000 0.000-19,-9.000 3.000-19,-12.000 6.000-19,-13.000 7.000-17,-12.000 6.000-19</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2"/>
    </inkml:context>
    <inkml:brush xml:id="br0">
      <inkml:brushProperty name="width" value="0.0380529500544071" units="cm"/>
      <inkml:brushProperty name="height" value="0.0380529500544071" units="cm"/>
      <inkml:brushProperty name="color" value="#000000"/>
      <inkml:brushProperty name="ignorePressure" value="0"/>
    </inkml:brush>
  </inkml:definitions>
  <inkml:trace contextRef="#ctx0" brushRef="#br0">59600.000 7750.000 385,'-18.000'-46.000'6,"17.000"10.000"13,15.000 10.000 12,16.000 9.000 13,12.000 6.000 3,9.000 3.000-7,10.000 3.000-6,10.000 4.000-7,2.000 2.000-6,-3.000 4.000-3,-3.000 3.000-6,-2.000 3.000-3,-8.000 6.000-3,-8.000 9.000 1,-10.000 10.000 0,-9.000 10.000 0,-9.000 5.000 2,-5.000 4.000 2,-7.000 3.000 2,-5.000 3.000 3,-6.000 3.000 1,-3.000 3.000 0,-3.000 3.000 1,-2.000 4.000 0,-1.000 1.000 0,3.000 0.000-2,3.000 0.000 0,4.000 0.000-2,4.000 1.000-1,6.000 4.000 1,7.000 3.000-1,6.000 3.000-1,3.000 1.000-1,0.000 1.000-3,0.000-1.000-2,0.000 1.000-4,-2.000-4.000-1,-3.000-6.000 2,-3.000-6.000 2,-2.000-6.000 1,-9.000-2.000-4,-12.000 3.000-7,-13.000 3.000-9,-12.000 4.000-7,-15.000 1.000-5,-15.000 0.000-1,-15.000 0.000-1,-16.000 0.000-1,-15.000-4.000-3,-11.000-5.000-6,-14.000-7.000-7,-11.000-5.000-6,-1.000-9.000-1,13.000-9.000 6,12.000-10.000 6,13.000-8.000 4,13.000-6.000 4,17.000 1.000 0,15.000-1.000 0,16.000 1.000 2</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2"/>
    </inkml:context>
    <inkml:brush xml:id="br0">
      <inkml:brushProperty name="width" value="0.0277263168245554" units="cm"/>
      <inkml:brushProperty name="height" value="0.0277263168245554" units="cm"/>
      <inkml:brushProperty name="color" value="#000000"/>
      <inkml:brushProperty name="ignorePressure" value="0"/>
    </inkml:brush>
  </inkml:definitions>
  <inkml:trace contextRef="#ctx0" brushRef="#br0">61600.000 9000.000 528,'-22.000'-2.000'0,"6.000"-3.000"0,7.000-3.000 0,6.000-2.000 0,6.000-5.000 10,6.000-2.000 18,7.000-3.000 19,6.000-3.000 18,12.000-1.000 5,19.000 4.000-9,19.000 3.000-9,19.000 3.000-9,12.000 3.000-9,6.000 3.000-7,7.000 3.000-8,6.000 4.000-8,-2.000 2.000-6,-9.000 4.000-9,-10.000 3.000-7,-8.000 3.000-8,-14.000 3.000-8,-15.000 3.000-9,-15.000 3.000-9,-16.000 4.000-10,-13.000-1.000 0,-9.000-3.000 10,-10.000-3.000 8,-8.000-2.000 10,-6.000-3.000 2,1.000 1.000-4,-1.000-1.000-3,1.000 1.000-5</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3"/>
    </inkml:context>
    <inkml:brush xml:id="br0">
      <inkml:brushProperty name="width" value="0.0286932215094566" units="cm"/>
      <inkml:brushProperty name="height" value="0.0286932215094566" units="cm"/>
      <inkml:brushProperty name="color" value="#000000"/>
      <inkml:brushProperty name="ignorePressure" value="0"/>
    </inkml:brush>
  </inkml:definitions>
  <inkml:trace contextRef="#ctx0" brushRef="#br0">62250.000 8300.000 511,'-46.000'-22.000'0,"10.000"6.000"0,10.000 7.000 0,9.000 6.000 0,2.000 4.000 8,-2.000 4.000 16,-3.000 3.000 17,-3.000 3.000 16,1.000 7.000 4,6.000 14.000-8,7.000 11.000-7,6.000 14.000-9,4.000 11.000-3,4.000 14.000-2,3.000 11.000 0,3.000 14.000-1,-1.000 10.000-8,-2.000 9.000-14,-3.000 10.000-14,-3.000 10.000-14,-6.000 2.000-11,-5.000-3.000-9,-7.000-3.000-6,-5.000-2.000-9,-3.000-17.000-4,4.000-28.000-1,3.000-28.000-1,3.000-27.000 0</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3"/>
    </inkml:context>
    <inkml:brush xml:id="br0">
      <inkml:brushProperty name="width" value="0.0281808152794838" units="cm"/>
      <inkml:brushProperty name="height" value="0.0281808152794838" units="cm"/>
      <inkml:brushProperty name="color" value="#000000"/>
      <inkml:brushProperty name="ignorePressure" value="0"/>
    </inkml:brush>
  </inkml:definitions>
  <inkml:trace contextRef="#ctx0" brushRef="#br0">64100.000 8400.000 520,'7.000'-25.000'3,"17.000"0.000"7,15.000 0.000 7,16.000 0.000 6,5.000 3.000 8,-2.000 6.000 7,-3.000 7.000 8,-3.000 6.000 8,-2.000 7.000 0,0.000 10.000-9,0.000 10.000-7,0.000 9.000-9,-10.000 13.000-6,-18.000 20.000-1,-19.000 18.000-3,-18.000 20.000-2,-18.000 8.000-7,-16.000 1.000-9,-15.000-1.000-11,-15.000 1.000-11,-12.000-4.000-3,-6.000-6.000 1,-6.000-6.000 1,-6.000-6.000 1,2.000-10.000 3,14.000-12.000 6,11.000-13.000 4,14.000-12.000 5,18.000-13.000 5,25.000-12.000 8,25.000-13.000 6,25.000-12.000 7,18.000-7.000 1,14.000 1.000-1,11.000-1.000-4,14.000 1.000-2,7.000-1.000-4,3.000 1.000-8,3.000-1.000-8,4.000 1.000-6,-1.000 1.000-9,-3.000 3.000-9,-3.000 3.000-9,-2.000 4.000-10,-9.000 1.000-1,-12.000 0.000 5,-13.000 0.000 6,-12.000 0.000 6,-9.000 1.000 0,-2.000 4.000-5,-3.000 3.000-6,-3.000 3.000-6</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76100.000 49900.000,'50.000'-150.000,"0.000"125.000,0.000 0.000,0.000 25.000,0.000 0.000,75.000 100.000,0.000 0.000,0.000 0.000,0.000 0.000,25.000 0.000,0.000 0.000,-75.000 0.000,0.000 0.000,-50.000-25.000,0.000 0.000,-50.000 25.000,0.000 0.000,-50.000 25.000,0.000 0.000,-100.000 0.000,0.000 0.000,-50.000 25.000,0.000 0.000,75.000-50.000,0.000 0.000,125.000-100.000</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3"/>
    </inkml:context>
    <inkml:brush xml:id="br0">
      <inkml:brushProperty name="width" value="0.0381163544952869" units="cm"/>
      <inkml:brushProperty name="height" value="0.0381163544952869" units="cm"/>
      <inkml:brushProperty name="color" value="#000000"/>
      <inkml:brushProperty name="ignorePressure" value="0"/>
    </inkml:brush>
  </inkml:definitions>
  <inkml:trace contextRef="#ctx0" brushRef="#br0">67250.000 7700.000 384,'-100.000'-22.000'7,"0.000"6.000"14,0.000 7.000 14,0.000 6.000 13,3.000 6.000 3,6.000 6.000-9,7.000 7.000-9,6.000 6.000-9,9.000 3.000-8,13.000 0.000-3,12.000 0.000-6,13.000 0.000-4,12.000 1.000-4,13.000 4.000-4,12.000 3.000-5,13.000 3.000-3,4.000 1.000 0,-3.000 1.000 6,-3.000-1.000 5,-2.000 1.000 5,-5.000 5.000 8,-2.000 14.000 11,-3.000 11.000 10,-3.000 14.000 11,-4.000 11.000 3,-3.000 14.000-5,-3.000 11.000-4,-2.000 14.000-6,-5.000 2.000-4,-2.000-6.000-6,-3.000-6.000-4,-3.000-6.000-6,1.000-9.000-3,6.000-8.000-2,7.000-10.000 0,6.000-9.000-1,3.000-10.000-6,0.000-9.000-7,0.000-10.000-9,0.000-8.000-8,3.000-12.000-12,6.000-12.000-13,7.000-13.000-15,6.000-12.000-14,3.000-9.000-2,0.000-2.000 8,0.000-3.000 9,0.000-3.000 8</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4"/>
    </inkml:context>
    <inkml:brush xml:id="br0">
      <inkml:brushProperty name="width" value="0.0286040659993887" units="cm"/>
      <inkml:brushProperty name="height" value="0.0286040659993887" units="cm"/>
      <inkml:brushProperty name="color" value="#000000"/>
      <inkml:brushProperty name="ignorePressure" value="0"/>
    </inkml:brush>
  </inkml:definitions>
  <inkml:trace contextRef="#ctx0" brushRef="#br0">67400.000 8250.000 512,'0.000'-18.000'10,"0.000"17.000"21,0.000 15.000 20,0.000 16.000 20,0.000 13.000 5,0.000 14.000-11,0.000 11.000-10,0.000 14.000-11,-2.000 7.000-10,-3.000 3.000-9,-3.000 3.000-8,-2.000 4.000-9,-5.000-6.000-7,-2.000-11.000-7,-3.000-14.000-7,-3.000-11.000-6,-2.000-11.000-2,0.000-5.000-1,0.000-7.000 0,0.000-5.000 1,3.000-11.000-5,6.000-11.000-9,7.000-14.000-10,6.000-11.000-8,4.000-15.000-3,4.000-16.000 4,3.000-15.000 4,3.000-15.000 3,3.000-6.000 7,3.000 7.000 8,3.000 6.000 8,4.000 7.000 10,2.000 4.000 11,4.000 3.000 15,3.000 3.000 15,3.000 4.000 16,1.000 5.000 8,1.000 10.000 0,-1.000 10.000 1,1.000 9.000 0,-1.000 4.000-4,1.000 1.000-7,-1.000-1.000-9,1.000 1.000-7,-1.000 1.000-9,1.000 3.000-9,-1.000 3.000-9,1.000 4.000-10,-4.000-3.000-13,-6.000-5.000-21,-6.000-7.000-20,-6.000-5.000-20</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4"/>
    </inkml:context>
    <inkml:brush xml:id="br0">
      <inkml:brushProperty name="width" value="0.0345243476331234" units="cm"/>
      <inkml:brushProperty name="height" value="0.0345243476331234" units="cm"/>
      <inkml:brushProperty name="color" value="#000000"/>
      <inkml:brushProperty name="ignorePressure" value="0"/>
    </inkml:brush>
  </inkml:definitions>
  <inkml:trace contextRef="#ctx0" brushRef="#br0">68000.000 7900.000 424,'0.000'-25.000'3,"0.000"0.000"4,0.000 0.000 5,0.000 0.000 5,-2.000 15.000 12,-3.000 32.000 18,-3.000 31.000 18,-2.000 32.000 18,-5.000 16.000 2,-2.000 4.000-17,-3.000 3.000-16,-3.000 3.000-17,-1.000 3.000-10,4.000 3.000-5,3.000 3.000-6,3.000 4.000-4,1.000-3.000-6,1.000-5.000-9,-1.000-7.000-9,1.000-5.000-7</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5"/>
    </inkml:context>
    <inkml:brush xml:id="br0">
      <inkml:brushProperty name="width" value="0.04105519130826" units="cm"/>
      <inkml:brushProperty name="height" value="0.04105519130826" units="cm"/>
      <inkml:brushProperty name="color" value="#000000"/>
      <inkml:brushProperty name="ignorePressure" value="0"/>
    </inkml:brush>
  </inkml:definitions>
  <inkml:trace contextRef="#ctx0" brushRef="#br0">68100.000 8750.000 357,'93.000'-136.000'21,"-11.000"28.000"-3,-14.000 28.000-2,-11.000 29.000-2,-11.000 18.000 0,-5.000 9.000 6,-7.000 10.000 5,-5.000 10.000 5,-6.000 13.000 2,-3.000 19.000-3,-3.000 19.000 0,-2.000 19.000-3,-12.000 13.000-3,-19.000 10.000-3,-18.000 10.000-4,-19.000 9.000-3,-7.000 1.000-3,7.000-6.000-3,6.000-6.000-1,7.000-6.000-3,7.000-12.000 0,9.000-15.000 0,10.000-15.000 0,10.000-16.000 0,8.000-13.000-4,10.000-9.000-8,10.000-10.000-8,9.000-8.000-8,15.000-17.000-4,22.000-21.000 1,22.000-22.000 1,23.000-22.000 2,11.000-13.000-1,4.000-3.000-3,3.000-3.000-2,3.000-2.000-2,-5.000 2.000-1,-12.000 9.000 4,-13.000 10.000 1,-12.000 10.000 4,-15.000 8.000 4,-15.000 10.000 7,-15.000 10.000 7,-16.000 9.000 7,-13.000 7.000 8,-9.000 7.000 8,-10.000 6.000 8,-8.000 7.000 9,-11.000 11.000 13,-8.000 20.000 18,-10.000 18.000 17,-9.000 20.000 18,-5.000 11.000 0,0.000 7.000-21,0.000 6.000-20,0.000 7.000-19,0.000 5.000-14,0.000 7.000-8,0.000 6.000-8,0.000 7.000-6,4.000-7.000-9,10.000-19.000-8,10.000-18.000-7,9.000-19.000-9,12.000-16.000-4,16.000-12.000-2,15.000-13.000-3,17.000-12.000-1,14.000-16.000-2,17.000-19.000 1,15.000-18.000-1,16.000-19.000 1,4.000-8.000 1,-6.000 3.000 6,-6.000 3.000 4,-6.000 4.000 5,-10.000 7.000 4,-12.000 13.000 2,-13.000 12.000 2,-12.000 13.000 4,-18.000 12.000 10,-21.000 13.000 20,-22.000 12.000 19,-22.000 13.000 21,-8.000 10.000 7,6.000 10.000-4,7.000 10.000-5,6.000 9.000-4,6.000 2.000-6,6.000-2.000-7,7.000-3.000-6,6.000-3.000-7,4.000-4.000-6,4.000-3.000-2,3.000-3.000-4,3.000-2.000-3,6.000-8.000-3,9.000-8.000-3,10.000-10.000-2,10.000-9.000-3,5.000-12.000-3,4.000-11.000-4,3.000-14.000-5,3.000-11.000-4,4.000-15.000-2,7.000-16.000 1,6.000-15.000 2,7.000-15.000 2,-4.000-7.000-3,-12.000 3.000-3,-13.000 3.000-5,-12.000 4.000-4,-13.000 8.000 0,-12.000 17.000 4,-13.000 15.000 4,-12.000 16.000 4,-16.000 13.000 4,-19.000 14.000 4,-18.000 11.000 2,-19.000 14.000 5,-7.000 10.000 0,7.000 9.000 1,6.000 10.000-1,7.000 10.000 1,8.000 2.000-2,14.000-3.000 1,11.000-3.000-1,14.000-2.000-1,16.000-8.000 1,22.000-8.000-1,22.000-10.000-1,23.000-9.000 1,10.000-5.000-1,0.000 0.000 0,0.000 0.000 0,0.000 0.000-1,-2.000 7.000 2,-3.000 17.000 5,-3.000 15.000 3,-2.000 16.000 6,-9.000 10.000 2,-12.000 7.000 3,-13.000 6.000 3,-12.000 7.000 2,-16.000 4.000 1,-19.000 3.000-3,-18.000 3.000-2,-19.000 4.000-1,-7.000-6.000-4,7.000-11.000-5,6.000-14.000-3,7.000-11.000-6,15.000-11.000-2,25.000-5.000 0,25.000-7.000-2,25.000-5.000-1,14.000-4.000 2,3.000 0.000 1,3.000 0.000 2,4.000 0.000 2,-6.000 3.000 2,-11.000 6.000 0,-14.000 7.000 0,-11.000 6.000 1,-15.000 9.000 0,-16.000 13.000-2,-15.000 12.000-1,-15.000 13.000-2,-20.000 7.000-2,-21.000 4.000-3,-22.000 3.000-3,-22.000 3.000-3,-8.000-1.000-5,6.000-2.000-7,7.000-3.000-6,6.000-3.000-7,10.000-13.000 0,17.000-22.000 5,15.000-22.000 7,16.000-21.000 5,10.000-15.000 3,7.000-6.000-2,6.000-6.000-2,7.000-6.000-2</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45"/>
    </inkml:context>
    <inkml:brush xml:id="br0">
      <inkml:brushProperty name="width" value="0.0409704707562923" units="cm"/>
      <inkml:brushProperty name="height" value="0.0409704707562923" units="cm"/>
      <inkml:brushProperty name="color" value="#000000"/>
      <inkml:brushProperty name="ignorePressure" value="0"/>
    </inkml:brush>
  </inkml:definitions>
  <inkml:trace contextRef="#ctx0" brushRef="#br0">72100.000 7600.000 357,'25.000'-22.000'56,"0.000"6.000"-12,0.000 7.000-13,0.000 6.000-11,3.000 1.000-7,6.000-3.000-1,7.000-3.000-3,6.000-2.000-2,6.000-3.000-2,6.000 1.000-1,7.000-1.000-1,6.000 1.000-2,-2.000 4.000 1,-9.000 9.000 1,-10.000 10.000 2,-8.000 10.000 1,-11.000 7.000 0,-8.000 6.000 0,-10.000 7.000 0,-9.000 6.000 0,-10.000 6.000 3,-9.000 6.000 6,-10.000 7.000 8,-8.000 6.000 7,-4.000 7.000 3,3.000 10.000-2,3.000 10.000 0,4.000 9.000-2,4.000 6.000-1,6.000 3.000-3,7.000 3.000-2,6.000 4.000-2,4.000-1.000-3,4.000-3.000-1,3.000-3.000-3,3.000-2.000-2,3.000-6.000-2,3.000-6.000-2,3.000-6.000-1,4.000-6.000-1,-3.000-6.000-2,-5.000-2.000-2,-7.000-3.000-1,-5.000-3.000 0,-6.000-4.000-3,-3.000-3.000-3,-3.000-3.000-1,-2.000-2.000-4,-9.000-6.000-1,-12.000-6.000-2,-13.000-6.000-1,-12.000-6.000-2,-10.000-4.000 0,-6.000 1.000 0,-6.000-1.000 0,-6.000 1.000 0,-16.000-3.000-6,-25.000-2.000-11,-25.000-3.000-11,-25.000-3.000-11,-4.000-6.000-3,20.000-5.000 7,18.000-7.000 6,20.000-5.000 7,13.000-4.000 3,9.000 0.000 0,10.000 0.000 0,10.000 0.000 1</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1"/>
    </inkml:context>
    <inkml:brush xml:id="br0">
      <inkml:brushProperty name="width" value="0.0343443863093853" units="cm"/>
      <inkml:brushProperty name="height" value="0.0343443863093853" units="cm"/>
      <inkml:brushProperty name="color" value="#f2395b"/>
      <inkml:brushProperty name="ignorePressure" value="0"/>
    </inkml:brush>
  </inkml:definitions>
  <inkml:trace contextRef="#ctx0" brushRef="#br0">78600.000 7800.000 427,'0.000'-47.000'6,"0.000"6.000"12,0.000 7.000 13,0.000 6.000 13,3.000 12.000 4,6.000 19.000-2,7.000 19.000-2,6.000 19.000-2,1.000 10.000-4,-3.000 4.000-7,-3.000 3.000-7,-2.000 3.000-7,-5.000-1.000-4,-2.000-2.000-4,-3.000-3.000-3,-3.000-3.000-3,-2.000-4.000-3,0.000-3.000-3,0.000-3.000-3,0.000-2.000-2,4.000-14.000-5,10.000-21.000-8,10.000-22.000-8,9.000-22.000-8,6.000-21.000-1,3.000-18.000 3,3.000-19.000 4,4.000-18.000 3,-3.000-9.000 5,-5.000 4.000 5,-7.000 3.000 6,-5.000 3.000 5,-8.000 10.000 6,-5.000 20.000 6,-7.000 18.000 7,-5.000 20.000 5,-8.000 16.000 8,-5.000 16.000 8,-7.000 15.000 8,-5.000 17.000 7,-3.000 7.000 1,4.000 0.000-10,3.000 0.000-9,3.000 0.000-8,4.000 1.000-8,7.000 4.000-6,6.000 3.000-5,7.000 3.000-7,5.000-2.000-5,7.000-6.000-3,6.000-6.000-5,7.000-6.000-4,2.000 1.000-4,1.000 9.000-2,-1.000 10.000-3,1.000 10.000-3,-4.000 8.000 0,-6.000 10.000 2,-6.000 10.000 2,-6.000 9.000 2,-15.000 10.000 2,-21.000 14.000 0,-22.000 11.000 2,-22.000 14.000 2,-11.000 5.000 2,0.000 1.000 2,0.000-1.000 4,0.000 1.000 3,-2.000-6.000 5,-3.000-8.000 5,-3.000-10.000 5,-2.000-9.000 6,2.000-12.000 6,9.000-11.000 4,10.000-14.000 4,10.000-11.000 5,18.000-20.000 4,28.000-24.000 2,28.000-26.000 2,29.000-24.000 3,22.000-26.000-4,20.000-24.000-9,18.000-26.000-8,20.000-24.000-10,8.000-13.000-4,1.000 0.000-1,-1.000 0.000-2,1.000 0.000-1,-7.000 3.000-5,-12.000 6.000-7,-13.000 7.000-8,-12.000 6.000-7,-15.000 9.000-4,-15.000 13.000 0,-15.000 12.000 0,-16.000 13.000 0,-12.000 12.000 4,-5.000 13.000 6,-7.000 12.000 6,-5.000 13.000 6,-4.000 27.000 12,0.000 45.000 19,0.000 43.000 19,0.000 45.000 18,0.000 10.000 4,0.000-22.000-13,0.000-22.000-13,0.000-21.000-12,0.000-3.000-7,0.000 20.000-2,0.000 18.000-2,0.000 20.000-1,1.000 5.000-1,4.000-6.000-1,3.000-6.000-1,3.000-6.000-1,7.000-15.000-7,14.000-21.000-14,11.000-22.000-14,14.000-22.000-14,5.000-24.000-8,1.000-24.000 2,-1.000-26.000-1,1.000-24.000 1,-1.000-24.000 1,1.000-22.000 3,-1.000-22.000 1,1.000-21.000 3,-7.000-10.000 3,-12.000 3.000 4,-13.000 3.000 3,-12.000 4.000 5,-9.000 10.000 5,-2.000 19.000 6,-3.000 19.000 7,-3.000 19.000 7,-4.000 16.000 5,-3.000 17.000 6,-3.000 15.000 5,-2.000 16.000 4,-9.000 16.000 6,-12.000 20.000 3,-13.000 18.000 3,-12.000 20.000 5,-10.000 17.000-2,-6.000 20.000-5,-6.000 18.000-5,-6.000 20.000-5,-1.000 10.000-4,7.000 3.000-3,6.000 3.000-1,7.000 4.000-3,8.000-10.000-1,14.000-22.000-3,11.000-22.000-2,14.000-21.000-2,21.000-32.000-13,31.000-41.000-26,32.000-40.000-25,31.000-40.000-26,4.000-14.000-3,-21.000 17.000 18,-22.000 15.000 19,-22.000 16.000 17,-11.000 7.000 11,0.000 1.000 1,0.000-1.000 2,0.000 1.000 1</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2"/>
    </inkml:context>
    <inkml:brush xml:id="br0">
      <inkml:brushProperty name="width" value="0.0392130464315414" units="cm"/>
      <inkml:brushProperty name="height" value="0.0392130464315414" units="cm"/>
      <inkml:brushProperty name="color" value="#f2395b"/>
      <inkml:brushProperty name="ignorePressure" value="0"/>
    </inkml:brush>
  </inkml:definitions>
  <inkml:trace contextRef="#ctx0" brushRef="#br0">81050.000 7900.000 374,'51.000'-30.000'0,"4.000"-9.000"0,3.000-10.000 0,3.000-8.000 0,-4.000 0.000 3,-8.000 14.000 6,-10.000 11.000 8,-9.000 14.000 5,-10.000 21.000 7,-9.000 31.000 5,-10.000 32.000 6,-8.000 31.000 5,-8.000 18.000-1,-2.000 7.000-7,-3.000 6.000-8,-3.000 7.000-8,-2.000-1.000-6,0.000-6.000-2,0.000-6.000-4,0.000-6.000-3,3.000-15.000-2,6.000-21.000 2,7.000-22.000-1,6.000-22.000 1,4.000-19.000-3,4.000-16.000-8,3.000-15.000-7,3.000-15.000-8,6.000-25.000-6,9.000-30.000-6,10.000-32.000-4,10.000-30.000-7,4.000-12.000 1,0.000 9.000 7,0.000 10.000 5,0.000 10.000 7,0.000 13.000 7,0.000 19.000 5,0.000 19.000 7,0.000 19.000 5,-4.000 13.000 8,-5.000 10.000 6,-7.000 10.000 8,-5.000 9.000 7,-6.000 9.000 3,-3.000 9.000 0,-3.000 10.000-2,-2.000 10.000 0,-6.000 13.000-2,-6.000 19.000-1,-6.000 19.000-2,-6.000 19.000-2,-7.000 10.000-4,-6.000 4.000-7,-6.000 3.000-8,-6.000 3.000-8,-4.000-5.000-5,1.000-12.000-5,-1.000-13.000-4,1.000-12.000-4,1.000-15.000-2,3.000-15.000 1,3.000-15.000 0,4.000-16.000 2,5.000-18.000 0,10.000-18.000 2,10.000-19.000 1,9.000-18.000 2,12.000-12.000 1,16.000-3.000 4,15.000-3.000 2,17.000-2.000 2,16.000 0.000 4,19.000 7.000 1,19.000 6.000 3,19.000 7.000 2,12.000 4.000 3,6.000 3.000 4,7.000 3.000 4,6.000 4.000 4,-5.000 5.000 1,-16.000 10.000-2,-15.000 10.000-2,-15.000 9.000-2,-18.000 4.000-3,-19.000 1.000-5,-18.000-1.000-6,-19.000 1.000-5,-22.000-9.000-3,-25.000-15.000-4,-25.000-15.000-3,-25.000-16.000-4,-13.000-8.000 0,1.000 0.000 2,-1.000 0.000 1,1.000 0.000 1,4.000 0.000 6,9.000 0.000 8,10.000 0.000 9,10.000 0.000 8,5.000 6.000 7,4.000 13.000 6,3.000 12.000 4,3.000 13.000 5,3.000 20.000 2,3.000 28.000-3,3.000 28.000-1,4.000 29.000-3,1.000 21.000-3,0.000 16.000-3,0.000 15.000-4,0.000 17.000-3,0.000 13.000-3,0.000 13.000-2,0.000 12.000-1,0.000 13.000-1,1.000 13.000-4,4.000 17.000-4,3.000 15.000-6,3.000 16.000-3,1.000-5.000-5,1.000-25.000-1,-1.000-25.000-3,1.000-25.000-1,-3.000-24.000-5,-2.000-21.000-5,-3.000-22.000-6,-3.000-22.000-5,-7.000-19.000-1,-9.000-16.000 4,-10.000-15.000 6,-8.000-15.000 4,-12.000-17.000 3,-12.000-15.000-1,-13.000-15.000 0,-12.000-16.000 0,-4.000-19.000 2,7.000-22.000 1,6.000-22.000 2,7.000-21.000 3,15.000-14.000 1,25.000-2.000 4,25.000-3.000 2,25.000-3.000 2,21.000 4.000 2,20.000 13.000-2,18.000 12.000-1,20.000 13.000-2,13.000 10.000-3,9.000 10.000-6,10.000 10.000-5,10.000 9.000-5,-11.000 10.000-1,-27.000 14.000 4,-28.000 11.000 5,-28.000 14.000 5,-15.000 5.000 1,1.000 1.000-3,-1.000-1.000-1,1.000 1.000-3</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2"/>
    </inkml:context>
    <inkml:brush xml:id="br0">
      <inkml:brushProperty name="width" value="0.0303388629108667" units="cm"/>
      <inkml:brushProperty name="height" value="0.0303388629108667" units="cm"/>
      <inkml:brushProperty name="color" value="#f2395b"/>
      <inkml:brushProperty name="ignorePressure" value="0"/>
    </inkml:brush>
  </inkml:definitions>
  <inkml:trace contextRef="#ctx0" brushRef="#br0">85500.000 6900.000 483,'0.000'-68.000'0,"0.000"17.000"0,0.000 15.000 0,0.000 16.000 0,12.000 9.000 7,26.000 3.000 16,24.000 3.000 15,26.000 4.000 15,7.000 8.000 3,-9.000 17.000-7,-10.000 15.000-9,-8.000 16.000-9,-12.000 12.000-5,-12.000 9.000-4,-13.000 10.000-4,-12.000 10.000-3,-18.000 2.000-11,-21.000-3.000-17,-22.000-3.000-18,-22.000-2.000-16,-16.000-5.000-8,-9.000-2.000 1,-10.000-3.000 1,-8.000-3.000 2,-8.000-7.000 4,-2.000-9.000 10,-3.000-10.000 7,-3.000-8.000 9,5.000-8.000 9,17.000-2.000 7,15.000-3.000 8,16.000-3.000 8,13.000-6.000 7,14.000-5.000 6,11.000-7.000 5,14.000-5.000 7,21.000-8.000 5,31.000-5.000 6,32.000-7.000 5,31.000-5.000 6,20.000-6.000-3,9.000-3.000-11,10.000-3.000-10,10.000-2.000-11,-1.000-3.000-9,-9.000 1.000-9,-10.000-1.000-8,-8.000 1.000-8,-15.000 2.000-7,-19.000 7.000-3,-18.000 6.000-3,-19.000 7.000-4,-24.000 0.000-7,-28.000-2.000-11,-28.000-3.000-10,-27.000-3.000-10,-12.000-1.000 2,6.000 4.000 16,7.000 3.000 16,6.000 3.000 16,6.000 1.000 11,6.000 1.000 7,7.000-1.000 7,6.000 1.000 7,4.000 5.000 13,4.000 14.000 17,3.000 11.000 18,3.000 14.000 18,-4.000 16.000 1,-8.000 22.000-16,-10.000 22.000-15,-9.000 23.000-16,-12.000 14.000-10,-11.000 10.000-5,-14.000 10.000-4,-11.000 9.000-4,-3.000-2.000-7,10.000-12.000-7,10.000-13.000-8,9.000-12.000-7,10.000-18.000-10,14.000-21.000-11,11.000-22.000-10,14.000-22.000-11,10.000-19.000-4,9.000-16.000 4,10.000-15.000 4,10.000-15.000 3,5.000-9.000 5,4.000 1.000 6,3.000-1.000 7,3.000 1.000 7</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2"/>
    </inkml:context>
    <inkml:brush xml:id="br0">
      <inkml:brushProperty name="width" value="0.0327115282416344" units="cm"/>
      <inkml:brushProperty name="height" value="0.0327115282416344" units="cm"/>
      <inkml:brushProperty name="color" value="#f2395b"/>
      <inkml:brushProperty name="ignorePressure" value="0"/>
    </inkml:brush>
  </inkml:definitions>
  <inkml:trace contextRef="#ctx0" brushRef="#br0">85600.000 8500.000 448,'45.000'-25.000'1,"-9.000"0.000"3,-10.000 0.000 1,-8.000 0.000 4,-6.000 6.000 4,1.000 13.000 10,-1.000 12.000 8,1.000 13.000 9,-4.000 9.000 4,-6.000 6.000-4,-6.000 7.000-2,-6.000 6.000-2,-6.000 10.000-1,-2.000 17.000 1,-3.000 15.000 1,-3.000 16.000 1,4.000 1.000-2,13.000-12.000-6,12.000-13.000-6,13.000-12.000-7,15.000-13.000-6,19.000-12.000-8,19.000-13.000-6,19.000-12.000-8,12.000-18.000-7,6.000-21.000-6,7.000-22.000-5,6.000-22.000-7,3.000-15.000-1,0.000-5.000 2,0.000-7.000 4,0.000-5.000 2,-11.000-1.000 1,-22.000 6.000-4,-22.000 7.000-3,-21.000 6.000-3,-14.000 6.000-1,-2.000 6.000-1,-3.000 7.000 1,-3.000 6.000 0</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3"/>
    </inkml:context>
    <inkml:brush xml:id="br0">
      <inkml:brushProperty name="width" value="0.0397356525063515" units="cm"/>
      <inkml:brushProperty name="height" value="0.0397356525063515" units="cm"/>
      <inkml:brushProperty name="color" value="#f2395b"/>
      <inkml:brushProperty name="ignorePressure" value="0"/>
    </inkml:brush>
  </inkml:definitions>
  <inkml:trace contextRef="#ctx0" brushRef="#br0">87850.000 7150.000 369,'26.000'-30.000'0,"4.000"-9.000"0,3.000-10.000 0,3.000-8.000 0,-1.000-3.000 7,-2.000 7.000 14,-3.000 6.000 15,-3.000 7.000 14,-9.000 13.000 5,-11.000 22.000-5,-14.000 22.000-4,-11.000 23.000-5,-18.000 20.000-5,-22.000 23.000-4,-22.000 22.000-6,-21.000 22.000-4,-10.000 10.000-2,3.000 1.000-1,3.000-1.000 1,4.000 1.000 0,10.000-7.000-2,19.000-12.000-2,19.000-13.000-3,19.000-12.000-2,27.000-24.000-9,39.000-34.000-16,36.000-35.000-15,39.000-33.000-16,19.000-25.000-5,4.000-11.000 3,3.000-14.000 4,3.000-11.000 4,-5.000 0.000 3,-12.000 17.000 4,-13.000 15.000 5,-12.000 16.000 3,-21.000 16.000 7,-28.000 20.000 8,-28.000 18.000 8,-27.000 20.000 8,-19.000 13.000 11,-5.000 9.000 11,-7.000 10.000 11,-5.000 10.000 11,-1.000 4.000 5,6.000 0.000-4,7.000 0.000-3,6.000 0.000-4,6.000-5.000-5,6.000-9.000-8,7.000-10.000-7,6.000-8.000-9,10.000-9.000-5,17.000-6.000-4,15.000-6.000-3,16.000-6.000-3,12.000-12.000-5,9.000-15.000-4,10.000-15.000-5,10.000-16.000-4,0.000-13.000-3,-5.000-9.000-1,-7.000-10.000-3,-5.000-8.000 0,-9.000-6.000-2,-9.000 1.000 0,-10.000-1.000-1,-8.000 1.000-1,-11.000 1.000 2,-8.000 3.000 5,-10.000 3.000 4,-9.000 4.000 6,-10.000 5.000 3,-9.000 10.000 2,-10.000 10.000 2,-8.000 9.000 2,-8.000 10.000 1,-2.000 14.000 2,-3.000 11.000 0,-3.000 14.000 2,-1.000 8.000-2,4.000 7.000-4,3.000 6.000-4,3.000 7.000-5,6.000 2.000-3,9.000 1.000-4,10.000-1.000-4,10.000 1.000-2,10.000-4.000-1,13.000-6.000 3,12.000-6.000 3,13.000-6.000 2,10.000-6.000 3,10.000-2.000 2,10.000-3.000 3,9.000-3.000 1,4.000-2.000 5,1.000 0.000 6,-1.000 0.000 6,1.000 0.000 7,-6.000 3.000 6,-8.000 6.000 8,-10.000 7.000 6,-9.000 6.000 8,-13.000 9.000 0,-16.000 13.000-4,-15.000 12.000-6,-15.000 13.000-5,-18.000 12.000-3,-19.000 13.000-2,-18.000 12.000-2,-19.000 13.000-1,-5.000 1.000-2,9.000-9.000-2,10.000-10.000-1,10.000-8.000-1,8.000-12.000-2,10.000-12.000 0,10.000-13.000-1,9.000-12.000-1,17.000-12.000-2,25.000-8.000-2,25.000-10.000-2,25.000-9.000-3,20.000-13.000-4,16.000-16.000-3,15.000-15.000-5,17.000-15.000-5,5.000-6.000-6,-3.000 7.000-10,-3.000 6.000-10,-2.000 7.000-8,-11.000 7.000-4,-15.000 9.000 5,-15.000 10.000 3,-16.000 10.000 5,-16.000 2.000 1,-16.000-3.000-1,-15.000-3.000 0,-15.000-2.000-1</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80250.000 49900.000,'0.000'-50.000,"0.000"-150.000,0.000 0.000,-50.000 75.000,0.000 0.000,25.000 25.000,0.000 0.000,-50.000 50.000,0.000 0.000,-50.000 50.000,0.000 0.000,25.000 125.000,0.000 0.000,0.000 75.000,0.000 0.000,75.000-50.000,0.000 0.000,25.000-50.000,0.000 0.000,75.000-75.000,0.000 0.000,50.000-50.000,0.000 0.000,0.000-50.000,0.000 0.000,-50.000 25.000,0.000 0.000,-50.000 50.000,0.000 0.000,0.000 50.000,0.000 0.000,-50.000 75.000,0.000 0.000,-25.000 100.000,0.000 0.000,-50.000 75.000,0.000 0.000,-75.000 200.000,0.000 0.000,100.000-125.000,0.000 0.000,50.000-300.000</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4"/>
    </inkml:context>
    <inkml:brush xml:id="br0">
      <inkml:brushProperty name="width" value="0.0332501083612442" units="cm"/>
      <inkml:brushProperty name="height" value="0.0332501083612442" units="cm"/>
      <inkml:brushProperty name="color" value="#f2395b"/>
      <inkml:brushProperty name="ignorePressure" value="0"/>
    </inkml:brush>
  </inkml:definitions>
  <inkml:trace contextRef="#ctx0" brushRef="#br0">64550.000 8100.000 441,'-116.000'-2.000'-1,"19.000"-3.000"-1,19.000-3.000 0,19.000-2.000-2,4.000-3.000 3,-9.000 1.000 7,-10.000-1.000 7,-8.000 1.000 7,3.000-1.000 3,20.000 1.000-2,18.000-1.000-1,20.000 1.000-2,13.000-1.000 0,9.000 1.000 3,10.000-1.000 1,10.000 1.000 2,14.000 1.000 0,23.000 3.000 1,22.000 3.000-1,22.000 4.000 0,23.000 2.000 0,25.000 4.000 0,25.000 3.000 1,25.000 3.000-1,21.000 3.000 0,20.000 3.000-1,18.000 3.000-2,20.000 4.000-2,17.000 2.000-3,20.000 4.000-2,18.000 3.000-4,20.000 3.000-3,8.000 1.000-1,1.000 1.000 0,-1.000-1.000 0,1.000 1.000 1,1.000 7.000-1,3.000 16.000-3,3.000 15.000-2,4.000 17.000-3,-4.000 13.000-3,-9.000 13.000-2,-10.000 12.000-4,-8.000 13.000-3,-8.000-1.000-3,-2.000-11.000-3,-3.000-14.000-3,-3.000-11.000-3,-6.000-15.000 0,-5.000-16.000 1,-7.000-15.000 1,-5.000-15.000 3,-17.000-12.000-3,-24.000-6.000-7,-26.000-6.000-6,-24.000-6.000-7,-34.000-6.000-3,-40.000-2.000 2,-40.000-3.000 0,-41.000-3.000 2</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6"/>
    </inkml:context>
    <inkml:brush xml:id="br0">
      <inkml:brushProperty name="width" value="0.0285587459802628" units="cm"/>
      <inkml:brushProperty name="height" value="0.0285587459802628" units="cm"/>
      <inkml:brushProperty name="color" value="#f2395b"/>
      <inkml:brushProperty name="ignorePressure" value="0"/>
    </inkml:brush>
  </inkml:definitions>
  <inkml:trace contextRef="#ctx0" brushRef="#br0">91950.000 5900.000 513,'0.000'-90.000'0,"0.000"23.000"0,0.000 22.000 0,0.000 22.000 0,6.000 12.000 8,13.000 3.000 16,12.000 3.000 16,13.000 4.000 16,1.000 2.000 2,-9.000 4.000-11,-10.000 3.000-10,-8.000 3.000-11,-1.000 10.000-6,9.000 20.000 1,10.000 18.000-1,10.000 20.000 1,0.000 6.000-5,-5.000-2.000-11,-7.000-3.000-10,-5.000-3.000-9,-9.000-4.000-6,-9.000-3.000-1,-10.000-3.000-1,-8.000-2.000-1,-12.000-5.000-3,-12.000-2.000-7,-13.000-3.000-7,-12.000-3.000-7,-10.000-6.000 1,-6.000-5.000 8,-6.000-7.000 7,-6.000-5.000 8,-4.000-6.000 7,1.000-3.000 8,-1.000-3.000 7,1.000-2.000 8,8.000-5.000 5,20.000-2.000 3,18.000-3.000 3,20.000-3.000 3,14.000-2.000 4,14.000 0.000 5,11.000 0.000 4,14.000 0.000 4,13.000-4.000 0,16.000-5.000-8,15.000-7.000-6,17.000-5.000-7,3.000-1.000-5,-5.000 6.000 0,-7.000 7.000 0,-5.000 6.000-2,-20.000 9.000-5,-31.000 13.000-10,-31.000 12.000-10,-31.000 13.000-10,-16.000 4.000 1,0.000-3.000 10,0.000-3.000 11,0.000-2.000 10,3.000-3.000 7,6.000 1.000 1,7.000-1.000 1,6.000 1.000 3,6.000-3.000-2,6.000-2.000-3,7.000-3.000-3,6.000-3.000-3,10.000-6.000-3,17.000-5.000-3,15.000-7.000-5,16.000-5.000-2,7.000-8.000-3,1.000-5.000 0,-1.000-7.000 1,1.000-5.000-1,-4.000-4.000-1,-6.000 0.000 1,-6.000 0.000-1,-6.000 0.000-1,-16.000 7.000 0,-25.000 17.000 1,-25.000 15.000 0,-25.000 16.000 1,-19.000 13.000 1,-12.000 14.000 1,-13.000 11.000 2,-12.000 14.000 2,-9.000 3.000 1,-2.000-2.000-1,-3.000-3.000 1,-3.000-3.000 1,7.000-4.000 1,19.000-3.000 4,19.000-3.000 5,19.000-2.000 3,29.000-12.000 3,41.000-19.000 0,40.000-18.000 2,42.000-19.000 1,22.000-15.000-4,7.000-8.000-6,6.000-10.000-7,7.000-9.000-7,-7.000-1.000-4,-19.000 10.000-3,-18.000 10.000-2,-19.000 9.000-2,-27.000 9.000-6,-34.000 9.000-10,-35.000 10.000-8,-33.000 10.000-10,-18.000 2.000 1,0.000-3.000 12,0.000-3.000 11,0.000-2.000 11,4.000-5.000 5,10.000-2.000 0,10.000-3.000 0,9.000-3.000-1,13.000 1.000 11,20.000 6.000 22,18.000 7.000 22,20.000 6.000 22,6.000 10.000 6,-2.000 17.000-10,-3.000 15.000-8,-3.000 16.000-10,-9.000 18.000-7,-11.000 22.000-8,-14.000 22.000-6,-11.000 23.000-8,-15.000 11.000-7,-16.000 4.000-6,-15.000 3.000-8,-15.000 3.000-7,-12.000 1.000-6,-6.000 1.000-6,-6.000-1.000-6,-6.000 1.000-5,5.000-12.000-2,20.000-21.000 2,18.000-22.000 2,20.000-22.000 2,11.000-21.000-2,7.000-18.000-6,6.000-19.000-7,7.000-18.000-5</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7"/>
    </inkml:context>
    <inkml:brush xml:id="br0">
      <inkml:brushProperty name="width" value="0.036809179931879" units="cm"/>
      <inkml:brushProperty name="height" value="0.036809179931879" units="cm"/>
      <inkml:brushProperty name="color" value="#f2395b"/>
      <inkml:brushProperty name="ignorePressure" value="0"/>
    </inkml:brush>
  </inkml:definitions>
  <inkml:trace contextRef="#ctx0" brushRef="#br0">92800.000 7450.000 398,'3.000'-47.000'0,"6.000"6.000"0,7.000 7.000 0,6.000 6.000 0,3.000 3.000 0,0.000 0.000 0,0.000 0.000 0,0.000 0.000 0,0.000 4.000 8,0.000 10.000 15,0.000 10.000 15,0.000 9.000 16,-2.000 13.000 4,-3.000 20.000-8,-3.000 18.000-8,-2.000 20.000-7,-11.000 11.000-7,-15.000 7.000-5,-15.000 6.000-5,-16.000 7.000-5,-5.000-4.000-4,6.000-12.000-4,7.000-13.000-3,6.000-12.000-4,17.000-26.000-7,28.000-36.000-8,28.000-39.000-10,29.000-36.000-8,18.000-18.000-3,9.000 3.000 6,10.000 3.000 6,10.000 4.000 5,-3.000 5.000 3,-11.000 10.000 2,-14.000 10.000 2,-11.000 9.000 2,-15.000 7.000 3,-16.000 7.000 6,-15.000 6.000 5,-15.000 7.000 6,-18.000 5.000 5,-19.000 7.000 6,-18.000 6.000 6,-19.000 7.000 7,-8.000 0.000-3,3.000-2.000-9,3.000-3.000-9,4.000-3.000-10,2.000-6.000-5,4.000-5.000-1,3.000-7.000 0,3.000-5.000-2,3.000-4.000 1,3.000 0.000 3,3.000 0.000 2,4.000 0.000 3,5.000 6.000 9,10.000 13.000 14,10.000 12.000 15,9.000 13.000 14,7.000 9.000 2,7.000 6.000-11,6.000 7.000-12,7.000 6.000-11,-1.000 7.000-6,-6.000 10.000-2,-6.000 10.000-2,-6.000 9.000-2,-9.000 6.000-4,-8.000 3.000-10,-10.000 3.000-8,-9.000 4.000-9,-10.000-1.000-8,-9.000-3.000-4,-10.000-3.000-6,-8.000-2.000-5,-4.000-12.000 0,3.000-19.000 3,3.000-18.000 5,4.000-19.000 4,4.000-12.000 5,6.000-2.000 5,7.000-3.000 5,6.000-3.000 6,7.000-9.000 5,10.000-11.000 5,10.000-14.000 6,9.000-11.000 6,17.000-9.000 5,25.000-3.000 4,25.000-3.000 6,25.000-2.000 5,10.000 2.000 1,-2.000 9.000-5,-3.000 10.000-3,-3.000 10.000-4,-10.000 7.000-4,-16.000 6.000-5,-15.000 7.000-5,-15.000 6.000-4,-17.000 13.000-3,-15.000 23.000 1,-15.000 22.000 0,-16.000 22.000 0,-21.000 12.000-2,-24.000 3.000-5,-26.000 3.000-5,-24.000 4.000-6,-10.000-3.000 0,6.000-5.000 1,7.000-7.000 3,6.000-5.000 3,7.000-8.000 3,10.000-5.000 6,10.000-7.000 5,9.000-5.000 6,20.000-9.000 5,31.000-9.000 6,32.000-10.000 5,31.000-8.000 6,28.000-14.000-1,25.000-15.000-8,25.000-15.000-8,25.000-16.000-7,17.000-7.000-10,9.000 4.000-9,10.000 3.000-11,10.000 3.000-9,-9.000 6.000-6,-24.000 9.000 0,-26.000 10.000 0,-24.000 10.000 0,-21.000 4.000-4,-16.000 0.000-4,-15.000 0.000-5,-15.000 0.000-4</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1:59"/>
    </inkml:context>
    <inkml:brush xml:id="br0">
      <inkml:brushProperty name="width" value="0.0199100151658058" units="cm"/>
      <inkml:brushProperty name="height" value="0.0199100151658058" units="cm"/>
      <inkml:brushProperty name="color" value="#000000"/>
      <inkml:brushProperty name="ignorePressure" value="0"/>
    </inkml:brush>
  </inkml:definitions>
  <inkml:trace contextRef="#ctx0" brushRef="#br0">59400.000 16200.000 736,'1.000'-68.000'5,"4.000"17.000"8,3.000 15.000 10,3.000 16.000 9,3.000 7.000 6,3.000 1.000 2,3.000-1.000 2,4.000 1.000 2,-1.000-1.000-17,-3.000 1.000-37,-3.000-1.000-36,-2.000 1.000-37</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2"/>
    </inkml:context>
    <inkml:brush xml:id="br0">
      <inkml:brushProperty name="width" value="0.0250914059579372" units="cm"/>
      <inkml:brushProperty name="height" value="0.0250914059579372" units="cm"/>
      <inkml:brushProperty name="color" value="#000000"/>
      <inkml:brushProperty name="ignorePressure" value="0"/>
    </inkml:brush>
  </inkml:definitions>
  <inkml:trace contextRef="#ctx0" brushRef="#br0">29650.000 13650.000 584,'-46.000'0.000'0,"10.000"0.000"0,10.000 0.000 0,9.000 0.000 0,9.000-2.000 7,9.000-3.000 16,10.000-3.000 13,10.000-2.000 16,7.000-1.000 5,6.000 3.000-4,7.000 3.000-4,6.000 4.000-4,4.000 7.000-7,4.000 13.000-9,3.000 12.000-11,3.000 13.000-10,-5.000 13.000-10,-12.000 17.000-13,-13.000 15.000-11,-12.000 16.000-12,-15.000 7.000-7,-15.000 1.000-2,-15.000-1.000-2,-16.000 1.000-1,-5.000-10.000 1,6.000-19.000 3,7.000-18.000 4,6.000-19.000 4</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2"/>
    </inkml:context>
    <inkml:brush xml:id="br0">
      <inkml:brushProperty name="width" value="0.0287862103432417" units="cm"/>
      <inkml:brushProperty name="height" value="0.0287862103432417" units="cm"/>
      <inkml:brushProperty name="color" value="#000000"/>
      <inkml:brushProperty name="ignorePressure" value="0"/>
    </inkml:brush>
  </inkml:definitions>
  <inkml:trace contextRef="#ctx0" brushRef="#br0">29350.000 15450.000 509,'48.000'-2.000'6,"-3.000"-3.000"-2,-3.000-3.000-1,-2.000-2.000-2,-3.000-1.000 7,1.000 3.000 12,-1.000 3.000 13,1.000 4.000 12,-4.000 5.000 5,-6.000 10.000-5,-6.000 10.000-4,-6.000 9.000-6,-6.000 9.000-3,-2.000 9.000-3,-3.000 10.000-4,-3.000 10.000-2,-6.000 7.000-3,-5.000 6.000-3,-7.000 7.000-4,-5.000 6.000-2,-1.000 1.000-3,6.000-3.000 0,7.000-3.000-2,6.000-2.000-1,1.000-3.000-3,-3.000 1.000-3,-3.000-1.000-5,-2.000 1.000-3,-1.000-7.000-4,3.000-12.000 0,3.000-13.000-2,4.000-12.000-1,2.000-23.000-3,4.000-30.000-6,3.000-32.000-5,3.000-30.000-6,4.000-28.000-4,7.000-21.000-1,6.000-22.000-2,7.000-22.000-1,-1.000 4.000 0,-6.000 32.000 3,-6.000 31.000 2,-6.000 32.000 4</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3"/>
    </inkml:context>
    <inkml:brush xml:id="br0">
      <inkml:brushProperty name="width" value="0.0301654916256666" units="cm"/>
      <inkml:brushProperty name="height" value="0.0301654916256666" units="cm"/>
      <inkml:brushProperty name="color" value="#000000"/>
      <inkml:brushProperty name="ignorePressure" value="0"/>
    </inkml:brush>
  </inkml:definitions>
  <inkml:trace contextRef="#ctx0" brushRef="#br0">30300.000 14850.000 486,'21.000'-46.000'0,"-5.000"10.000"0,-7.000 10.000 0,-5.000 9.000 0,-1.000-2.000 5,6.000-12.000 11,7.000-13.000 10,6.000-12.000 10,6.000-7.000 7,6.000 1.000 3,7.000-1.000 2,6.000 1.000 3,4.000 7.000-4,4.000 16.000-9,3.000 15.000-10,3.000 17.000-9,1.000 11.000-5,1.000 10.000-2,-1.000 10.000 0,1.000 9.000-2,-6.000 7.000-7,-8.000 7.000-14,-10.000 6.000-13,-9.000 7.000-14,-9.000-9.000-11,-5.000-21.000-10,-7.000-22.000-8,-5.000-22.000-11,-9.000-21.000 4,-9.000-18.000 17,-10.000-19.000 16,-8.000-18.000 16,-1.000-7.000 12,9.000 6.000 8,10.000 7.000 8,10.000 6.000 7,2.000 9.000 9,-3.000 13.000 12,-3.000 12.000 11,-2.000 13.000 11,-3.000 20.000 5,1.000 28.000 0,-1.000 28.000-1,1.000 29.000-1,-6.000 16.000-5,-8.000 7.000-7,-10.000 6.000-8,-9.000 7.000-7,-5.000-1.000-8,0.000-6.000-7,0.000-6.000-8,0.000-6.000-6,3.000-10.000-5,6.000-12.000-2,7.000-13.000-2,6.000-12.000-3,12.000-10.000-2,19.000-6.000-3,19.000-6.000-4,19.000-6.000-3,12.000-7.000 1,6.000-6.000 4,7.000-6.000 4,6.000-6.000 5,-4.000-2.000 2,-11.000 3.000 0,-14.000 3.000 0,-11.000 4.000 1,-11.000 4.000 1,-5.000 6.000 1,-7.000 7.000 2,-5.000 6.000 2,-6.000 4.000-5,-3.000 4.000-9,-3.000 3.000-11,-2.000 3.000-10,-6.000 4.000-1,-6.000 7.000 8,-6.000 6.000 8,-6.000 7.000 7,-9.000 5.000 6,-8.000 7.000 5,-10.000 6.000 5,-9.000 7.000 4,-7.000 2.000 3,-3.000 1.000 0,-3.000-1.000 0,-2.000 1.000-1,2.000-7.000 2,9.000-12.000 0,10.000-13.000 2,10.000-12.000 2,5.000-7.000 2,4.000 1.000 5,3.000-1.000 4,3.000 1.000 5,9.000-9.000 1,16.000-15.000-2,15.000-15.000-1,17.000-16.000-2,16.000-12.000-2,19.000-5.000-2,19.000-7.000-4,19.000-5.000-2,15.000-4.000-2,13.000 0.000-2,12.000 0.000-1,13.000 0.000-3,1.000 4.000-1,-9.000 10.000-4,-10.000 10.000-4,-8.000 9.000-2,-15.000 6.000-6,-19.000 3.000-6,-18.000 3.000-7,-19.000 4.000-7,-18.000 1.000-8,-15.000 0.000-9,-15.000 0.000-9,-16.000 0.000-10,-12.000-7.000 1,-5.000-11.000 9,-7.000-14.000 8,-5.000-11.000 9,-1.000-6.000 8,6.000 4.000 9,7.000 3.000 8,6.000 3.000 9,4.000 3.000 8,4.000 3.000 7,3.000 3.000 8,3.000 4.000 7,3.000 15.000 10,3.000 28.000 12,3.000 28.000 13,4.000 29.000 13,-12.000 21.000-3,-24.000 16.000-16,-26.000 15.000-17,-24.000 17.000-16,-9.000 2.000-13,10.000-9.000-7,10.000-10.000-9,9.000-8.000-8,4.000-11.000-8,1.000-8.000-7,-1.000-10.000-9,1.000-9.000-7,5.000-12.000-6,14.000-11.000-1,11.000-14.000-3,14.000-11.000-1</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3"/>
    </inkml:context>
    <inkml:brush xml:id="br0">
      <inkml:brushProperty name="width" value="0.0217301547527313" units="cm"/>
      <inkml:brushProperty name="height" value="0.0217301547527313" units="cm"/>
      <inkml:brushProperty name="color" value="#000000"/>
      <inkml:brushProperty name="ignorePressure" value="0"/>
    </inkml:brush>
  </inkml:definitions>
  <inkml:trace contextRef="#ctx0" brushRef="#br0">31350.000 16400.000 674,'25.000'3.000'6,"0.000"6.000"12,0.000 7.000 11,0.000 6.000 12,1.000 7.000 5,4.000 10.000-2,3.000 10.000-2,3.000 9.000-2,4.000 7.000-7,7.000 7.000-14,6.000 6.000-12,7.000 7.000-12,-3.000-6.000-9,-8.000-15.000-1,-10.000-15.000-3,-9.000-16.000-2,-7.000-10.000-8,-3.000-3.000-14,-3.000-3.000-12,-2.000-2.000-14</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3"/>
    </inkml:context>
    <inkml:brush xml:id="br0">
      <inkml:brushProperty name="width" value="0.0303730722516775" units="cm"/>
      <inkml:brushProperty name="height" value="0.0303730722516775" units="cm"/>
      <inkml:brushProperty name="color" value="#000000"/>
      <inkml:brushProperty name="ignorePressure" value="0"/>
    </inkml:brush>
  </inkml:definitions>
  <inkml:trace contextRef="#ctx0" brushRef="#br0">32550.000 15000.000 482,'0.000'-25.000'0,"0.000"0.000"0,0.000 0.000 0,0.000 0.000 0,0.000 1.000 0,0.000 4.000 0,0.000 3.000 0,0.000 3.000 0,1.000 3.000 7,4.000 3.000 12,3.000 3.000 12,3.000 4.000 14,-1.000 10.000 7,-2.000 19.000 4,-3.000 19.000 4,-3.000 19.000 4,-2.000 15.000-4,0.000 13.000-13,0.000 12.000-11,0.000 13.000-12,0.000 2.000-11,0.000-5.000-10,0.000-7.000-8,0.000-5.000-10,-2.000-8.000-9,-3.000-5.000-8,-3.000-7.000-10,-2.000-5.000-8</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4"/>
    </inkml:context>
    <inkml:brush xml:id="br0">
      <inkml:brushProperty name="width" value="0.0404125526547432" units="cm"/>
      <inkml:brushProperty name="height" value="0.0404125526547432" units="cm"/>
      <inkml:brushProperty name="color" value="#000000"/>
      <inkml:brushProperty name="ignorePressure" value="0"/>
    </inkml:brush>
  </inkml:definitions>
  <inkml:trace contextRef="#ctx0" brushRef="#br0">33400.000 13800.000 362,'71.000'-94.000'0,"-5.000"13.000"0,-7.000 12.000 0,-5.000 13.000 0,0.000 9.000 2,10.000 6.000 4,10.000 7.000 3,9.000 6.000 4,1.000 6.000 1,-6.000 6.000 1,-6.000 7.000-1,-6.000 6.000 0,-6.000 9.000-1,-2.000 13.000-3,-3.000 12.000-1,-3.000 13.000-3,-6.000 6.000-1,-5.000 0.000-2,-7.000 0.000-1,-5.000 0.000-2,-6.000-4.000 2,-3.000-5.000 4,-3.000-7.000 4,-2.000-5.000 5,-5.000-3.000 4,-2.000 4.000 4,-3.000 3.000 4,-3.000 3.000 4,-1.000 7.000 1,4.000 14.000 0,3.000 11.000-2,3.000 14.000-1,1.000 8.000-2,1.000 7.000-1,-1.000 6.000-2,1.000 7.000-2,-3.000 4.000-1,-2.000 3.000-3,-3.000 3.000 0,-3.000 4.000-2,-1.000-1.000-2,4.000-3.000-2,3.000-3.000-2,3.000-2.000-2,1.000-3.000-2,1.000 1.000 0,-1.000-1.000 0,1.000 1.000-1,-1.000-4.000-1,1.000-6.000-1,-1.000-6.000-3,1.000-6.000-1,-3.000-7.000-2,-2.000-6.000-5,-3.000-6.000-3,-3.000-6.000-4,-9.000-9.000-4,-11.000-8.000-5,-14.000-10.000-3,-11.000-9.000-5,-7.000-15.000-2,0.000-18.000 1,0.000-19.000 0,0.000-18.000 0,1.000-17.000 2,4.000-11.000 2,3.000-14.000 4,3.000-11.000 2,3.000-12.000 1,3.000-9.000 2,3.000-10.000 0,4.000-8.000 1,-1.000-11.000-1,-3.000-8.000-5,-3.000-10.000-4,-2.000-9.000-4,0.000-2.000 0,7.000 6.000 5,6.000 7.000 4,7.000 6.000 5,4.000 10.000 5,3.000 17.000 9,3.000 15.000 7,4.000 16.000 8,1.000 15.000 3,0.000 16.000-2,0.000 15.000-2,0.000 17.000-3,-4.000 13.000 7,-5.000 13.000 13,-7.000 12.000 14,-5.000 13.000 14,-9.000 16.000 2,-9.000 23.000-8,-10.000 22.000-9,-8.000 22.000-8,-6.000 12.000-7,1.000 3.000-8,-1.000 3.000-8,1.000 4.000-7,1.000-6.000-4,3.000-11.000-1,3.000-14.000-1,4.000-11.000 0,11.000-20.000-5,23.000-24.000-9,22.000-26.000-8,22.000-24.000-9,16.000-21.000-2,14.000-16.000 5,11.000-15.000 7,14.000-15.000 4,0.000-3.000 6,-8.000 14.000 4,-10.000 11.000 6,-9.000 14.000 4,-9.000 10.000 4,-5.000 9.000 1,-7.000 10.000 3,-5.000 10.000 1,-11.000 13.000 3,-11.000 19.000 5,-14.000 19.000 5,-11.000 19.000 4,-12.000 7.000 1,-9.000-3.000-1,-10.000-3.000-3,-8.000-2.000-1,-4.000-6.000-3,3.000-6.000-7,3.000-6.000-4,4.000-6.000-7,16.000-13.000-7,32.000-19.000-11,31.000-18.000-9,32.000-19.000-10,11.000-7.000-1,-5.000 7.000 11,-7.000 6.000 8,-5.000 7.000 11,-9.000 5.000 5,-9.000 7.000 2,-10.000 6.000 2,-8.000 7.000 2,-11.000 8.000 1,-8.000 14.000 4,-10.000 11.000 2,-9.000 14.000 3,-13.000 3.000 1,-16.000-2.000 0,-15.000-3.000 0,-15.000-3.000 0,-7.000-2.000-1,3.000 0.000-2,3.000 0.000-3,4.000 0.000-2,7.000-5.000-1,13.000-9.000 0,12.000-10.000-1,13.000-8.000 0,15.000-9.000-1,19.000-6.000-2,19.000-6.000-1,19.000-6.000-1,10.000-4.000-1,4.000 1.000-1,3.000-1.000 1,3.000 1.000 0,-4.000 1.000 0,-8.000 3.000-1,-10.000 3.000 0,-9.000 4.000-1,-10.000 4.000-1,-9.000 6.000-2,-10.000 7.000-1,-8.000 6.000-2,-12.000 4.000 0,-12.000 4.000 1,-13.000 3.000 1,-12.000 3.000 1,-9.000-1.000 2,-2.000-2.000 0,-3.000-3.000 3,-3.000-3.000 1,-2.000-2.000 2,0.000 0.000 0,0.000 0.000 1,0.000 0.000 2,4.000 0.000 2,10.000 0.000 7,10.000 0.000 5,9.000 0.000 7,13.000-4.000 1,20.000-5.000-2,18.000-7.000-2,20.000-5.000-1,17.000-9.000-5,20.000-9.000-7,18.000-10.000-8,20.000-8.000-7,14.000-6.000-6,14.000 1.000-6,11.000-1.000-5,14.000 1.000-7,-9.000 1.000-3,-28.000 3.000-3,-28.000 3.000-3,-27.000 4.000-2</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50600.000 39250.000,'0.000'-50.000,"0.000"-50.000,0.000 0.000,50.000 50.000,0.000 0.000,100.000 25.000,0.000 0.000,0.000 75.000,0.000 0.000,-50.000 50.000,0.000 0.000,-75.000 50.000,0.000 0.000,-125.000 25.000,0.000 0.000,-50.000 0.000,0.000 0.000,-25.000-75.000,0.000 0.000,25.000-25.000,0.000 0.000,100.000-50.000,0.000 0.000,175.000-25.000,0.000 0.000,100.000-50.000,0.000 0.000,0.000-25.000,0.000 0.000,-50.000 25.000,0.000 0.000,-125.000 25.000,0.000 0.000,-25.000 0.000</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81800.000 48800.000,'-100.000'-100.000,"75.000"100.000,0.000 0.000,-75.000 175.000,0.000 0.000,25.000 75.000,0.000 0.000,75.000-25.000,0.000 0.000,150.000-75.000,0.000 0.000,50.000-150.000,0.000 0.000,-25.000 0.000,0.000 0.000,-75.000-25.000,0.000 0.000,-75.000 0.000,0.000 0.000,-25.000 0.000</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4"/>
    </inkml:context>
    <inkml:brush xml:id="br0">
      <inkml:brushProperty name="width" value="0.0300474725663662" units="cm"/>
      <inkml:brushProperty name="height" value="0.0300474725663662" units="cm"/>
      <inkml:brushProperty name="color" value="#000000"/>
      <inkml:brushProperty name="ignorePressure" value="0"/>
    </inkml:brush>
  </inkml:definitions>
  <inkml:trace contextRef="#ctx0" brushRef="#br0">36300.000 15450.000 488,'-13.000'-2.000'12,"26.000"-3.000"23,24.000-3.000 25,26.000-2.000 23,8.000 0.000 4,-5.000 7.000-17,-7.000 6.000-17,-5.000 7.000-17,-9.000 5.000-10,-9.000 7.000-5,-10.000 6.000-4,-8.000 7.000-5,-8.000 0.000-20,-2.000-2.000-35,-3.000-3.000-35,-3.000-3.000-34</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5"/>
    </inkml:context>
    <inkml:brush xml:id="br0">
      <inkml:brushProperty name="width" value="0.0231980625540018" units="cm"/>
      <inkml:brushProperty name="height" value="0.0231980625540018" units="cm"/>
      <inkml:brushProperty name="color" value="#000000"/>
      <inkml:brushProperty name="ignorePressure" value="0"/>
    </inkml:brush>
  </inkml:definitions>
  <inkml:trace contextRef="#ctx0" brushRef="#br0">36250.000 16050.000 632,'-22.000'1.000'6,"6.000"4.000"15,7.000 3.000 12,6.000 3.000 15,6.000 1.000 3,6.000 1.000-4,7.000-1.000-4,6.000 1.000-5,4.000-1.000-6,4.000 1.000-8,3.000-1.000-8,3.000 1.000-8,-1.000-1.000-17,-2.000 1.000-28,-3.000-1.000-27,-3.000 1.000-29</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6"/>
    </inkml:context>
    <inkml:brush xml:id="br0">
      <inkml:brushProperty name="width" value="0.0373390875756741" units="cm"/>
      <inkml:brushProperty name="height" value="0.0373390875756741" units="cm"/>
      <inkml:brushProperty name="color" value="#000000"/>
      <inkml:brushProperty name="ignorePressure" value="0"/>
    </inkml:brush>
  </inkml:definitions>
  <inkml:trace contextRef="#ctx0" brushRef="#br0">40650.000 14500.000 392,'-24.000'7.000'2,"4.000"17.000"3,3.000 15.000 3,3.000 16.000 3,3.000 5.000 7,3.000-2.000 11,3.000-3.000 10,4.000-3.000 10,1.000-1.000 4,0.000 4.000-6,0.000 3.000-4,0.000 3.000-5,3.000-1.000-7,6.000-2.000-10,7.000-3.000-9,6.000-3.000-10,-1.000-6.000-8,-5.000-5.000-4,-7.000-7.000-4,-5.000-5.000-6,3.000-17.000-4,17.000-24.000-4,15.000-26.000-6,16.000-24.000-3,5.000-13.000 0,-2.000 0.000 10,-3.000 0.000 7,-3.000 0.000 8,-7.000 6.000 7,-9.000 13.000 5,-10.000 12.000 5,-8.000 13.000 5,-8.000 13.000 2,-2.000 17.000-2,-3.000 15.000-2,-3.000 16.000-1,-9.000 13.000 0,-11.000 14.000 5,-14.000 11.000 4,-11.000 14.000 4,-9.000 5.000 0,-3.000 1.000-4,-3.000-1.000-6,-2.000 1.000-4,-1.000-3.000-3,3.000-2.000-2,3.000-3.000-3,4.000-3.000-2,4.000-6.000 0,6.000-5.000 0,7.000-7.000 1,6.000-5.000 0,6.000-8.000 2,6.000-5.000 2,7.000-7.000 2,6.000-5.000 3,7.000-9.000 1,10.000-9.000 0,10.000-10.000-2,9.000-8.000 1,10.000-17.000-4,14.000-21.000-4,11.000-22.000-5,14.000-22.000-4,3.000-11.000-2,-2.000 0.000 2,-3.000 0.000 2,-3.000 0.000 2,-7.000 0.000-2,-9.000 0.000-8,-10.000 0.000-7,-8.000 0.000-8,-9.000 4.000 0,-6.000 10.000 8,-6.000 10.000 8,-6.000 9.000 8,-6.000 9.000 7,-2.000 9.000 4,-3.000 10.000 5,-3.000 10.000 6,1.000 14.000 8,6.000 23.000 15,7.000 22.000 13,6.000 22.000 15,1.000 15.000 1,-3.000 9.000-13,-3.000 10.000-11,-2.000 10.000-11,-6.000 5.000-8,-6.000 4.000-2,-6.000 3.000-1,-6.000 3.000-3,-4.000-4.000-1,1.000-8.000-4,-1.000-10.000-3,1.000-9.000-2,5.000-10.000-5,14.000-9.000-6,11.000-10.000-6,14.000-8.000-6,8.000-14.000-6,7.000-15.000-8,6.000-15.000-8,7.000-16.000-7,4.000-18.000-4,3.000-18.000 3,3.000-19.000 2,4.000-18.000 2,-3.000-9.000 1,-5.000 4.000 2,-7.000 3.000 0,-5.000 3.000 0,-11.000 6.000 5,-11.000 9.000 7,-14.000 10.000 8,-11.000 10.000 8,-7.000 7.000 6,0.000 6.000 7,0.000 7.000 6,0.000 6.000 7,-2.000 4.000 4,-3.000 4.000 2,-3.000 3.000 3,-2.000 3.000 2,-5.000 4.000 2,-2.000 7.000 4,-3.000 6.000 3,-3.000 7.000 4,-7.000 8.000-2,-9.000 14.000-4,-10.000 11.000-6,-8.000 14.000-4,-6.000 10.000-5,1.000 9.000-5,-1.000 10.000-5,1.000 10.000-5,2.000-1.000-6,7.000-9.000-9,6.000-10.000-8,7.000-8.000-9,7.000-11.000-5,9.000-8.000-3,10.000-10.000-2,10.000-9.000-3,7.000-10.000-1,6.000-9.000 1,7.000-10.000-1,6.000-8.000 0</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6"/>
    </inkml:context>
    <inkml:brush xml:id="br0">
      <inkml:brushProperty name="width" value="0.0393995568156242" units="cm"/>
      <inkml:brushProperty name="height" value="0.0393995568156242" units="cm"/>
      <inkml:brushProperty name="color" value="#000000"/>
      <inkml:brushProperty name="ignorePressure" value="0"/>
    </inkml:brush>
  </inkml:definitions>
  <inkml:trace contextRef="#ctx0" brushRef="#br0">42850.000 14900.000 372,'23.000'-46.000'1,"-3.000"10.000"2,-3.000 10.000 3,-2.000 9.000 2,-5.000 15.000 11,-2.000 22.000 19,-3.000 22.000 18,-3.000 23.000 19,-4.000 13.000 0,-3.000 6.000-19,-3.000 7.000-18,-2.000 6.000-19,-5.000-1.000-12,-2.000-5.000-9,-3.000-7.000-7,-3.000-5.000-8,-1.000-9.000-5,4.000-9.000 0,3.000-10.000-1,3.000-8.000-1,6.000-23.000-2,9.000-34.000-6,10.000-35.000-6,10.000-33.000-5,7.000-17.000 1,6.000 4.000 9,7.000 3.000 9,6.000 3.000 9,3.000 3.000 5,0.000 3.000 0,0.000 3.000 0,0.000 4.000 0,-2.000 7.000 8,-3.000 13.000 14,-3.000 12.000 14,-2.000 13.000 13,-5.000 9.000 9,-2.000 6.000 1,-3.000 7.000 1,-3.000 6.000 2,-6.000 10.000-4,-5.000 17.000-9,-7.000 15.000-8,-5.000 16.000-9,-6.000 9.000-7,-3.000 3.000-3,-3.000 3.000-4,-2.000 4.000-4,-8.000 1.000-5,-8.000 0.000-4,-10.000 0.000-4,-9.000 0.000-6,-2.000-7.000-2,6.000-11.000 1,7.000-14.000 1,6.000-11.000 0,7.000-20.000-5,10.000-24.000-10,10.000-26.000-10,9.000-24.000-10,12.000-13.000 0,16.000 0.000 11,15.000 0.000 10,17.000 0.000 10,8.000 3.000 6,4.000 6.000 1,3.000 7.000 1,3.000 6.000 0,3.000 6.000 7,3.000 6.000 12,3.000 7.000 13,4.000 6.000 12,-1.000 6.000 5,-3.000 6.000-5,-3.000 7.000-3,-2.000 6.000-5,-8.000 1.000-2,-8.000-3.000-2,-10.000-3.000-3,-9.000-2.000-1,-10.000-6.000-8,-9.000-6.000-12,-10.000-6.000-13,-8.000-6.000-13,-9.000-7.000-3,-6.000-6.000 3,-6.000-6.000 3,-6.000-6.000 5,-4.000-9.000 3,1.000-8.000 3,-1.000-10.000 3,1.000-9.000 3,-1.000-4.000 3,1.000 4.000 4,-1.000 3.000 2,1.000 3.000 5,-3.000 6.000 4,-2.000 9.000 6,-3.000 10.000 6,-3.000 10.000 7,-2.000 8.000 2,0.000 10.000 0,0.000 10.000 0,0.000 9.000 0,0.000 6.000 0,0.000 3.000 2,0.000 3.000 3,0.000 4.000 2,1.000 11.000-2,4.000 23.000-4,3.000 22.000-4,3.000 22.000-4,3.000 15.000-4,3.000 9.000-3,3.000 10.000-2,4.000 10.000-4,1.000 8.000-1,0.000 10.000 0,0.000 10.000-2,0.000 9.000 0,1.000 2.000-1,4.000-2.000-3,3.000-3.000-3,3.000-3.000-1,-1.000-2.000-5,-2.000 0.000-5,-3.000 0.000-5,-3.000 0.000-6,-6.000-4.000-3,-5.000-5.000-2,-7.000-7.000-2,-5.000-5.000-1,-6.000-11.000-1,-3.000-11.000 1,-3.000-14.000 2,-2.000-11.000 0,-6.000-14.000 3,-6.000-11.000 3,-6.000-14.000 3,-6.000-11.000 2,-1.000-20.000 5,7.000-24.000 4,6.000-26.000 5,7.000-24.000 4,8.000-18.000 4,14.000-9.000 0,11.000-10.000 3,14.000-8.000 1,14.000-4.000 0,20.000 3.000-1,18.000 3.000-1,20.000 4.000-1,11.000 4.000-4,7.000 6.000-8,6.000 7.000-8,7.000 6.000-8,-7.000 10.000-8,-19.000 17.000-8,-18.000 15.000-8,-19.000 16.000-9</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9"/>
    </inkml:context>
    <inkml:brush xml:id="br0">
      <inkml:brushProperty name="width" value="0.0337689220905304" units="cm"/>
      <inkml:brushProperty name="height" value="0.0337689220905304" units="cm"/>
      <inkml:brushProperty name="color" value="#000000"/>
      <inkml:brushProperty name="ignorePressure" value="0"/>
    </inkml:brush>
  </inkml:definitions>
  <inkml:trace contextRef="#ctx0" brushRef="#br0">51400.000 14250.000 434,'0.000'-46.000'0,"0.000"10.000"0,0.000 10.000 0,0.000 9.000 0,0.000 2.000 7,0.000-2.000 16,0.000-3.000 15,0.000-3.000 15,-5.000 1.000 2,-9.000 6.000-11,-10.000 7.000-10,-8.000 6.000-11,-9.000 9.000-6,-6.000 13.000-3,-6.000 12.000-2,-6.000 13.000-2,-4.000 6.000-5,1.000 0.000-8,-1.000 0.000-7,1.000 0.000-7,5.000-4.000-4,14.000-5.000 1,11.000-7.000 1,14.000-5.000 0,7.000-1.000 9,3.000 6.000 15,3.000 7.000 14,4.000 6.000 16,2.000 7.000 6,4.000 10.000-4,3.000 10.000-2,3.000 9.000-4,-1.000 9.000-2,-2.000 9.000-3,-3.000 10.000-2,-3.000 10.000-3,-2.000-3.000-3,0.000-11.000-6,0.000-14.000-4,0.000-11.000-6,0.000-4.000-2,0.000 6.000 1,0.000 7.000 1,0.000 6.000 2,0.000-4.000-7,0.000-11.000-11,0.000-14.000-12,0.000-11.000-12,4.000-12.000-3,10.000-9.000 4,10.000-10.000 6,9.000-8.000 4,1.000-11.000-4,-6.000-8.000-14,-6.000-10.000-15,-6.000-9.000-14</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9"/>
    </inkml:context>
    <inkml:brush xml:id="br0">
      <inkml:brushProperty name="width" value="0.0351539067924023" units="cm"/>
      <inkml:brushProperty name="height" value="0.0351539067924023" units="cm"/>
      <inkml:brushProperty name="color" value="#000000"/>
      <inkml:brushProperty name="ignorePressure" value="0"/>
    </inkml:brush>
  </inkml:definitions>
  <inkml:trace contextRef="#ctx0" brushRef="#br0">52600.000 14350.000 417,'-46.000'-22.000'1,"10.000"6.000"3,10.000 7.000 2,9.000 6.000 3,2.000 1.000 5,-2.000-3.000 6,-3.000-3.000 8,-3.000-2.000 5,-1.000 0.000 3,4.000 7.000-3,3.000 6.000-3,3.000 7.000-3,-1.000 7.000-3,-2.000 9.000-2,-3.000 10.000-3,-3.000 10.000-2,-4.000 8.000-2,-3.000 10.000 1,-3.000 10.000 0,-2.000 9.000 1,-3.000 4.000-1,1.000 1.000 2,-1.000-1.000 0,1.000 1.000 0,2.000-3.000 0,7.000-2.000-2,6.000-3.000-3,7.000-3.000-2,5.000-6.000-3,7.000-5.000-3,6.000-7.000-2,7.000-5.000-3,7.000-11.000-3,9.000-11.000-2,10.000-14.000-2,10.000-11.000-2,7.000-9.000-2,6.000-3.000-1,7.000-3.000-2,6.000-2.000-1,3.000-8.000-3,0.000-8.000-3,0.000-10.000-4,0.000-9.000-3,-2.000-10.000-2,-3.000-9.000-2,-3.000-10.000-1,-2.000-8.000-1,-8.000-8.000 1,-8.000-2.000 1,-10.000-3.000 4,-9.000-3.000 1,-7.000 1.000 5,-3.000 6.000 8,-3.000 7.000 7,-2.000 6.000 8,-5.000 9.000 7,-2.000 13.000 7,-3.000 12.000 7,-3.000 13.000 7,-2.000 15.000 7,0.000 19.000 9,0.000 19.000 8,0.000 19.000 9,0.000 15.000-1,0.000 13.000-11,0.000 12.000-12,0.000 13.000-11,0.000 4.000-7,0.000-3.000-4,0.000-3.000-3,0.000-2.000-5,0.000-5.000-2,0.000-2.000-5,0.000-3.000-2,0.000-3.000-4,0.000-2.000-8,0.000 0.000-16,0.000 0.000-14,0.000 0.000-16,0.000-7.000-1,0.000-11.000 9,0.000-14.000 11,0.000-11.000 10</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09"/>
    </inkml:context>
    <inkml:brush xml:id="br0">
      <inkml:brushProperty name="width" value="0.0221176333725452" units="cm"/>
      <inkml:brushProperty name="height" value="0.0221176333725452" units="cm"/>
      <inkml:brushProperty name="color" value="#000000"/>
      <inkml:brushProperty name="ignorePressure" value="0"/>
    </inkml:brush>
  </inkml:definitions>
  <inkml:trace contextRef="#ctx0" brushRef="#br0">53950.000 14600.000 663,'0.000'-24.000'0,"0.000"4.000"0,0.000 3.000 0,0.000 3.000 0,3.000 1.000 5,6.000 1.000 12,7.000-1.000 12,6.000 1.000 10,9.000 2.000 7,13.000 7.000 1,12.000 6.000 2,13.000 7.000 0,4.000 4.000-10,-3.000 3.000-22,-3.000 3.000-24,-2.000 4.000-22,-8.000-3.000-16,-8.000-5.000-8,-10.000-7.000-10,-9.000-5.000-9</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0"/>
    </inkml:context>
    <inkml:brush xml:id="br0">
      <inkml:brushProperty name="width" value="0.0384418554604053" units="cm"/>
      <inkml:brushProperty name="height" value="0.0384418554604053" units="cm"/>
      <inkml:brushProperty name="color" value="#000000"/>
      <inkml:brushProperty name="ignorePressure" value="0"/>
    </inkml:brush>
  </inkml:definitions>
  <inkml:trace contextRef="#ctx0" brushRef="#br0">54600.000 13700.000 381,'3.000'-24.000'67,"6.000"4.000"-12,7.000 3.000-12,6.000 3.000-13,6.000 1.000-8,6.000 1.000-3,7.000-1.000-5,6.000 1.000-3,3.000 1.000-3,0.000 3.000-4,0.000 3.000-2,0.000 4.000-3,-5.000 5.000-1,-9.000 10.000 4,-10.000 10.000 1,-8.000 9.000 4,-8.000 4.000 1,-2.000 1.000 3,-3.000-1.000 1,-3.000 1.000 3,-4.000 2.000 0,-3.000 7.000 0,-3.000 6.000-2,-2.000 7.000 0,-1.000 5.000 1,3.000 7.000 2,3.000 6.000 2,4.000 7.000 2,2.000 0.000 1,4.000-2.000-2,3.000-3.000-2,3.000-3.000-2,1.000-1.000-2,1.000 4.000-1,-1.000 3.000-1,1.000 3.000-2,-1.000-1.000-1,1.000-2.000 1,-1.000-3.000-1,1.000-3.000 0,-3.000-4.000-1,-2.000-3.000-2,-3.000-3.000-3,-3.000-2.000-1,-4.000-5.000-3,-3.000-2.000-2,-3.000-3.000-2,-2.000-3.000-1,-9.000-2.000-3,-12.000 0.000-3,-13.000 0.000-4,-12.000 0.000-2,-12.000-2.000-3,-8.000-3.000-2,-10.000-3.000-1,-9.000-2.000-1,-4.000-5.000-1,4.000-2.000 4,3.000-3.000 1,3.000-3.000 4,9.000-6.000-8,16.000-5.000-15,15.000-7.000-17,17.000-5.000-17</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0"/>
    </inkml:context>
    <inkml:brush xml:id="br0">
      <inkml:brushProperty name="width" value="0.0293460432440042" units="cm"/>
      <inkml:brushProperty name="height" value="0.0293460432440042" units="cm"/>
      <inkml:brushProperty name="color" value="#000000"/>
      <inkml:brushProperty name="ignorePressure" value="0"/>
    </inkml:brush>
  </inkml:definitions>
  <inkml:trace contextRef="#ctx0" brushRef="#br0">56150.000 14350.000 499,'-40.000'-2.000'10,"23.000"-3.000"18,22.000-3.000 19,22.000-2.000 19,13.000-3.000 5,7.000 1.000-9,6.000-1.000-9,7.000 1.000-9,8.000-3.000-9,14.000-2.000-8,11.000-3.000-8,14.000-3.000-8,2.000 1.000-4,-6.000 6.000 0,-6.000 7.000 0,-6.000 6.000-1,-10.000 4.000-8,-12.000 4.000-18,-13.000 3.000-19,-12.000 3.000-18,-12.000 3.000-10,-8.000 3.000-2,-10.000 3.000-2,-9.000 4.000-2</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0"/>
    </inkml:context>
    <inkml:brush xml:id="br0">
      <inkml:brushProperty name="width" value="0.0289912093430758" units="cm"/>
      <inkml:brushProperty name="height" value="0.0289912093430758" units="cm"/>
      <inkml:brushProperty name="color" value="#000000"/>
      <inkml:brushProperty name="ignorePressure" value="0"/>
    </inkml:brush>
  </inkml:definitions>
  <inkml:trace contextRef="#ctx0" brushRef="#br0">56300.000 15100.000 505,'-24.000'0.000'0,"4.000"0.000"0,3.000 0.000 0,3.000 0.000 0,-1.000 0.000 7,-2.000 0.000 13,-3.000 0.000 13,-3.000 0.000 13,4.000-2.000 3,13.000-3.000-7,12.000-3.000-7,13.000-2.000-7,15.000-5.000-2,19.000-2.000 5,19.000-3.000 5,19.000-3.000 4,13.000 1.000-2,10.000 6.000-9,10.000 7.000-8,9.000 6.000-9,2.000 4.000-11,-2.000 4.000-10,-3.000 3.000-11,-3.000 3.000-12,-13.000 3.000-13,-22.000 3.000-15,-22.000 3.000-14,-21.000 4.000-14</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82450.000 49150.000,'-50.000'-50.000,"0.000"50.000,0.000 0.000,0.000 25.000,0.000 0.000,-50.000 275.000,0.000 0.000,-25.000-25.000,0.000 0.000,-25.000 0.000,0.000 0.000,100.000-50.000,0.000 0.000,50.000-175.000,0.000 0.000,0.000-25.000</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1"/>
    </inkml:context>
    <inkml:brush xml:id="br0">
      <inkml:brushProperty name="width" value="0.0348485559225082" units="cm"/>
      <inkml:brushProperty name="height" value="0.0348485559225082" units="cm"/>
      <inkml:brushProperty name="color" value="#000000"/>
      <inkml:brushProperty name="ignorePressure" value="0"/>
    </inkml:brush>
  </inkml:definitions>
  <inkml:trace contextRef="#ctx0" brushRef="#br0">60300.000 13300.000 420,'0.000'-24.000'0,"0.000"4.000"0,0.000 3.000 0,0.000 3.000 0,-10.000 4.000 9,-18.000 7.000 16,-19.000 6.000 16,-18.000 7.000 17,-10.000 7.000 2,0.000 9.000-13,0.000 10.000-13,0.000 10.000-13,3.000 2.000-10,6.000-3.000-3,7.000-3.000-6,6.000-2.000-5,9.000-5.000-2,13.000-2.000 0,12.000-3.000-1,13.000-3.000 0,9.000-1.000 3,6.000 4.000 7,7.000 3.000 5,6.000 3.000 7,-1.000 4.000 5,-5.000 7.000 2,-7.000 6.000 4,-5.000 7.000 3,-4.000 8.000 0,0.000 14.000-4,0.000 11.000-4,0.000 14.000-5,-2.000 5.000-1,-3.000 1.000-2,-3.000-1.000-2,-2.000 1.000 0,0.000-6.000-4,7.000-8.000-3,6.000-10.000-6,7.000-9.000-3,2.000-9.000-8,1.000-5.000-11,-1.000-7.000-10,1.000-5.000-12,4.000-11.000-6,9.000-11.000-2,10.000-14.000-4,10.000-11.000-2,0.000-9.000 1,-5.000-3.000 3,-7.000-3.000 5,-5.000-2.000 3</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1"/>
    </inkml:context>
    <inkml:brush xml:id="br0">
      <inkml:brushProperty name="width" value="0.0375102460384369" units="cm"/>
      <inkml:brushProperty name="height" value="0.0375102460384369" units="cm"/>
      <inkml:brushProperty name="color" value="#000000"/>
      <inkml:brushProperty name="ignorePressure" value="0"/>
    </inkml:brush>
  </inkml:definitions>
  <inkml:trace contextRef="#ctx0" brushRef="#br0">61150.000 13700.000 391,'1.000'-68.000'0,"4.000"17.000"0,3.000 15.000 0,3.000 16.000 0,-1.000 5.000 5,-2.000-2.000 13,-3.000-3.000 11,-3.000-3.000 12,-6.000 2.000 4,-5.000 10.000-5,-7.000 10.000-6,-5.000 9.000-4,-8.000 12.000-3,-5.000 16.000-3,-7.000 15.000-1,-5.000 17.000-2,-6.000 10.000-3,-3.000 6.000-1,-3.000 7.000-3,-2.000 6.000-1,-1.000 4.000 0,3.000 4.000 3,3.000 3.000 2,4.000 3.000 4,5.000-7.000 0,10.000-15.000-3,10.000-15.000-1,9.000-16.000-2,12.000-12.000-4,16.000-5.000-3,15.000-7.000-5,17.000-5.000-3,11.000-12.000-6,10.000-16.000-6,10.000-15.000-7,9.000-15.000-6,6.000-14.000-6,3.000-8.000-3,3.000-10.000-5,4.000-9.000-3,-7.000-4.000 0,-16.000 4.000 6,-15.000 3.000 5,-15.000 3.000 5,-12.000 7.000 4,-6.000 14.000 3,-6.000 11.000 3,-6.000 14.000 3,-9.000 8.000 6,-8.000 7.000 9,-10.000 6.000 10,-9.000 7.000 8,-5.000 8.000 7,0.000 14.000 6,0.000 11.000 4,0.000 14.000 6,1.000 7.000 0,4.000 3.000-5,3.000 3.000-5,3.000 4.000-5,3.000-4.000-4,3.000-9.000-3,3.000-10.000-4,4.000-8.000-3,5.000-9.000-3,10.000-6.000-2,10.000-6.000-3,9.000-6.000-2,9.000-12.000-3,9.000-15.000-7,10.000-15.000-6,10.000-16.000-5,5.000-12.000-3,4.000-5.000 1,3.000-7.000 0,3.000-5.000 0,-5.000-3.000 1,-12.000 4.000 1,-13.000 3.000 1,-12.000 3.000 0,-12.000 4.000 3,-8.000 7.000 3,-10.000 6.000 2,-9.000 7.000 4,-9.000 0.000 2,-5.000-2.000 2,-7.000-3.000 1,-5.000-3.000 2,-11.000 2.000 0,-11.000 10.000-3,-14.000 10.000-1,-11.000 9.000-2,-4.000 7.000-2,6.000 7.000-1,7.000 6.000-2,6.000 7.000-1,6.000 5.000-4,6.000 7.000-7,7.000 6.000-6,6.000 7.000-7,6.000 0.000-7,6.000-2.000-7,7.000-3.000-9,6.000-3.000-8</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2"/>
    </inkml:context>
    <inkml:brush xml:id="br0">
      <inkml:brushProperty name="width" value="0.0288048088550568" units="cm"/>
      <inkml:brushProperty name="height" value="0.0288048088550568" units="cm"/>
      <inkml:brushProperty name="color" value="#000000"/>
      <inkml:brushProperty name="ignorePressure" value="0"/>
    </inkml:brush>
  </inkml:definitions>
  <inkml:trace contextRef="#ctx0" brushRef="#br0">62400.000 14200.000 509,'3.000'23.000'8,"6.000"-3.000"16,7.000-3.000 17,6.000-2.000 16,3.000 0.000 5,0.000 7.000-4,0.000 6.000-6,0.000 7.000-5,-2.000 4.000-7,-3.000 3.000-7,-3.000 3.000-7,-2.000 4.000-8,-5.000 1.000-6,-2.000 0.000-4,-3.000 0.000-4,-3.000 0.000-4,-7.000-2.000-3,-9.000-3.000-5,-10.000-3.000-4,-8.000-2.000-4,-1.000-5.000-3,9.000-2.000-1,10.000-3.000-1,10.000-3.000-2,10.000-1.000 3,13.000 4.000 5,12.000 3.000 5,13.000 3.000 7,6.000 1.000 3,0.000 1.000 4,0.000-1.000 3,0.000 1.000 3,-5.000 1.000 2,-9.000 3.000 0,-10.000 3.000-1,-8.000 4.000-1,-14.000 7.000-1,-15.000 13.000-1,-15.000 12.000-1,-16.000 13.000-2,-13.000 6.000 0,-9.000 0.000 0,-10.000 0.000 0,-8.000 0.000 0,-3.000-5.000-5,7.000-9.000-11,6.000-10.000-11,7.000-8.000-11,5.000-12.000-7,7.000-12.000-5,6.000-13.000-5,7.000-12.000-4,5.000-10.000 1,7.000-6.000 3,6.000-6.000 5,7.000-6.000 4</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2"/>
    </inkml:context>
    <inkml:brush xml:id="br0">
      <inkml:brushProperty name="width" value="0.0271751489490271" units="cm"/>
      <inkml:brushProperty name="height" value="0.0271751489490271" units="cm"/>
      <inkml:brushProperty name="color" value="#000000"/>
      <inkml:brushProperty name="ignorePressure" value="0"/>
    </inkml:brush>
  </inkml:definitions>
  <inkml:trace contextRef="#ctx0" brushRef="#br0">63350.000 13350.000 539,'23.000'0.000'0,"-3.000"0.000"0,-3.000 0.000 0,-2.000 0.000 0,-1.000 0.000 7,3.000 0.000 14,3.000 0.000 14,4.000 0.000 14,1.000 3.000 6,0.000 6.000-1,0.000 7.000-1,0.000 6.000-2,-4.000 6.000-5,-5.000 6.000-12,-7.000 7.000-11,-5.000 6.000-11,-6.000 4.000-6,-3.000 4.000 0,-3.000 3.000-2,-2.000 3.000-1,-3.000 1.000-1,1.000 1.000-4,-1.000-1.000-2,1.000 1.000-3,1.000-6.000-1,3.000-8.000 3,3.000-10.000 2,4.000-9.000 2,4.000-7.000-6,6.000-3.000-15,7.000-3.000-15,6.000-2.000-14,7.000-8.000-7,10.000-8.000 4,10.000-10.000 3,9.000-9.000 4,7.000-7.000 3,7.000-3.000 4,6.000-3.000 5,7.000-2.000 5,-1.000-3.000 4,-6.000 1.000 6,-6.000-1.000 6,-6.000 1.000 5,-9.000 1.000 4,-8.000 3.000 1,-10.000 3.000 1,-9.000 4.000 2</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2"/>
    </inkml:context>
    <inkml:brush xml:id="br0">
      <inkml:brushProperty name="width" value="0.0245839916169643" units="cm"/>
      <inkml:brushProperty name="height" value="0.0245839916169643" units="cm"/>
      <inkml:brushProperty name="color" value="#000000"/>
      <inkml:brushProperty name="ignorePressure" value="0"/>
    </inkml:brush>
  </inkml:definitions>
  <inkml:trace contextRef="#ctx0" brushRef="#br0">64350.000 13600.000 596,'25.000'0.000'53,"0.000"0.000"-2,0.000 0.000-2,0.000 0.000-2,4.000 0.000-5,10.000 0.000-6,10.000 0.000-6,9.000 0.000-8,4.000 0.000-3,1.000 0.000-2,-1.000 0.000-1,1.000 0.000-2,-6.000 0.000-6,-8.000 0.000-14,-10.000 0.000-13,-9.000 0.000-13</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3"/>
    </inkml:context>
    <inkml:brush xml:id="br0">
      <inkml:brushProperty name="width" value="0.0394920445978642" units="cm"/>
      <inkml:brushProperty name="height" value="0.0394920445978642" units="cm"/>
      <inkml:brushProperty name="color" value="#000000"/>
      <inkml:brushProperty name="ignorePressure" value="0"/>
    </inkml:brush>
  </inkml:definitions>
  <inkml:trace contextRef="#ctx0" brushRef="#br0">64900.000 12950.000 371,'51.000'0.000'73,"4.000"0.000"-15,3.000 0.000-15,3.000 0.000-15,-1.000 1.000-10,-2.000 4.000-4,-3.000 3.000-4,-3.000 3.000-4,-7.000 3.000-1,-9.000 3.000-1,-10.000 3.000 1,-8.000 4.000 1,-8.000 4.000 1,-2.000 6.000 1,-3.000 7.000 3,-3.000 6.000 1,-6.000 1.000 2,-5.000-3.000 1,-7.000-3.000 1,-5.000-2.000 2,-1.000 0.000 1,6.000 7.000 2,7.000 6.000 2,6.000 7.000 1,4.000 4.000 0,4.000 3.000-3,3.000 3.000-2,3.000 4.000-3,1.000 1.000-2,1.000 0.000-2,-1.000 0.000-2,1.000 0.000-2,-1.000 3.000 0,1.000 6.000 0,-1.000 7.000 0,1.000 6.000 1,-3.000 1.000-1,-2.000-3.000-4,-3.000-3.000-2,-3.000-2.000-4,-2.000-5.000-3,0.000-2.000-1,0.000-3.000-1,0.000-3.000-3,-4.000-7.000 1,-5.000-9.000 2,-7.000-10.000 1,-5.000-8.000 2,-9.000-8.000-2,-9.000-2.000-7,-10.000-3.000-6,-8.000-3.000-8,-12.000-2.000-4,-12.000 0.000-6,-13.000 0.000-4,-12.000 0.000-4,2.000-4.000-6,20.000-5.000-4,18.000-7.000-7,20.000-5.000-5</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4"/>
    </inkml:context>
    <inkml:brush xml:id="br0">
      <inkml:brushProperty name="width" value="0.0341875180602074" units="cm"/>
      <inkml:brushProperty name="height" value="0.0341875180602074" units="cm"/>
      <inkml:brushProperty name="color" value="#000000"/>
      <inkml:brushProperty name="ignorePressure" value="0"/>
    </inkml:brush>
  </inkml:definitions>
  <inkml:trace contextRef="#ctx0" brushRef="#br0">68100.000 13300.000 429,'-18.000'4.000'9,"17.000"10.000"21,15.000 10.000 20,16.000 9.000 20,15.000 4.000 4,16.000 1.000-13,15.000-1.000-12,17.000 1.000-12,11.000-1.000-7,10.000 1.000-2,10.000-1.000 1,9.000 1.000-2,1.000 1.000-3,-6.000 3.000-6,-6.000 3.000-4,-6.000 4.000-6,-9.000-1.000-5,-8.000-3.000-4,-10.000-3.000-4,-9.000-2.000-4,-13.000-5.000-1,-16.000-2.000-1,-15.000-3.000 1,-15.000-3.000 1,-9.000-2.000 0,1.000 0.000 3,-1.000 0.000 3,1.000 0.000 2,-10.000 1.000 3,-19.000 4.000 4,-18.000 3.000 4,-19.000 3.000 4,-15.000 4.000 1,-8.000 7.000-2,-10.000 6.000-3,-9.000 7.000-1,-10.000 4.000-4,-9.000 3.000-8,-10.000 3.000-5,-8.000 4.000-8,-3.000-1.000-6,7.000-3.000-9,6.000-3.000-7,7.000-2.000-9,11.000-6.000-3,20.000-6.000 2,18.000-6.000 1,20.000-6.000 3,11.000-7.000 3,7.000-6.000 6,6.000-6.000 6,7.000-6.000 6</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5"/>
    </inkml:context>
    <inkml:brush xml:id="br0">
      <inkml:brushProperty name="width" value="0.035087563097477" units="cm"/>
      <inkml:brushProperty name="height" value="0.035087563097477" units="cm"/>
      <inkml:brushProperty name="color" value="#000000"/>
      <inkml:brushProperty name="ignorePressure" value="0"/>
    </inkml:brush>
  </inkml:definitions>
  <inkml:trace contextRef="#ctx0" brushRef="#br0">72700.000 12950.000 418,'-118.000'-22.000'55,"17.000"6.000"-5,15.000 7.000-4,16.000 6.000-5,7.000 6.000-6,1.000 6.000-6,-1.000 7.000-6,1.000 6.000-7,2.000 1.000-3,7.000-3.000-4,6.000-3.000-2,7.000-2.000-3,11.000-1.000 0,20.000 3.000 0,18.000 3.000 2,20.000 4.000 1,6.000 2.000 2,-2.000 4.000 3,-3.000 3.000 2,-3.000 3.000 3,-6.000 7.000 2,-5.000 14.000-1,-7.000 11.000 1,-5.000 14.000 0,-6.000 10.000-1,-3.000 9.000-2,-3.000 10.000 0,-2.000 10.000-3,-3.000 2.000 0,1.000-3.000-3,-1.000-3.000-2,1.000-2.000-1,1.000-6.000-3,3.000-6.000-4,3.000-6.000-3,4.000-6.000-3,4.000-12.000-4,6.000-15.000-2,7.000-15.000-4,6.000-16.000-2,4.000-10.000-9,4.000-3.000-13,3.000-3.000-14,3.000-2.000-13,1.000-6.000-5,1.000-6.000 4,-1.000-6.000 5,1.000-6.000 5</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5"/>
    </inkml:context>
    <inkml:brush xml:id="br0">
      <inkml:brushProperty name="width" value="0.0326642580330372" units="cm"/>
      <inkml:brushProperty name="height" value="0.0326642580330372" units="cm"/>
      <inkml:brushProperty name="color" value="#000000"/>
      <inkml:brushProperty name="ignorePressure" value="0"/>
    </inkml:brush>
  </inkml:definitions>
  <inkml:trace contextRef="#ctx0" brushRef="#br0">73300.000 13050.000 449,'23.000'-16.000'13,"-3.000"19.000"29,-3.000 19.000 27,-2.000 19.000 27,-5.000 12.000 5,-2.000 6.000-21,-3.000 7.000-19,-3.000 6.000-21,-2.000 4.000-14,0.000 4.000-10,0.000 3.000-9,0.000 3.000-11,-4.000-1.000-9,-5.000-2.000-9,-7.000-3.000-10,-5.000-3.000-8,-4.000-9.000-10,0.000-11.000-8,0.000-14.000-8,0.000-11.000-8</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5"/>
    </inkml:context>
    <inkml:brush xml:id="br0">
      <inkml:brushProperty name="width" value="0.0373474843800068" units="cm"/>
      <inkml:brushProperty name="height" value="0.0373474843800068" units="cm"/>
      <inkml:brushProperty name="color" value="#000000"/>
      <inkml:brushProperty name="ignorePressure" value="0"/>
    </inkml:brush>
  </inkml:definitions>
  <inkml:trace contextRef="#ctx0" brushRef="#br0">73300.000 13550.000 392,'48.000'-91.000'4,"-3.000"19.000"9,-3.000 19.000 7,-2.000 19.000 9,-3.000 12.000 5,1.000 6.000 2,-1.000 7.000 4,1.000 6.000 2,1.000 3.000-2,3.000 0.000-7,3.000 0.000-6,4.000 0.000-7,-1.000 0.000-5,-3.000 0.000-5,-3.000 0.000-4,-2.000 0.000-4,-6.000-5.000-14,-6.000-9.000-21,-6.000-10.000-23,-6.000-8.000-21,-6.000-8.000-4,-2.000-2.000 18,-3.000-3.000 16,-3.000-3.000 16,-1.000-2.000 12,4.000 0.000 3,3.000 0.000 6,3.000 0.000 4,-1.000 3.000 3,-2.000 6.000 0,-3.000 7.000 1,-3.000 6.000 0,-1.000 10.000 15,4.000 17.000 30,3.000 15.000 29,3.000 16.000 29,-4.000 15.000 6,-8.000 16.000-18,-10.000 15.000-20,-9.000 17.000-18,-9.000 10.000-11,-5.000 6.000-6,-7.000 7.000-4,-5.000 6.000-5,0.000 1.000-7,10.000-3.000-13,10.000-3.000-10,9.000-2.000-12,6.000-9.000-10,3.000-12.000-7,3.000-13.000-7,4.000-12.000-8,5.000-16.000-3,10.000-19.000 1,10.000-18.000 2,9.000-19.000 0,2.000-13.000 2,-2.000-6.000 0,-3.000-6.000 0,-3.000-6.000 0</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83750.000 49400.000,'50.000'-50.000,"-50.000"-25.000,0.000 0.000,-75.000 200.000,0.000 0.000,-25.000 75.000,0.000 0.000,25.000 25.000,0.000 0.000,50.000-100.000,0.000 0.000,25.000-100.000,0.000 0.000,25.000-50.000</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6"/>
    </inkml:context>
    <inkml:brush xml:id="br0">
      <inkml:brushProperty name="width" value="0.039120864123106" units="cm"/>
      <inkml:brushProperty name="height" value="0.039120864123106" units="cm"/>
      <inkml:brushProperty name="color" value="#000000"/>
      <inkml:brushProperty name="ignorePressure" value="0"/>
    </inkml:brush>
  </inkml:definitions>
  <inkml:trace contextRef="#ctx0" brushRef="#br0">75100.000 12900.000 374,'23.000'-27.000'0,"-3.000"-3.000"0,-3.000-3.000 0,-2.000-2.000 0,-3.000 0.000 4,1.000 7.000 7,-1.000 6.000 8,1.000 7.000 7,-6.000 7.000 11,-8.000 9.000 12,-10.000 10.000 12,-9.000 10.000 14,-12.000 13.000 0,-11.000 19.000-10,-14.000 19.000-11,-11.000 19.000-10,-6.000 7.000-10,4.000-3.000-6,3.000-3.000-8,3.000-2.000-7,9.000-8.000-5,16.000-8.000-6,15.000-10.000-4,17.000-9.000-4,11.000-12.000-3,10.000-11.000 1,10.000-14.000 1,9.000-11.000 1,12.000-17.000-6,16.000-18.000-13,15.000-19.000-14,17.000-18.000-13,7.000-9.000-5,0.000 4.000 2,0.000 3.000 3,0.000 3.000 3,-10.000 7.000 6,-18.000 14.000 8,-19.000 11.000 9,-18.000 14.000 9,-21.000 13.000 13,-22.000 16.000 17,-22.000 15.000 17,-21.000 17.000 16,-7.000 7.000 10,9.000 0.000 0,10.000 0.000 1,10.000 0.000 1,8.000 1.000-6,10.000 4.000-12,10.000 3.000-12,9.000 3.000-12,7.000-4.000-7,7.000-8.000 0,6.000-10.000-1,7.000-9.000 0,2.000-9.000-8,1.000-5.000-18,-1.000-7.000-17,1.000-5.000-17,-4.000-9.000-3,-6.000-9.000 11,-6.000-10.000 12,-6.000-8.000 11,-4.000-17.000 7,1.000-21.000 3,-1.000-22.000 2,1.000-22.000 4,1.000-7.000 0,3.000 10.000 1,3.000 10.000-1,4.000 9.000 1,-1.000 10.000 2,-3.000 14.000 3,-3.000 11.000 3,-2.000 14.000 5,-5.000 13.000-1,-2.000 16.000-6,-3.000 15.000-4,-3.000 17.000-4,-7.000 10.000-9,-9.000 6.000-9,-10.000 7.000-11,-8.000 6.000-10,-3.000-2.000-3,7.000-9.000 3,6.000-10.000 4,7.000-8.000 3</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6"/>
    </inkml:context>
    <inkml:brush xml:id="br0">
      <inkml:brushProperty name="width" value="0.028387950733304" units="cm"/>
      <inkml:brushProperty name="height" value="0.028387950733304" units="cm"/>
      <inkml:brushProperty name="color" value="#000000"/>
      <inkml:brushProperty name="ignorePressure" value="0"/>
    </inkml:brush>
  </inkml:definitions>
  <inkml:trace contextRef="#ctx0" brushRef="#br0">76150.000 13050.000 516,'1.000'23.000'7,"4.000"-3.000"15,3.000-3.000 15,3.000-2.000 14,3.000-1.000 5,3.000 3.000-4,3.000 3.000-3,4.000 4.000-5,-3.000 4.000-6,-5.000 6.000-10,-7.000 7.000-10,-5.000 6.000-9,-4.000 4.000-8,0.000 4.000-4,0.000 3.000-4,0.000 3.000-4,-2.000-1.000-2,-3.000-2.000 1,-3.000-3.000 1,-2.000-3.000 2,0.000-4.000 1,7.000-3.000 3,6.000-3.000 1,7.000-2.000 3,5.000-3.000 4,7.000 1.000 6,6.000-1.000 7,7.000 1.000 6,0.000 1.000 3,-2.000 3.000-4,-3.000 3.000-2,-3.000 4.000-3,-7.000 4.000-4,-9.000 6.000-3,-10.000 7.000-5,-8.000 6.000-5,-14.000 4.000-3,-15.000 4.000-2,-15.000 3.000-2,-16.000 3.000-3,-8.000-1.000-2,0.000-2.000-5,0.000-3.000-4,0.000-3.000-5,3.000-10.000 1,6.000-16.000 1,7.000-15.000 4,6.000-15.000 2,6.000-9.000-6,6.000 1.000-14,7.000-1.000-14,6.000 1.000-15</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6"/>
    </inkml:context>
    <inkml:brush xml:id="br0">
      <inkml:brushProperty name="width" value="0.0258205160498619" units="cm"/>
      <inkml:brushProperty name="height" value="0.0258205160498619" units="cm"/>
      <inkml:brushProperty name="color" value="#000000"/>
      <inkml:brushProperty name="ignorePressure" value="0"/>
    </inkml:brush>
  </inkml:definitions>
  <inkml:trace contextRef="#ctx0" brushRef="#br0">76800.000 13050.000 568,'1.000'-22.000'0,"4.000"6.000"0,3.000 7.000 0,3.000 6.000 0,7.000 3.000 9,14.000 0.000 19,11.000 0.000 19,14.000 0.000 19,7.000-2.000 4,3.000-3.000-8,3.000-3.000-10,4.000-2.000-9,-3.000-1.000-11,-5.000 3.000-14,-7.000 3.000-13,-5.000 4.000-15,-8.000 1.000-5,-5.000 0.000 2,-7.000 0.000 1,-5.000 0.000 3</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7"/>
    </inkml:context>
    <inkml:brush xml:id="br0">
      <inkml:brushProperty name="width" value="0.0330765843391418" units="cm"/>
      <inkml:brushProperty name="height" value="0.0330765843391418" units="cm"/>
      <inkml:brushProperty name="color" value="#000000"/>
      <inkml:brushProperty name="ignorePressure" value="0"/>
    </inkml:brush>
  </inkml:definitions>
  <inkml:trace contextRef="#ctx0" brushRef="#br0">77700.000 12450.000 443,'1.000'-24.000'0,"4.000"4.000"0,3.000 3.000 0,3.000 3.000 0,7.000 1.000 6,14.000 1.000 10,11.000-1.000 12,14.000 1.000 11,5.000 1.000 3,1.000 3.000-6,-1.000 3.000-6,1.000 4.000-6,-4.000 7.000-4,-6.000 13.000-2,-6.000 12.000-3,-6.000 13.000-1,-7.000 6.000-2,-6.000 0.000 0,-6.000 0.000-1,-6.000 0.000-1,-6.000 1.000 1,-2.000 4.000 4,-3.000 3.000 3,-3.000 3.000 3,-2.000 3.000 2,0.000 3.000-2,0.000 3.000-2,0.000 4.000-1,0.000-1.000-2,0.000-3.000-2,0.000-3.000-3,0.000-2.000-2,1.000-3.000-2,4.000 1.000-1,3.000-1.000 0,3.000 1.000-1,-1.000 1.000-2,-2.000 3.000-3,-3.000 3.000-1,-3.000 4.000-3,-9.000-1.000-3,-11.000-3.000-5,-14.000-3.000-5,-11.000-2.000-4,-17.000 0.000-4,-18.000 7.000 0,-19.000 6.000-1,-18.000 7.000-1,-7.000-6.000-3,6.000-15.000-5,7.000-15.000-4,6.000-16.000-4,7.000-8.000-4,10.000 0.000-1,10.000 0.000-2,9.000 0.000-1</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8"/>
    </inkml:context>
    <inkml:brush xml:id="br0">
      <inkml:brushProperty name="width" value="0.0285756327211857" units="cm"/>
      <inkml:brushProperty name="height" value="0.0285756327211857" units="cm"/>
      <inkml:brushProperty name="color" value="#000000"/>
      <inkml:brushProperty name="ignorePressure" value="0"/>
    </inkml:brush>
  </inkml:definitions>
  <inkml:trace contextRef="#ctx0" brushRef="#br0">35000.000 20200.000 513,'0.000'-46.000'3,"0.000"10.000"8,0.000 10.000 6,0.000 9.000 8,3.000 7.000 9,6.000 7.000 11,7.000 6.000 13,6.000 7.000 10,4.000 2.000-1,4.000 1.000-16,3.000-1.000-15,3.000 1.000-16,3.000 1.000-8,3.000 3.000-1,3.000 3.000-1,4.000 4.000-1,-4.000 2.000-3,-9.000 4.000-3,-10.000 3.000-3,-8.000 3.000-4,-8.000-1.000-17,-2.000-2.000-27,-3.000-3.000-29,-3.000-3.000-27</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8"/>
    </inkml:context>
    <inkml:brush xml:id="br0">
      <inkml:brushProperty name="width" value="0.0233842991292477" units="cm"/>
      <inkml:brushProperty name="height" value="0.0233842991292477" units="cm"/>
      <inkml:brushProperty name="color" value="#000000"/>
      <inkml:brushProperty name="ignorePressure" value="0"/>
    </inkml:brush>
  </inkml:definitions>
  <inkml:trace contextRef="#ctx0" brushRef="#br0">34200.000 21200.000 627,'-22.000'4.000'10,"6.000"10.000"19,7.000 10.000 20,6.000 9.000 20,6.000 6.000 2,6.000 3.000-15,7.000 3.000-15,6.000 4.000-15,4.000-3.000-12,4.000-5.000-7,3.000-7.000-7,3.000-5.000-8,-1.000-8.000-14,-2.000-5.000-22,-3.000-7.000-22,-3.000-5.000-22</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18"/>
    </inkml:context>
    <inkml:brush xml:id="br0">
      <inkml:brushProperty name="width" value="0.0243686251342297" units="cm"/>
      <inkml:brushProperty name="height" value="0.0243686251342297" units="cm"/>
      <inkml:brushProperty name="color" value="#000000"/>
      <inkml:brushProperty name="ignorePressure" value="0"/>
    </inkml:brush>
  </inkml:definitions>
  <inkml:trace contextRef="#ctx0" brushRef="#br0">36150.000 21300.000 601,'23.000'25.000'124,"-3.000"0.000"-22,-3.000 0.000-20,-2.000 0.000-20,0.000 0.000-33,7.000 0.000-44,6.000 0.000-43,7.000 0.000-44</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0"/>
    </inkml:context>
    <inkml:brush xml:id="br0">
      <inkml:brushProperty name="width" value="0.033774733543396" units="cm"/>
      <inkml:brushProperty name="height" value="0.033774733543396" units="cm"/>
      <inkml:brushProperty name="color" value="#000000"/>
      <inkml:brushProperty name="ignorePressure" value="0"/>
    </inkml:brush>
  </inkml:definitions>
  <inkml:trace contextRef="#ctx0" brushRef="#br0">43350.000 19600.000 434,'0.000'-68.000'0,"0.000"17.000"0,0.000 15.000 0,0.000 16.000 0,-5.000 7.000 8,-9.000 1.000 16,-10.000-1.000 16,-8.000 1.000 16,-8.000 1.000 3,-2.000 3.000-10,-3.000 3.000-9,-3.000 4.000-10,-2.000 4.000-7,0.000 6.000-6,0.000 7.000-5,0.000 6.000-6,3.000 3.000-2,6.000 0.000-1,7.000 0.000-2,6.000 0.000 1,7.000 3.000 0,10.000 6.000 3,10.000 7.000 3,9.000 6.000 3,4.000 7.000 1,1.000 10.000 1,-1.000 10.000 1,1.000 9.000-1,-4.000 7.000 1,-6.000 7.000-1,-6.000 6.000 0,-6.000 7.000 0,-4.000 0.000-1,1.000-2.000 0,-1.000-3.000-2,1.000-3.000 0,-1.000-2.000-2,1.000 0.000-2,-1.000 0.000-4,1.000 0.000-2,1.000-5.000-3,3.000-9.000-5,3.000-10.000-5,4.000-8.000-4,4.000-8.000-3,6.000-2.000 0,7.000-3.000-1,6.000-3.000 0,6.000-9.000-5,6.000-11.000-7,7.000-14.000-8,6.000-11.000-7,-1.000-7.000-1,-5.000 0.000 7,-7.000 0.000 6,-5.000 0.000 8,-6.000-4.000 1,-3.000-5.000-3,-3.000-7.000-4,-2.000-5.000-3</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0"/>
    </inkml:context>
    <inkml:brush xml:id="br0">
      <inkml:brushProperty name="width" value="0.0332587473094463" units="cm"/>
      <inkml:brushProperty name="height" value="0.0332587473094463" units="cm"/>
      <inkml:brushProperty name="color" value="#000000"/>
      <inkml:brushProperty name="ignorePressure" value="0"/>
    </inkml:brush>
  </inkml:definitions>
  <inkml:trace contextRef="#ctx0" brushRef="#br0">44100.000 19500.000 440,'0.000'-47.000'5,"0.000"6.000"10,0.000 7.000 9,0.000 6.000 10,0.000 21.000 8,0.000 39.000 7,0.000 36.000 5,0.000 39.000 7,0.000 21.000-2,0.000 6.000-10,0.000 7.000-11,0.000 6.000-10,-2.000 4.000-7,-3.000 4.000-4,-3.000 3.000-3,-2.000 3.000-4,-1.000-4.000-2,3.000-8.000 1,3.000-10.000-1,4.000-9.000 1,1.000-12.000-3,0.000-11.000-9,0.000-14.000-7,0.000-11.000-8,1.000-14.000-15,4.000-11.000-25,3.000-14.000-25,3.000-11.000-23</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1"/>
    </inkml:context>
    <inkml:brush xml:id="br0">
      <inkml:brushProperty name="width" value="0.0272857807576656" units="cm"/>
      <inkml:brushProperty name="height" value="0.0272857807576656" units="cm"/>
      <inkml:brushProperty name="color" value="#000000"/>
      <inkml:brushProperty name="ignorePressure" value="0"/>
    </inkml:brush>
  </inkml:definitions>
  <inkml:trace contextRef="#ctx0" brushRef="#br0">44800.000 19850.000 537,'21.000'-68.000'0,"-5.000"17.000"0,-7.000 15.000 0,-5.000 16.000 0,-6.000 15.000 12,-3.000 16.000 24,-3.000 15.000 24,-2.000 17.000 24,-8.000 11.000 3,-8.000 10.000-19,-10.000 10.000-18,-9.000 9.000-18,-9.000 2.000-14,-5.000-2.000-7,-7.000-3.000-7,-5.000-3.000-7,-1.000-9.000-4,6.000-11.000-2,7.000-14.000-1,6.000-11.000-1,13.000-7.000 2,23.000 0.000 6,22.000 0.000 5,22.000 0.000 6,18.000 1.000 0,16.000 4.000-4,15.000 3.000-5,17.000 3.000-4,5.000-2.000-3,-3.000-6.000-3,-3.000-6.000-1,-2.000-6.000-2,-5.000-4.000-1,-2.000 1.000 1,-3.000-1.000 1,-3.000 1.000 1,-9.000-3.000 0,-11.000-2.000 3,-14.000-3.000 1,-11.000-3.000 1</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84150.000 48050.000,'200.000'-100.000,"-50.000"125.000,0.000 0.000,50.000 100.000,0.000 0.000,100.000 100.000,0.000 0.000,-25.000 0.000,0.000 0.000,0.000 25.000,0.000 0.000,-50.000-75.000,0.000 0.000,-175.000-75.000,0.000 0.000,-50.000-75.000,0.000 0.000,-25.000 0.000</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1"/>
    </inkml:context>
    <inkml:brush xml:id="br0">
      <inkml:brushProperty name="width" value="0.0234735049307346" units="cm"/>
      <inkml:brushProperty name="height" value="0.0234735049307346" units="cm"/>
      <inkml:brushProperty name="color" value="#000000"/>
      <inkml:brushProperty name="ignorePressure" value="0"/>
    </inkml:brush>
  </inkml:definitions>
  <inkml:trace contextRef="#ctx0" brushRef="#br0">45250.000 19650.000 624,'-24.000'-2.000'0,"4.000"-3.000"0,3.000-3.000 0,3.000-2.000 0,3.000-3.000 4,3.000 1.000 9,3.000-1.000 7,4.000 1.000 8,7.000-1.000 7,13.000 1.000 6,12.000-1.000 4,13.000 1.000 5,12.000-1.000-2,13.000 1.000-10,12.000-1.000-10,13.000 1.000-10,4.000 1.000-10,-3.000 3.000-12,-3.000 3.000-11,-2.000 4.000-11,-9.000 4.000-3,-12.000 6.000 3,-13.000 7.000 4,-12.000 6.000 4</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1"/>
    </inkml:context>
    <inkml:brush xml:id="br0">
      <inkml:brushProperty name="width" value="0.0283153560012579" units="cm"/>
      <inkml:brushProperty name="height" value="0.0283153560012579" units="cm"/>
      <inkml:brushProperty name="color" value="#000000"/>
      <inkml:brushProperty name="ignorePressure" value="0"/>
    </inkml:brush>
  </inkml:definitions>
  <inkml:trace contextRef="#ctx0" brushRef="#br0">45900.000 18750.000 517,'-25.000'4.000'7,"0.000"10.000"13,0.000 10.000 14,0.000 9.000 13,3.000 10.000 8,6.000 14.000-1,7.000 11.000 2,6.000 14.000-1,3.000 8.000-4,0.000 7.000-10,0.000 6.000-10,0.000 7.000-11,0.000 2.000-10,0.000 1.000-9,0.000-1.000-9,0.000 1.000-10,-2.000-12.000-3,-3.000-21.000 6,-3.000-22.000 4,-2.000-22.000 5,-1.000-11.000-11,3.000 0.000-24,3.000 0.000-26,4.000 0.000-24</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1"/>
    </inkml:context>
    <inkml:brush xml:id="br0">
      <inkml:brushProperty name="width" value="0.0366344787180424" units="cm"/>
      <inkml:brushProperty name="height" value="0.0366344787180424" units="cm"/>
      <inkml:brushProperty name="color" value="#000000"/>
      <inkml:brushProperty name="ignorePressure" value="0"/>
    </inkml:brush>
  </inkml:definitions>
  <inkml:trace contextRef="#ctx0" brushRef="#br0">46400.000 18800.000 400,'7.000'-24.000'3,"17.000"4.000"8,15.000 3.000 7,16.000 3.000 7,4.000 3.000 2,-6.000 3.000-4,-6.000 3.000-4,-6.000 4.000-4,-1.000 4.000-2,7.000 6.000-4,6.000 7.000-1,7.000 6.000-3,-3.000 6.000 0,-8.000 6.000 0,-10.000 7.000 0,-9.000 6.000 1,-7.000 3.000 0,-3.000 0.000 2,-3.000 0.000 0,-2.000 0.000 1,-6.000 1.000 0,-6.000 4.000 1,-6.000 3.000-1,-6.000 3.000 0,-4.000 3.000 5,1.000 3.000 8,-1.000 3.000 9,1.000 4.000 8,1.000 2.000 3,3.000 4.000-4,3.000 3.000-5,4.000 3.000-3,-1.000 1.000-4,-3.000 1.000-5,-3.000-1.000-5,-2.000 1.000-5,-3.000-1.000-4,1.000 1.000-3,-1.000-1.000-4,1.000 1.000-3,-3.000-3.000-3,-2.000-2.000-5,-3.000-3.000-4,-3.000-3.000-4,-6.000-4.000-4,-5.000-3.000-4,-7.000-3.000-5,-5.000-2.000-4,-11.000-5.000-2,-11.000-2.000 1,-14.000-3.000 3,-11.000-3.000 0,-1.000-7.000 4,13.000-9.000 4,12.000-10.000 5,13.000-8.000 4,7.000-6.000-2,4.000 1.000-9,3.000-1.000-10,3.000 1.000-9</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2"/>
    </inkml:context>
    <inkml:brush xml:id="br0">
      <inkml:brushProperty name="width" value="0.0329494401812553" units="cm"/>
      <inkml:brushProperty name="height" value="0.0329494401812553" units="cm"/>
      <inkml:brushProperty name="color" value="#000000"/>
      <inkml:brushProperty name="ignorePressure" value="0"/>
    </inkml:brush>
  </inkml:definitions>
  <inkml:trace contextRef="#ctx0" brushRef="#br0">49650.000 19250.000 445,'-8.000'6.000'11,"34.000"13.000"25,35.000 12.000 23,35.000 13.000 24,18.000 2.000 5,3.000-5.000-16,3.000-7.000-14,4.000-5.000-15,-3.000-1.000-11,-5.000 6.000-7,-7.000 7.000-8,-5.000 6.000-6,-9.000 4.000-5,-9.000 4.000-1,-10.000 3.000-1,-8.000 3.000-2,-11.000 1.000 0,-8.000 1.000-2,-10.000-1.000 0,-9.000 1.000 0,-9.000-4.000-2,-5.000-6.000-1,-7.000-6.000-3,-5.000-6.000-3,-9.000-6.000 1,-9.000-2.000 2,-10.000-3.000 1,-8.000-3.000 2,-9.000-4.000 1,-6.000-3.000 2,-6.000-3.000 1,-6.000-2.000 1,-15.000 3.000 0,-21.000 14.000-3,-22.000 11.000-3,-22.000 14.000-2,-5.000 3.000-3,13.000-2.000-6,12.000-3.000-3,13.000-3.000-5,6.000 1.000-6,0.000 6.000-6,0.000 7.000-6,0.000 6.000-6,10.000-5.000 0,23.000-16.000 9,22.000-15.000 8,22.000-15.000 8,8.000-9.000 0,-2.000 1.000-6,-3.000-1.000-6,-3.000 1.000-7</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3"/>
    </inkml:context>
    <inkml:brush xml:id="br0">
      <inkml:brushProperty name="width" value="0.0265946518629789" units="cm"/>
      <inkml:brushProperty name="height" value="0.0265946518629789" units="cm"/>
      <inkml:brushProperty name="color" value="#000000"/>
      <inkml:brushProperty name="ignorePressure" value="0"/>
    </inkml:brush>
  </inkml:definitions>
  <inkml:trace contextRef="#ctx0" brushRef="#br0">54350.000 18350.000 551,'-4.000'-22.000'4,"-5.000"6.000"8,-7.000 7.000 8,-5.000 6.000 8,-8.000 7.000 3,-5.000 10.000-3,-7.000 10.000-4,-5.000 9.000-3,-8.000 9.000 2,-5.000 9.000 7,-7.000 10.000 5,-5.000 10.000 7,-6.000 10.000-1,-3.000 13.000-9,-3.000 12.000-8,-2.000 13.000-10,0.000 1.000-5,7.000-9.000-4,6.000-10.000-4,7.000-8.000-3,7.000-9.000-1,9.000-6.000 3,10.000-6.000 2,10.000-6.000 3,7.000-9.000 0,6.000-8.000-1,7.000-10.000-1,6.000-9.000 0,15.000-9.000-2,26.000-5.000 1,24.000-7.000 0,26.000-5.000 0,15.000-8.000-1,6.000-5.000-5,7.000-7.000-3,6.000-5.000-4,-1.000-1.000-4,-5.000 6.000-4,-7.000 7.000-4,-5.000 6.000-5,-9.000 4.000-1,-9.000 4.000 2,-10.000 3.000 1,-8.000 3.000 1,-12.000 1.000-1,-12.000 1.000-6,-13.000-1.000-4,-12.000 1.000-6,-9.000-1.000 0,-2.000 1.000 3,-3.000-1.000 4,-3.000 1.000 5</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3"/>
    </inkml:context>
    <inkml:brush xml:id="br0">
      <inkml:brushProperty name="width" value="0.0307305362075567" units="cm"/>
      <inkml:brushProperty name="height" value="0.0307305362075567" units="cm"/>
      <inkml:brushProperty name="color" value="#000000"/>
      <inkml:brushProperty name="ignorePressure" value="0"/>
    </inkml:brush>
  </inkml:definitions>
  <inkml:trace contextRef="#ctx0" brushRef="#br0">54400.000 18850.000 477,'-27.000'-22.000'6,"-3.000"6.000"13,-3.000 7.000 13,-2.000 6.000 12,0.000 13.000 7,7.000 23.000 3,6.000 22.000 2,7.000 22.000 2,4.000 19.000-3,3.000 20.000-9,3.000 18.000-9,4.000 20.000-8,1.000 11.000-9,0.000 7.000-8,0.000 6.000-9,0.000 7.000-7,0.000-3.000-12,0.000-8.000-12,0.000-10.000-12,0.000-9.000-12,0.000-21.000-3,0.000-31.000 6,0.000-31.000 7,0.000-31.000 7,-2.000-16.000 1,-3.000 0.000-5,-3.000 0.000-4,-2.000 0.000-6</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3"/>
    </inkml:context>
    <inkml:brush xml:id="br0">
      <inkml:brushProperty name="width" value="0.035725649446249" units="cm"/>
      <inkml:brushProperty name="height" value="0.035725649446249" units="cm"/>
      <inkml:brushProperty name="color" value="#000000"/>
      <inkml:brushProperty name="ignorePressure" value="0"/>
    </inkml:brush>
  </inkml:definitions>
  <inkml:trace contextRef="#ctx0" brushRef="#br0">55900.000 18750.000 410,'17.000'-22.000'3,"-16.000"6.000"7,-15.000 7.000 5,-15.000 6.000 7,-14.000 7.000 3,-8.000 10.000 1,-10.000 10.000-1,-9.000 9.000 0,-4.000 4.000-2,4.000 1.000-3,3.000-1.000-5,3.000 1.000-4,6.000-4.000-3,9.000-6.000-3,10.000-6.000-2,10.000-6.000-3,11.000-6.000 4,17.000-2.000 10,15.000-3.000 8,16.000-3.000 10,4.000 2.000 3,-6.000 10.000-3,-6.000 10.000-3,-6.000 9.000-4,-6.000 12.000-2,-2.000 16.000-1,-3.000 15.000-2,-3.000 17.000 0,-4.000 5.000-3,-3.000-3.000-1,-3.000-3.000-2,-2.000-2.000-3,0.000-1.000-2,7.000 3.000-3,6.000 3.000-3,7.000 4.000-4,2.000-3.000-4,1.000-5.000-6,-1.000-7.000-7,1.000-5.000-6,-3.000-9.000-2,-2.000-9.000 2,-3.000-10.000 1,-3.000-8.000 3,1.000-12.000-4,6.000-12.000-11,7.000-13.000-9,6.000-12.000-11,1.000-9.000-3,-3.000-2.000 1,-3.000-3.000 2,-2.000-3.000 2</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4"/>
    </inkml:context>
    <inkml:brush xml:id="br0">
      <inkml:brushProperty name="width" value="0.0353256948292255" units="cm"/>
      <inkml:brushProperty name="height" value="0.0353256948292255" units="cm"/>
      <inkml:brushProperty name="color" value="#000000"/>
      <inkml:brushProperty name="ignorePressure" value="0"/>
    </inkml:brush>
  </inkml:definitions>
  <inkml:trace contextRef="#ctx0" brushRef="#br0">56350.000 19000.000 415,'0.000'-25.000'0,"0.000"0.000"0,0.000 0.000 0,0.000 0.000 0,1.000 1.000 6,4.000 4.000 13,3.000 3.000 13,3.000 3.000 13,1.000 7.000 9,1.000 14.000 6,-1.000 11.000 5,1.000 14.000 5,-3.000 13.000-3,-2.000 16.000-12,-3.000 15.000-13,-3.000 17.000-13,-4.000 8.000-9,-3.000 4.000-7,-3.000 3.000-6,-2.000 3.000-6,-5.000-1.000-9,-2.000-2.000-7,-3.000-3.000-10,-3.000-3.000-8,-1.000-27.000-11,4.000-50.000-14,3.000-50.000-12,3.000-50.000-13,7.000-21.000 4,14.000 10.000 20,11.000 10.000 21,14.000 9.000 20,5.000 7.000 15,1.000 7.000 8,-1.000 6.000 8,1.000 7.000 9,2.000 5.000 3,7.000 7.000 0,6.000 6.000-1,7.000 7.000-1,0.000 4.000-1,-2.000 3.000-5,-3.000 3.000-3,-3.000 4.000-4,-4.000 1.000-5,-3.000 0.000-7,-3.000 0.000-6,-2.000 0.000-7,-6.000-4.000-8,-6.000-5.000-11,-6.000-7.000-10,-6.000-5.000-10</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4"/>
    </inkml:context>
    <inkml:brush xml:id="br0">
      <inkml:brushProperty name="width" value="0.0343001782894135" units="cm"/>
      <inkml:brushProperty name="height" value="0.0343001782894135" units="cm"/>
      <inkml:brushProperty name="color" value="#000000"/>
      <inkml:brushProperty name="ignorePressure" value="0"/>
    </inkml:brush>
  </inkml:definitions>
  <inkml:trace contextRef="#ctx0" brushRef="#br0">57200.000 18700.000 427,'0.000'-41.000'10,"0.000"19.000"22,0.000 19.000 19,0.000 19.000 22,-4.000 18.000 6,-5.000 19.000-9,-7.000 19.000-9,-5.000 19.000-8,-3.000 12.000-8,4.000 6.000-11,3.000 7.000-8,3.000 6.000-9,1.000-1.000-7,1.000-5.000-3,-1.000-7.000-3,1.000-5.000-4,1.000-11.000-6,3.000-11.000-9,3.000-14.000-11,4.000-11.000-10,8.000-14.000-10,17.000-11.000-11,15.000-14.000-11,16.000-11.000-10,2.000-11.000-1,-8.000-5.000 14,-10.000-7.000 11,-9.000-5.000 13</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4"/>
    </inkml:context>
    <inkml:brush xml:id="br0">
      <inkml:brushProperty name="width" value="0.0374322198331356" units="cm"/>
      <inkml:brushProperty name="height" value="0.0374322198331356" units="cm"/>
      <inkml:brushProperty name="color" value="#000000"/>
      <inkml:brushProperty name="ignorePressure" value="0"/>
    </inkml:brush>
  </inkml:definitions>
  <inkml:trace contextRef="#ctx0" brushRef="#br0">58050.000 19000.000 391,'21.000'-46.000'0,"-5.000"10.000"0,-7.000 10.000 0,-5.000 9.000 0,-6.000 7.000 8,-3.000 7.000 16,-3.000 6.000 15,-2.000 7.000 16,-8.000 10.000 5,-8.000 16.000-6,-10.000 15.000-6,-9.000 17.000-7,-4.000 8.000-6,4.000 4.000-4,3.000 3.000-6,3.000 3.000-5,4.000-2.000-4,7.000-6.000-3,6.000-6.000-2,7.000-6.000-2,13.000-16.000-10,22.000-25.000-16,22.000-25.000-18,23.000-25.000-16,13.000-18.000-4,6.000-8.000 6,7.000-10.000 7,6.000-9.000 7,-4.000-2.000 5,-11.000 6.000 2,-14.000 7.000 2,-11.000 6.000 2,-11.000 7.000 5,-5.000 10.000 8,-7.000 10.000 8,-5.000 9.000 9,-11.000 17.000 13,-11.000 25.000 21,-14.000 25.000 21,-11.000 25.000 20,-6.000 10.000 3,4.000-2.000-15,3.000-3.000-16,3.000-3.000-16,3.000-4.000-10,3.000-3.000-5,3.000-3.000-5,4.000-2.000-4,4.000-8.000-5,6.000-8.000-2,7.000-10.000-3,6.000-9.000-4,6.000-9.000-4,6.000-5.000-5,7.000-7.000-7,6.000-5.000-6,3.000-15.000-2,0.000-22.000 1,0.000-22.000 0,0.000-21.000 1,-2.000-17.000 1,-3.000-8.000 3,-3.000-10.000 2,-2.000-9.000 4,-6.000-2.000 1,-6.000 6.000 2,-6.000 7.000 3,-6.000 6.000 1,-9.000 12.000 2,-8.000 19.000-1,-10.000 19.000 0,-9.000 19.000 0,-7.000 13.000-2,-3.000 10.000-3,-3.000 10.000-4,-2.000 9.000-4,-3.000 9.000-1,1.000 9.000 0,-1.000 10.000 1,1.000 10.000-1,2.000 2.000 0,7.000-3.000-2,6.000-3.000-2,7.000-2.000-2,7.000-6.000-2,9.000-6.000-1,10.000-6.000-2,10.000-6.000-2</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84500.000 49950.000,'-100.000'0.000,"75.000"0.000,0.000 0.000,225.000 0.000,0.000 0.000,75.000 0.000,0.000 0.000,-75.000 75.000,0.000 0.000,-150.000 50.000,0.000 0.000,-125.000 25.000,0.000 0.000,-100.000 0.000,0.000 0.000,-50.000-50.000,0.000 0.000,100.000-25.000,0.000 0.000,100.000-100.000,0.000 0.000,25.000-25.000</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5"/>
    </inkml:context>
    <inkml:brush xml:id="br0">
      <inkml:brushProperty name="width" value="0.0288390014320612" units="cm"/>
      <inkml:brushProperty name="height" value="0.0288390014320612" units="cm"/>
      <inkml:brushProperty name="color" value="#000000"/>
      <inkml:brushProperty name="ignorePressure" value="0"/>
    </inkml:brush>
  </inkml:definitions>
  <inkml:trace contextRef="#ctx0" brushRef="#br0">59250.000 19100.000 508,'50.000'-22.000'5,"0.000"6.000"8,0.000 7.000 10,0.000 6.000 9,-7.000 6.000 4,-11.000 6.000-3,-14.000 7.000-3,-11.000 6.000-2,-9.000 9.000 1,-3.000 13.000 5,-3.000 12.000 5,-2.000 13.000 5,-3.000 6.000-2,1.000 0.000-6,-1.000 0.000-9,1.000 0.000-6,1.000-5.000-8,3.000-9.000-7,3.000-10.000-6,4.000-8.000-6,5.000-6.000-4,10.000 1.000 2,10.000-1.000 1,9.000 1.000 1,4.000 1.000 1,1.000 3.000 2,-1.000 3.000 2,1.000 4.000 2,-4.000 4.000 2,-6.000 6.000 1,-6.000 7.000 3,-6.000 6.000 2,-12.000 6.000-2,-15.000 6.000-5,-15.000 7.000-5,-16.000 6.000-6,-12.000-1.000-6,-5.000-5.000-9,-7.000-7.000-8,-5.000-5.000-8,-3.000-11.000-7,4.000-11.000-4,3.000-14.000-6,3.000-11.000-4,6.000-11.000 3,9.000-5.000 8,10.000-7.000 9,10.000-5.000 9</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5"/>
    </inkml:context>
    <inkml:brush xml:id="br0">
      <inkml:brushProperty name="width" value="0.0241180621087551" units="cm"/>
      <inkml:brushProperty name="height" value="0.0241180621087551" units="cm"/>
      <inkml:brushProperty name="color" value="#000000"/>
      <inkml:brushProperty name="ignorePressure" value="0"/>
    </inkml:brush>
  </inkml:definitions>
  <inkml:trace contextRef="#ctx0" brushRef="#br0">59950.000 18750.000 608,'3.000'-22.000'9,"6.000"6.000"18,7.000 7.000 18,6.000 6.000 19,7.000 3.000 3,10.000 0.000-9,10.000 0.000-9,9.000 0.000-10,6.000 0.000-14,3.000 0.000-17,3.000 0.000-17,4.000 0.000-18,-6.000 0.000-8,-11.000 0.000 0,-14.000 0.000 0,-11.000 0.000 0</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5"/>
    </inkml:context>
    <inkml:brush xml:id="br0">
      <inkml:brushProperty name="width" value="0.0440655723214149" units="cm"/>
      <inkml:brushProperty name="height" value="0.0440655723214149" units="cm"/>
      <inkml:brushProperty name="color" value="#000000"/>
      <inkml:brushProperty name="ignorePressure" value="0"/>
    </inkml:brush>
  </inkml:definitions>
  <inkml:trace contextRef="#ctx0" brushRef="#br0">60600.000 18050.000 332,'-21.000'-25.000'4,"10.000"0.000"9,10.000 0.000 8,9.000 0.000 8,13.000 1.000 2,20.000 4.000-3,18.000 3.000-3,20.000 3.000-4,5.000 1.000-4,-6.000 1.000-4,-6.000-1.000-4,-6.000 1.000-5,-6.000 4.000-1,-2.000 9.000 3,-3.000 10.000 3,-3.000 10.000 1,-7.000 5.000 3,-9.000 4.000 0,-10.000 3.000 0,-8.000 3.000 1,-8.000 3.000 2,-2.000 3.000 3,-3.000 3.000 2,-3.000 4.000 4,-1.000 2.000-1,4.000 4.000 0,3.000 3.000-2,3.000 3.000-1,1.000 1.000-1,1.000 1.000 2,-1.000-1.000-1,1.000 1.000 2,-1.000 4.000-2,1.000 9.000-2,-1.000 10.000-4,1.000 10.000-2,1.000 5.000-3,3.000 4.000 0,3.000 3.000-2,4.000 3.000-1,-3.000-1.000-1,-5.000-2.000-3,-7.000-3.000-1,-5.000-3.000-3,-8.000-6.000-2,-5.000-5.000-3,-7.000-7.000-3,-5.000-5.000-3,-14.000-6.000-1,-18.000-3.000 2,-19.000-3.000 0,-18.000-2.000 1,-17.000-3.000-4,-11.000 1.000-11,-14.000-1.000-9,-11.000 1.000-11,3.000-6.000-10,23.000-8.000-10,22.000-10.000-11,22.000-9.000-10</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9"/>
    </inkml:context>
    <inkml:brush xml:id="br0">
      <inkml:brushProperty name="width" value="0.0279223844408989" units="cm"/>
      <inkml:brushProperty name="height" value="0.0279223844408989" units="cm"/>
      <inkml:brushProperty name="color" value="#000000"/>
      <inkml:brushProperty name="ignorePressure" value="0"/>
    </inkml:brush>
  </inkml:definitions>
  <inkml:trace contextRef="#ctx0" brushRef="#br0">10350.000 26200.000 525,'-22.000'-46.000'0,"6.000"10.000"0,7.000 10.000 0,6.000 9.000 0,3.000 9.000 10,0.000 9.000 19,0.000 10.000 20,0.000 10.000 19,1.000 7.000 4,4.000 6.000-14,3.000 7.000-14,3.000 6.000-12,-1.000 10.000-9,-2.000 17.000-3,-3.000 15.000-2,-3.000 16.000-4,-4.000 15.000-1,-3.000 16.000-3,-3.000 15.000-3,-2.000 17.000-1,-3.000 2.000-4,1.000-9.000-6,-1.000-10.000-5,1.000-8.000-5,2.000-15.000-8,7.000-19.000-8,6.000-18.000-9,7.000-19.000-9,5.000-19.000-7,7.000-19.000-2,6.000-18.000-4,7.000-19.000-4</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29"/>
    </inkml:context>
    <inkml:brush xml:id="br0">
      <inkml:brushProperty name="width" value="0.0321553982794285" units="cm"/>
      <inkml:brushProperty name="height" value="0.0321553982794285" units="cm"/>
      <inkml:brushProperty name="color" value="#000000"/>
      <inkml:brushProperty name="ignorePressure" value="0"/>
    </inkml:brush>
  </inkml:definitions>
  <inkml:trace contextRef="#ctx0" brushRef="#br0">10550.000 25850.000 456,'1.000'-47.000'0,"4.000"6.000"0,3.000 7.000 0,3.000 6.000 0,6.000 1.000 2,9.000-3.000 5,10.000-3.000 4,10.000-2.000 4,2.000 0.000 5,-3.000 7.000 4,-3.000 6.000 3,-2.000 7.000 5,0.000 4.000 0,7.000 3.000-2,6.000 3.000-2,7.000 4.000-2,-1.000 11.000-3,-6.000 23.000-2,-6.000 22.000-3,-6.000 22.000-2,-12.000 13.000-3,-15.000 7.000-3,-15.000 6.000-2,-16.000 7.000-3,-15.000 0.000-2,-11.000-2.000-2,-14.000-3.000-3,-11.000-3.000-1,-7.000-7.000-3,0.000-9.000-1,0.000-10.000-1,0.000-8.000-2,3.000-11.000 0,6.000-8.000 0,7.000-10.000 1,6.000-9.000 0,21.000-10.000 6,39.000-9.000 9,36.000-10.000 10,39.000-8.000 9,16.000-6.000 4,-3.000 1.000-4,-3.000-1.000-3,-2.000 1.000-3,-8.000 4.000-3,-8.000 9.000-2,-10.000 10.000-3,-9.000 10.000-2,-9.000 7.000-2,-5.000 6.000 0,-7.000 7.000-1,-5.000 6.000 0,-8.000 6.000 0,-5.000 6.000-1,-7.000 7.000 0,-5.000 6.000 1,-11.000 7.000-2,-11.000 10.000-1,-14.000 10.000-2,-11.000 9.000-1,-12.000 6.000-2,-9.000 3.000-5,-10.000 3.000-5,-8.000 4.000-3,-6.000-3.000-5,1.000-5.000-3,-1.000-7.000-5,1.000-5.000-3,4.000-11.000-1,9.000-11.000 1,10.000-14.000 3,10.000-11.000 2</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0"/>
    </inkml:context>
    <inkml:brush xml:id="br0">
      <inkml:brushProperty name="width" value="0.0252202041447163" units="cm"/>
      <inkml:brushProperty name="height" value="0.0252202041447163" units="cm"/>
      <inkml:brushProperty name="color" value="#000000"/>
      <inkml:brushProperty name="ignorePressure" value="0"/>
    </inkml:brush>
  </inkml:definitions>
  <inkml:trace contextRef="#ctx0" brushRef="#br0">12800.000 27100.000 581,'29.000'29.000'12,"10.000"10.000"24,10.000 10.000 24,9.000 9.000 25,1.000 2.000 1,-6.000-2.000-21,-6.000-3.000-20,-6.000-3.000-21,-7.000-2.000-19,-6.000 0.000-14,-6.000 0.000-17,-6.000 0.000-15,-6.000-4.000-12,-2.000-5.000-7,-3.000-7.000-6,-3.000-5.000-7</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0"/>
    </inkml:context>
    <inkml:brush xml:id="br0">
      <inkml:brushProperty name="width" value="0.0260663889348507" units="cm"/>
      <inkml:brushProperty name="height" value="0.0260663889348507" units="cm"/>
      <inkml:brushProperty name="color" value="#000000"/>
      <inkml:brushProperty name="ignorePressure" value="0"/>
    </inkml:brush>
  </inkml:definitions>
  <inkml:trace contextRef="#ctx0" brushRef="#br0">12850.000 28150.000 562,'-46.000'23.000'0,"10.000"-3.000"0,10.000-3.000 0,9.000-2.000 0,6.000-3.000 0,3.000 1.000 0,3.000-1.000 0,4.000 1.000 0,-1.000-3.000 0,-3.000-2.000 0,-3.000-3.000 0,-2.000-3.000 0,-1.000 1.000 11,3.000 6.000 20,3.000 7.000 21,4.000 6.000 22,10.000 1.000 3,19.000-3.000-11,19.000-3.000-13,19.000-2.000-12,7.000-1.000-16,-3.000 3.000-17,-3.000 3.000-19,-2.000 4.000-18,-8.000-1.000-16,-8.000-3.000-13,-10.000-3.000-14,-9.000-2.000-13</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3"/>
    </inkml:context>
    <inkml:brush xml:id="br0">
      <inkml:brushProperty name="width" value="0.0333333313465118" units="cm"/>
      <inkml:brushProperty name="height" value="0.0333333313465118" units="cm"/>
      <inkml:brushProperty name="color" value="#00bff3"/>
      <inkml:brushProperty name="ignorePressure" value="0"/>
    </inkml:brush>
  </inkml:definitions>
  <inkml:trace contextRef="#ctx0" brushRef="#br0">63175.000 13625.000 333,'105.000'42.000'166,"33.000"31.000"1,34.000 31.000 0,33.000 31.000-1</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4"/>
    </inkml:context>
    <inkml:brush xml:id="br0">
      <inkml:brushProperty name="width" value="0.0317407287657261" units="cm"/>
      <inkml:brushProperty name="height" value="0.0317407287657261" units="cm"/>
      <inkml:brushProperty name="color" value="#00bff3"/>
      <inkml:brushProperty name="ignorePressure" value="0"/>
    </inkml:brush>
  </inkml:definitions>
  <inkml:trace contextRef="#ctx0" brushRef="#br0">21650.000 25050.000 462,'-2.000'-11.000'7,"-3.000"28.000"17,-3.000 28.000 16,-2.000 29.000 15,-1.000 15.000 7,3.000 3.000-3,3.000 3.000-2,4.000 4.000-3,-1.000 13.000-5,-3.000 26.000-8,-3.000 24.000-7,-2.000 26.000-8,-3.000 10.000-8,1.000-3.000-8,-1.000-3.000-9,1.000-2.000-7,1.000-5.000-8,3.000-2.000-4,3.000-3.000-6,4.000-3.000-5,2.000-15.000-4,4.000-24.000-3,3.000-26.000-4,3.000-24.000-3,4.000-21.000 0,7.000-16.000 6,6.000-15.000 5,7.000-15.000 5,-1.000-12.000 0,-6.000-6.000-5,-6.000-6.000-4,-6.000-6.000-5</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4"/>
    </inkml:context>
    <inkml:brush xml:id="br0">
      <inkml:brushProperty name="width" value="0.0314496383070946" units="cm"/>
      <inkml:brushProperty name="height" value="0.0314496383070946" units="cm"/>
      <inkml:brushProperty name="color" value="#00bff3"/>
      <inkml:brushProperty name="ignorePressure" value="0"/>
    </inkml:brush>
  </inkml:definitions>
  <inkml:trace contextRef="#ctx0" brushRef="#br0">22750.000 26050.000 466,'-47.000'-46.000'12,"6.000"10.000"26,7.000 10.000 26,6.000 9.000 24,1.000 7.000 5,-3.000 7.000-15,-3.000 6.000-17,-2.000 7.000-15,-6.000 10.000-15,-6.000 16.000-13,-6.000 15.000-13,-6.000 17.000-15,-4.000 7.000-6,1.000 0.000 1,-1.000 0.000-1,1.000 0.000 1,1.000-5.000 0,3.000-9.000 0,3.000-10.000 1,4.000-8.000 1,5.000-8.000 1,10.000-2.000 3,10.000-3.000 3,9.000-3.000 2,7.000-2.000 6,7.000 0.000 9,6.000 0.000 7,7.000 0.000 9,8.000-2.000 1,14.000-3.000-4,11.000-3.000-6,14.000-2.000-5,11.000-5.000-4,14.000-2.000-5,11.000-3.000-4,14.000-3.000-4,3.000-1.000-6,-2.000 4.000-7,-3.000 3.000-8,-3.000 3.000-8,-6.000 3.000-4,-5.000 3.000-3,-7.000 3.000-3,-5.000 4.000-3,-12.000-1.000-2,-16.000-3.000-3,-15.000-3.000-4,-15.000-2.000-2</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85200.000 50100.000,'0.000'-50.000,"-25.000"50.000,0.000 0.000,-100.000 125.000,0.000 0.000,-25.000 50.000,0.000 0.000,-100.000 75.000,0.000 0.000,100.000-100.000,0.000 0.000,50.000-75.000</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5"/>
    </inkml:context>
    <inkml:brush xml:id="br0">
      <inkml:brushProperty name="width" value="0.0305497162044048" units="cm"/>
      <inkml:brushProperty name="height" value="0.0305497162044048" units="cm"/>
      <inkml:brushProperty name="color" value="#00bff3"/>
      <inkml:brushProperty name="ignorePressure" value="0"/>
    </inkml:brush>
  </inkml:definitions>
  <inkml:trace contextRef="#ctx0" brushRef="#br0">24200.000 26750.000 480,'0.000'-49.000'8,"0.000"4.000"19,0.000 3.000 17,0.000 3.000 18,0.000-1.000 2,0.000-2.000-14,0.000-3.000-14,0.000-3.000-14,-5.000 2.000-9,-9.000 10.000-4,-10.000 10.000-4,-8.000 9.000-4,-9.000 13.000-1,-6.000 20.000 1,-6.000 18.000 1,-6.000 20.000 1,-4.000 10.000 1,1.000 3.000 1,-1.000 3.000 2,1.000 4.000 0,4.000 1.000 1,9.000 0.000 1,10.000 0.000 1,10.000 0.000 2,5.000-2.000 0,4.000-3.000 1,3.000-3.000 1,3.000-2.000 0,9.000-11.000-2,16.000-15.000-1,15.000-15.000-3,17.000-16.000-2,7.000-15.000-1,0.000-11.000 0,0.000-14.000 0,0.000-11.000 1,0.000-7.000-9,0.000 0.000-15,0.000 0.000-16,0.000 0.000-15,-5.000 9.000 1,-9.000 19.000 22,-10.000 19.000 19,-8.000 19.000 21,-8.000 12.000 10,-2.000 6.000-1,-3.000 7.000-1,-3.000 6.000 1,-1.000 3.000-3,4.000 0.000-2,3.000 0.000-3,3.000 0.000-2,3.000 0.000-6,3.000 0.000-6,3.000 0.000-7,4.000 0.000-6,2.000-2.000-12,4.000-3.000-17,3.000-3.000-17,3.000-2.000-16,-2.000-6.000-5,-6.000-6.000 9,-6.000-6.000 7,-6.000-6.000 9</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5"/>
    </inkml:context>
    <inkml:brush xml:id="br0">
      <inkml:brushProperty name="width" value="0.0302922464907169" units="cm"/>
      <inkml:brushProperty name="height" value="0.0302922464907169" units="cm"/>
      <inkml:brushProperty name="color" value="#00bff3"/>
      <inkml:brushProperty name="ignorePressure" value="0"/>
    </inkml:brush>
  </inkml:definitions>
  <inkml:trace contextRef="#ctx0" brushRef="#br0">25200.000 26800.000 484,'-24.000'0.000'8,"4.000"0.000"18,3.000 0.000 17,3.000 0.000 17,3.000 7.000 7,3.000 17.000-3,3.000 15.000-3,4.000 16.000-3,2.000 13.000-8,4.000 14.000-12,3.000 11.000-12,3.000 14.000-13,-2.000 10.000-11,-6.000 9.000-12,-6.000 10.000-12,-6.000 10.000-10,-2.000-7.000-4,3.000-22.000 5,3.000-22.000 6,4.000-21.000 4,-1.000-14.000-5,-3.000-2.000-17,-3.000-3.000-17,-2.000-3.000-16</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6"/>
    </inkml:context>
    <inkml:brush xml:id="br0">
      <inkml:brushProperty name="width" value="0.0321823693811893" units="cm"/>
      <inkml:brushProperty name="height" value="0.0321823693811893" units="cm"/>
      <inkml:brushProperty name="color" value="#00bff3"/>
      <inkml:brushProperty name="ignorePressure" value="0"/>
    </inkml:brush>
  </inkml:definitions>
  <inkml:trace contextRef="#ctx0" brushRef="#br0">26400.000 26350.000 455,'0.000'-24.000'0,"0.000"4.000"0,0.000 3.000 0,0.000 3.000 0,10.000-2.000 12,23.000-6.000 25,22.000-6.000 24,22.000-6.000 25,5.000-1.000 3,-8.000 7.000-18,-10.000 6.000-18,-9.000 7.000-17,-1.000 2.000-11,10.000 1.000-1,10.000-1.000-3,9.000 1.000-1,2.000 4.000-11,-2.000 9.000-16,-3.000 10.000-17,-3.000 10.000-18,-9.000 5.000-7,-11.000 4.000 1,-14.000 3.000 2,-11.000 3.000 1</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36"/>
    </inkml:context>
    <inkml:brush xml:id="br0">
      <inkml:brushProperty name="width" value="0.0303188543766737" units="cm"/>
      <inkml:brushProperty name="height" value="0.0303188543766737" units="cm"/>
      <inkml:brushProperty name="color" value="#00bff3"/>
      <inkml:brushProperty name="ignorePressure" value="0"/>
    </inkml:brush>
  </inkml:definitions>
  <inkml:trace contextRef="#ctx0" brushRef="#br0">26650.000 26850.000 483,'-46.000'21.000'4,"10.000"-5.000"5,10.000-7.000 8,9.000-5.000 5,9.000-6.000 10,9.000-3.000 10,10.000-3.000 12,10.000-2.000 10,11.000-1.000 1,17.000 3.000-9,15.000 3.000-9,16.000 4.000-9,10.000 1.000-9,7.000 0.000-8,6.000 0.000-9,7.000 0.000-8,-1.000 1.000-8,-6.000 4.000-8,-6.000 3.000-9,-6.000 3.000-8,-12.000 1.000-2,-15.000 1.000 4,-15.000-1.000 5,-16.000 1.000 5,-10.000 1.000-7,-3.000 3.000-18,-3.000 3.000-19,-2.000 4.000-18</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0"/>
    </inkml:context>
    <inkml:brush xml:id="br0">
      <inkml:brushProperty name="width" value="0.026867438107729" units="cm"/>
      <inkml:brushProperty name="height" value="0.026867438107729" units="cm"/>
      <inkml:brushProperty name="color" value="#00bff3"/>
      <inkml:brushProperty name="ignorePressure" value="0"/>
    </inkml:brush>
  </inkml:definitions>
  <inkml:trace contextRef="#ctx0" brushRef="#br0">22100.000 30000.000 545,'-46.000'-44.000'0,"10.000"13.000"0,10.000 12.000 0,9.000 13.000 0,4.000 13.000 9,1.000 17.000 16,-1.000 15.000 18,1.000 16.000 16,1.000 13.000 3,3.000 14.000-11,3.000 11.000-13,4.000 14.000-10,1.000 14.000-6,0.000 20.000 1,0.000 18.000 1,0.000 20.000 2,-2.000 11.000-4,-3.000 7.000-7,-3.000 6.000-7,-2.000 7.000-9,-3.000 2.000-7,1.000 1.000-10,-1.000-1.000-10,1.000 1.000-8,1.000-9.000-7,3.000-15.000-3,3.000-15.000-3,4.000-16.000-2,2.000-24.000 0,4.000-31.000 3,3.000-31.000 3,3.000-31.000 3</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1"/>
    </inkml:context>
    <inkml:brush xml:id="br0">
      <inkml:brushProperty name="width" value="0.0286954529583454" units="cm"/>
      <inkml:brushProperty name="height" value="0.0286954529583454" units="cm"/>
      <inkml:brushProperty name="color" value="#00bff3"/>
      <inkml:brushProperty name="ignorePressure" value="0"/>
    </inkml:brush>
  </inkml:definitions>
  <inkml:trace contextRef="#ctx0" brushRef="#br0">23150.000 31500.000 511,'0.000'-69.000'0,"0.000"13.000"0,0.000 12.000 0,0.000 13.000 0,-5.000 9.000 7,-9.000 6.000 17,-10.000 7.000 15,-8.000 6.000 15,-8.000 9.000 4,-2.000 13.000-11,-3.000 12.000-10,-3.000 13.000-9,-4.000 7.000-9,-3.000 4.000-5,-3.000 3.000-6,-2.000 3.000-6,-5.000-1.000-2,-2.000-2.000-1,-3.000-3.000 0,-3.000-3.000 0,1.000-4.000 1,6.000-3.000 1,7.000-3.000 0,6.000-2.000 2,7.000-5.000 2,10.000-2.000 2,10.000-3.000 3,9.000-3.000 3,17.000-4.000 2,25.000-3.000 3,25.000-3.000 2,25.000-2.000 2,14.000 0.000-2,3.000 7.000-7,3.000 6.000-7,4.000 7.000-6,-1.000 4.000-7,-3.000 3.000-6,-3.000 3.000-7,-2.000 4.000-5,-6.000 1.000-7,-6.000 0.000-8,-6.000 0.000-6,-6.000 0.000-9,-10.000-5.000 1,-12.000-9.000 7,-13.000-10.000 7,-12.000-8.000 7,-5.000-8.000 4,3.000-2.000 0,3.000-3.000 0,4.000-3.000 1</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1"/>
    </inkml:context>
    <inkml:brush xml:id="br0">
      <inkml:brushProperty name="width" value="0.0331539399921894" units="cm"/>
      <inkml:brushProperty name="height" value="0.0331539399921894" units="cm"/>
      <inkml:brushProperty name="color" value="#00bff3"/>
      <inkml:brushProperty name="ignorePressure" value="0"/>
    </inkml:brush>
  </inkml:definitions>
  <inkml:trace contextRef="#ctx0" brushRef="#br0">24000.000 32150.000 442,'0.000'-47.000'0,"0.000"6.000"0,0.000 7.000 0,0.000 6.000 0,0.000 4.000 7,0.000 4.000 14,0.000 3.000 14,0.000 3.000 14,-8.000 9.000 4,-16.000 16.000-6,-15.000 15.000-5,-15.000 17.000-5,-7.000 7.000-7,3.000 0.000-4,3.000 0.000-7,4.000 0.000-5,2.000-2.000-4,4.000-3.000-1,3.000-3.000-1,3.000-2.000-3,4.000-5.000 1,7.000-2.000 0,6.000-3.000 0,7.000-3.000 1,13.000-10.000-3,22.000-16.000-9,22.000-15.000-8,23.000-15.000-8,8.000-11.000-3,-3.000-2.000 1,-3.000-3.000 3,-2.000-3.000 1,-5.000 2.000 3,-2.000 10.000 3,-3.000 10.000 2,-3.000 9.000 4,-6.000 7.000 4,-5.000 7.000 6,-7.000 6.000 6,-5.000 7.000 7,-8.000 7.000 5,-5.000 9.000 5,-7.000 10.000 5,-5.000 10.000 6,-4.000 5.000-1,0.000 4.000-4,0.000 3.000-5,0.000 3.000-6,0.000-2.000-4,0.000-6.000-7,0.000-6.000-5,0.000-6.000-5,6.000-7.000-13,13.000-6.000-18,12.000-6.000-18,13.000-6.000-18,1.000-10.000-9,-9.000-12.000 2,-10.000-13.000 1,-8.000-12.000 2</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1"/>
    </inkml:context>
    <inkml:brush xml:id="br0">
      <inkml:brushProperty name="width" value="0.0289206635206938" units="cm"/>
      <inkml:brushProperty name="height" value="0.0289206635206938" units="cm"/>
      <inkml:brushProperty name="color" value="#00bff3"/>
      <inkml:brushProperty name="ignorePressure" value="0"/>
    </inkml:brush>
  </inkml:definitions>
  <inkml:trace contextRef="#ctx0" brushRef="#br0">24950.000 32000.000 507,'23.000'-22.000'0,"-3.000"6.000"0,-3.000 7.000 0,-2.000 6.000 0,0.000 4.000 12,7.000 4.000 23,6.000 3.000 24,7.000 3.000 25,-1.000 4.000 2,-6.000 7.000-17,-6.000 6.000-17,-6.000 7.000-17,-6.000 5.000-11,-2.000 7.000-7,-3.000 6.000-6,-3.000 7.000-6,-6.000 0.000-3,-5.000-2.000-1,-7.000-3.000-1,-5.000-3.000 0,-3.000-6.000-1,4.000-5.000-2,3.000-7.000-2,3.000-5.000-2,6.000-8.000-1,9.000-5.000-2,10.000-7.000-1,10.000-5.000-2,8.000-11.000-3,10.000-11.000-5,10.000-14.000-6,9.000-11.000-5,2.000-4.000-2,-2.000 6.000 1,-3.000 7.000 1,-3.000 6.000 1,-4.000 4.000-2,-3.000 4.000-7,-3.000 3.000-5,-2.000 3.000-6</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2"/>
    </inkml:context>
    <inkml:brush xml:id="br0">
      <inkml:brushProperty name="width" value="0.0299556758254766" units="cm"/>
      <inkml:brushProperty name="height" value="0.0299556758254766" units="cm"/>
      <inkml:brushProperty name="color" value="#00bff3"/>
      <inkml:brushProperty name="ignorePressure" value="0"/>
    </inkml:brush>
  </inkml:definitions>
  <inkml:trace contextRef="#ctx0" brushRef="#br0">27300.000 31300.000 489,'-16.000'-4.000'10,"19.000"-5.000"21,19.000-7.000 19,19.000-5.000 21,7.000-3.000 4,-3.000 4.000-11,-3.000 3.000-12,-2.000 3.000-12,5.000 3.000-8,16.000 3.000-4,15.000 3.000-4,17.000 4.000-4,3.000 1.000-8,-5.000 0.000-10,-7.000 0.000-12,-5.000 0.000-11,-9.000 6.000-12,-9.000 13.000-15,-10.000 12.000-14,-8.000 13.000-13</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2"/>
    </inkml:context>
    <inkml:brush xml:id="br0">
      <inkml:brushProperty name="width" value="0.0260911267250776" units="cm"/>
      <inkml:brushProperty name="height" value="0.0260911267250776" units="cm"/>
      <inkml:brushProperty name="color" value="#00bff3"/>
      <inkml:brushProperty name="ignorePressure" value="0"/>
    </inkml:brush>
  </inkml:definitions>
  <inkml:trace contextRef="#ctx0" brushRef="#br0">27400.000 31900.000 562,'-36.000'21.000'10,"28.000"-5.000"19,28.000-7.000 21,29.000-5.000 20,19.000-4.000 4,14.000 0.000-9,11.000 0.000-9,14.000 0.000-11,7.000 1.000-15,3.000 4.000-21,3.000 3.000-23,4.000 3.000-20,-9.000-1.000-9,-18.000-2.000 6,-19.000-3.000 6,-18.000-3.000 5,-14.000-1.000-2,-5.000 4.000-12,-7.000 3.000-12,-5.000 3.000-11</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65950.000 54550.000,'0.000'-50.000,"-100.000"50.000,0.000 0.000,75.000 25.000,0.000 0.000,-100.000 175.000,0.000 0.000,0.000 125.000,0.000 0.000,-50.000 25.000,0.000 0.000,-25.000 25.000,0.000 0.000,75.000-75.000,0.000 0.000,125.000-175.000,0.000 0.000,175.000-150.000,0.000 0.000,50.000-175.000,0.000 0.000,-75.000 0.000,0.000 0.000,-100.000 100.000,0.000 0.000,-100.000 50.000,0.000 0.000,-75.000 0.000,0.000 0.000,0.000 50.000,0.000 0.000,25.000 25.000,0.000 0.000,50.000 0.000,0.000 0.000,50.000 0.000,0.000 0.000,50.000-25.000</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2"/>
    </inkml:context>
    <inkml:brush xml:id="br0">
      <inkml:brushProperty name="width" value="0.0303751509636641" units="cm"/>
      <inkml:brushProperty name="height" value="0.0303751509636641" units="cm"/>
      <inkml:brushProperty name="color" value="#00bff3"/>
      <inkml:brushProperty name="ignorePressure" value="0"/>
    </inkml:brush>
  </inkml:definitions>
  <inkml:trace contextRef="#ctx0" brushRef="#br0">29800.000 31700.000 482,'29.000'23.000'105,"10.000"-3.000"-17,10.000-3.000-18,9.000-2.000-17,7.000-3.000-13,7.000 1.000-7,6.000-1.000-7,7.000 1.000-7,4.000-3.000-4,3.000-2.000-1,3.000-3.000 0,4.000-3.000-1,1.000-2.000-1,0.000 0.000-4,0.000 0.000-3,0.000 0.000-3,-2.000 0.000-2,-3.000 0.000-3,-3.000 0.000-3,-2.000 0.000-2,-1.000 0.000 0,3.000 0.000 0,3.000 0.000 0,4.000 0.000 2,4.000 0.000-1,6.000 0.000 0,7.000 0.000 0,6.000 0.000-1,3.000 0.000 0,0.000 0.000 1,0.000 0.000 2,0.000 0.000 0,0.000 0.000 1,0.000 0.000 3,0.000 0.000 2,0.000 0.000 1,4.000 0.000 3,10.000 0.000 1,10.000 0.000 1,9.000 0.000 2,6.000-2.000 0,3.000-3.000-1,3.000-3.000 0,4.000-2.000 0,2.000-1.000-1,4.000 3.000 0,3.000 3.000 0,3.000 4.000 0,3.000-3.000-1,3.000-5.000-2,3.000-7.000-3,4.000-5.000-1,2.000-3.000-3,4.000 4.000-1,3.000 3.000-2,3.000 3.000-2,-2.000 1.000 0,-6.000 1.000 0,-6.000-1.000 0,-6.000 1.000 0,-1.000-1.000 0,7.000 1.000 1,6.000-1.000 0,7.000 1.000 0,0.000-1.000 1,-2.000 1.000-2,-3.000-1.000 0,-3.000 1.000-1,-4.000-1.000-2,-3.000 1.000-3,-3.000-1.000-2,-2.000 1.000-3,-9.000 1.000-3,-12.000 3.000-4,-13.000 3.000-5,-12.000 4.000-4,-19.000 1.000 1,-25.000 0.000 4,-25.000 0.000 5,-25.000 0.000 5,-15.000 0.000-1,-2.000 0.000-5,-3.000 0.000-5,-3.000 0.000-6</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3"/>
    </inkml:context>
    <inkml:brush xml:id="br0">
      <inkml:brushProperty name="width" value="0.0329130999743938" units="cm"/>
      <inkml:brushProperty name="height" value="0.0329130999743938" units="cm"/>
      <inkml:brushProperty name="color" value="#00bff3"/>
      <inkml:brushProperty name="ignorePressure" value="0"/>
    </inkml:brush>
  </inkml:definitions>
  <inkml:trace contextRef="#ctx0" brushRef="#br0">32250.000 29150.000 445,'21.000'-68.000'0,"-5.000"17.000"0,-7.000 15.000 0,-5.000 16.000 0,-9.000 7.000 7,-9.000 1.000 13,-10.000-1.000 13,-8.000 1.000 14,-6.000 1.000 2,1.000 3.000-9,-1.000 3.000-10,1.000 4.000-9,-1.000-1.000-6,1.000-3.000-3,-1.000-3.000-4,1.000-2.000-4,1.000-1.000 0,3.000 3.000-1,3.000 3.000 2,4.000 4.000 0,2.000 4.000 2,4.000 6.000 5,3.000 7.000 4,3.000 6.000 5,3.000 7.000 1,3.000 10.000 1,3.000 10.000 0,4.000 9.000 0,1.000 10.000-2,0.000 14.000-3,0.000 11.000-3,0.000 14.000-3,-2.000 3.000-3,-3.000-2.000 0,-3.000-3.000-1,-2.000-3.000-2,-1.000-2.000-1,3.000 0.000-4,3.000 0.000-1,4.000 0.000-4,2.000-2.000-4,4.000-3.000-6,3.000-3.000-7,3.000-2.000-6,6.000-9.000-6,9.000-12.000-4,10.000-13.000-6,10.000-12.000-4,2.000-13.000-1,-3.000-12.000 4,-3.000-13.000 3,-2.000-12.000 4,-5.000-9.000 1,-2.000-2.000 0,-3.000-3.000-1,-3.000-3.000 0</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3"/>
    </inkml:context>
    <inkml:brush xml:id="br0">
      <inkml:brushProperty name="width" value="0.03170570358634" units="cm"/>
      <inkml:brushProperty name="height" value="0.03170570358634" units="cm"/>
      <inkml:brushProperty name="color" value="#00bff3"/>
      <inkml:brushProperty name="ignorePressure" value="0"/>
    </inkml:brush>
  </inkml:definitions>
  <inkml:trace contextRef="#ctx0" brushRef="#br0">32700.000 29200.000 462,'21.000'-41.000'11,"-5.000"19.000"22,-7.000 19.000 23,-5.000 19.000 21,-4.000 12.000 5,0.000 6.000-13,0.000 7.000-14,0.000 6.000-13,0.000 7.000-9,0.000 10.000-6,0.000 10.000-5,0.000 9.000-5,0.000 4.000-7,0.000 1.000-6,0.000-1.000-8,0.000 1.000-7,0.000-3.000-9,0.000-2.000-10,0.000-3.000-11,0.000-3.000-10</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3"/>
    </inkml:context>
    <inkml:brush xml:id="br0">
      <inkml:brushProperty name="width" value="0.0238330811262131" units="cm"/>
      <inkml:brushProperty name="height" value="0.0238330811262131" units="cm"/>
      <inkml:brushProperty name="color" value="#00bff3"/>
      <inkml:brushProperty name="ignorePressure" value="0"/>
    </inkml:brush>
  </inkml:definitions>
  <inkml:trace contextRef="#ctx0" brushRef="#br0">32750.000 29750.000 615,'46.000'-22.000'29,"-5.000"6.000"2,-7.000 7.000 3,-5.000 6.000 2,-1.000 3.000 3,6.000 0.000 4,7.000 0.000 4,6.000 0.000 4,4.000 0.000-7,4.000 0.000-19,3.000 0.000-20,3.000 0.000-18,-4.000-4.000-19,-8.000-5.000-19,-10.000-7.000-16,-9.000-5.000-19</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3"/>
    </inkml:context>
    <inkml:brush xml:id="br0">
      <inkml:brushProperty name="width" value="0.0349366739392281" units="cm"/>
      <inkml:brushProperty name="height" value="0.0349366739392281" units="cm"/>
      <inkml:brushProperty name="color" value="#00bff3"/>
      <inkml:brushProperty name="ignorePressure" value="0"/>
    </inkml:brush>
  </inkml:definitions>
  <inkml:trace contextRef="#ctx0" brushRef="#br0">33500.000 29000.000 419,'0.000'-24.000'0,"0.000"4.000"0,0.000 3.000 0,0.000 3.000 0,-2.000 3.000 5,-3.000 3.000 10,-3.000 3.000 10,-2.000 4.000 10,-1.000 10.000 11,3.000 19.000 12,3.000 19.000 12,4.000 19.000 12,-1.000 15.000-3,-3.000 13.000-17,-3.000 12.000-18,-2.000 13.000-17,-3.000 10.000-10,1.000 10.000-7,-1.000 10.000-5,1.000 9.000-5,1.000-1.000-8,3.000-8.000-12,3.000-10.000-11,4.000-9.000-12,2.000-16.000-7,4.000-22.000-2,3.000-22.000-4,3.000-21.000-3,1.000-14.000 0,1.000-2.000 4,-1.000-3.000 2,1.000-3.000 3</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4"/>
    </inkml:context>
    <inkml:brush xml:id="br0">
      <inkml:brushProperty name="width" value="0.0244100652635098" units="cm"/>
      <inkml:brushProperty name="height" value="0.0244100652635098" units="cm"/>
      <inkml:brushProperty name="color" value="#00bff3"/>
      <inkml:brushProperty name="ignorePressure" value="0"/>
    </inkml:brush>
  </inkml:definitions>
  <inkml:trace contextRef="#ctx0" brushRef="#br0">33850.000 29100.000 600,'-19.000'-46.000'0,"13.000"10.000"0,12.000 10.000 0,13.000 9.000 0,12.000 6.000 9,13.000 3.000 17,12.000 3.000 16,13.000 4.000 18,6.000-1.000 6,0.000-3.000-5,0.000-3.000-6,0.000-2.000-5,-2.000 0.000-20,-3.000 7.000-31,-3.000 6.000-33,-2.000 7.000-32</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4"/>
    </inkml:context>
    <inkml:brush xml:id="br0">
      <inkml:brushProperty name="width" value="0.0276386048644781" units="cm"/>
      <inkml:brushProperty name="height" value="0.0276386048644781" units="cm"/>
      <inkml:brushProperty name="color" value="#00bff3"/>
      <inkml:brushProperty name="ignorePressure" value="0"/>
    </inkml:brush>
  </inkml:definitions>
  <inkml:trace contextRef="#ctx0" brushRef="#br0">34400.000 28550.000 530,'-24.000'-2.000'6,"4.000"-3.000"11,3.000-3.000 12,3.000-2.000 12,1.000 5.000 8,1.000 16.000 6,-1.000 15.000 7,1.000 17.000 5,1.000 11.000-5,3.000 10.000-18,3.000 10.000-16,4.000 9.000-18,1.000 4.000-13,0.000 1.000-5,0.000-1.000-7,0.000 1.000-7,0.000-9.000-2,0.000-15.000 3,0.000-15.000 1,0.000-16.000 2,0.000-8.000-7,0.000 0.000-18,0.000 0.000-18,0.000 0.000-17</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4"/>
    </inkml:context>
    <inkml:brush xml:id="br0">
      <inkml:brushProperty name="width" value="0.034902673214674" units="cm"/>
      <inkml:brushProperty name="height" value="0.034902673214674" units="cm"/>
      <inkml:brushProperty name="color" value="#00bff3"/>
      <inkml:brushProperty name="ignorePressure" value="0"/>
    </inkml:brush>
  </inkml:definitions>
  <inkml:trace contextRef="#ctx0" brushRef="#br0">34850.000 28450.000 420,'-22.000'-24.000'0,"6.000"4.000"0,7.000 3.000 0,6.000 3.000 0,6.000 1.000 3,6.000 1.000 5,7.000-1.000 7,6.000 1.000 5,7.000-1.000 5,10.000 1.000 4,10.000-1.000 2,9.000 1.000 4,1.000 5.000-2,-6.000 14.000-8,-6.000 11.000-9,-6.000 14.000-7,-9.000 7.000-4,-8.000 3.000 1,-10.000 3.000 0,-9.000 4.000 1,-5.000 1.000 1,0.000 0.000 2,0.000 0.000 1,0.000 0.000 1,0.000 0.000 0,0.000 0.000-3,0.000 0.000-1,0.000 0.000-3,0.000 0.000 3,0.000 0.000 10,0.000 0.000 9,0.000 0.000 9,1.000 3.000 1,4.000 6.000-7,3.000 7.000-8,3.000 6.000-7,3.000 3.000-5,3.000 0.000 0,3.000 0.000-2,4.000 0.000-1,-3.000 0.000-4,-5.000 0.000-3,-7.000 0.000-6,-5.000 0.000-5,-8.000 0.000-3,-5.000 0.000-2,-7.000 0.000-2,-5.000 0.000-2,-11.000 1.000-4,-11.000 4.000-4,-14.000 3.000-6,-11.000 3.000-4,-9.000-4.000-2,-3.000-8.000 1,-3.000-10.000 3,-2.000-9.000 1,5.000-10.000-1,16.000-9.000-4,15.000-10.000-5,17.000-8.000-4</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5"/>
    </inkml:context>
    <inkml:brush xml:id="br0">
      <inkml:brushProperty name="width" value="0.0333082564175129" units="cm"/>
      <inkml:brushProperty name="height" value="0.0333082564175129" units="cm"/>
      <inkml:brushProperty name="color" value="#00bff3"/>
      <inkml:brushProperty name="ignorePressure" value="0"/>
    </inkml:brush>
  </inkml:definitions>
  <inkml:trace contextRef="#ctx0" brushRef="#br0">37450.000 28450.000 440,'-50.000'-46.000'0,"0.000"10.000"0,0.000 10.000 0,0.000 9.000 0,-2.000 10.000 4,-3.000 14.000 8,-3.000 11.000 9,-2.000 14.000 8,0.000 5.000 6,7.000 1.000 6,6.000-1.000 4,7.000 1.000 5,4.000-1.000-5,3.000 1.000-16,3.000-1.000-14,4.000 1.000-16,4.000-3.000-10,6.000-2.000-5,7.000-3.000-4,6.000-3.000-4,4.000-2.000 1,4.000 0.000 10,3.000 0.000 10,3.000 0.000 9,1.000 4.000 7,1.000 10.000 6,-1.000 10.000 5,1.000 9.000 6,-3.000 9.000 2,-2.000 9.000 1,-3.000 10.000-2,-3.000 10.000 1,-4.000 5.000-3,-3.000 4.000-4,-3.000 3.000-4,-2.000 3.000-5,-5.000 1.000-3,-2.000 1.000-3,-3.000-1.000-3,-3.000 1.000-4,1.000-4.000-5,6.000-6.000-10,7.000-6.000-10,6.000-6.000-9,7.000-12.000-10,10.000-15.000-6,10.000-15.000-8,9.000-16.000-8,2.000-12.000-1,-2.000-5.000 3,-3.000-7.000 4,-3.000-5.000 3</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6"/>
    </inkml:context>
    <inkml:brush xml:id="br0">
      <inkml:brushProperty name="width" value="0.035101592540741" units="cm"/>
      <inkml:brushProperty name="height" value="0.035101592540741" units="cm"/>
      <inkml:brushProperty name="color" value="#00bff3"/>
      <inkml:brushProperty name="ignorePressure" value="0"/>
    </inkml:brush>
  </inkml:definitions>
  <inkml:trace contextRef="#ctx0" brushRef="#br0">38500.000 29050.000 417,'-2.000'-46.000'22,"-3.000"10.000"5,-3.000 10.000 7,-2.000 9.000 5,-8.000 4.000 4,-8.000 1.000-3,-10.000-1.000 0,-9.000 1.000-2,-5.000 7.000-2,0.000 16.000-3,0.000 15.000-2,0.000 17.000-2,-2.000 8.000-3,-3.000 4.000-2,-3.000 3.000-4,-2.000 3.000-2,2.000 3.000-3,9.000 3.000-1,10.000 3.000 0,10.000 4.000-2,5.000-4.000-2,4.000-9.000-2,3.000-10.000-2,3.000-8.000-3,6.000-8.000-3,9.000-2.000-3,10.000-3.000-3,10.000-3.000-4,10.000-6.000-3,13.000-5.000-2,12.000-7.000-3,13.000-5.000-1,4.000-6.000-2,-3.000-3.000-4,-3.000-3.000-2,-2.000-2.000-3,-5.000-3.000-1,-2.000 1.000 4,-3.000-1.000 2,-3.000 1.000 3,-9.000 4.000 8,-11.000 9.000 16,-14.000 10.000 15,-11.000 10.000 14,-4.000 2.000 5,6.000-3.000-7,7.000-3.000-6,6.000-2.000-8,3.000 0.000-3,0.000 7.000-3,0.000 6.000-3,0.000 7.000-1,0.000 0.000-3,0.000-2.000-4,0.000-3.000-4,0.000-3.000-3,-2.000-10.000-3,-3.000-16.000-1,-3.000-15.000-1,-2.000-15.000-1,-3.000-7.000 0,1.000 3.000 1,-1.000 3.000 2,1.000 4.000 1,-1.000 1.000 0,1.000 0.000 1,-1.000 0.000 0,1.000 0.000 1,-6.000 4.000-3,-8.000 10.000-3,-10.000 10.000-4,-9.000 9.000-4</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66350.000 56250.000,'50.000'0.000,"-100.000"75.000,0.000 0.000,-75.000 100.000,0.000 0.000,50.000 25.000,0.000 0.000,75.000-25.000,0.000 0.000,50.000-50.000,0.000 0.000,75.000-125.000,0.000 0.000,50.000-175.000,0.000 0.000,-25.000-50.000,0.000 0.000,-125.000 50.000,0.000 0.000,-75.000 75.000,0.000 0.000,0.000 75.000,0.000 0.000,25.000 25.000,0.000 0.000,-125.000 0.000,0.000 0.000,125.000 50.000</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7"/>
    </inkml:context>
    <inkml:brush xml:id="br0">
      <inkml:brushProperty name="width" value="0.034452710300684" units="cm"/>
      <inkml:brushProperty name="height" value="0.034452710300684" units="cm"/>
      <inkml:brushProperty name="color" value="#00bff3"/>
      <inkml:brushProperty name="ignorePressure" value="0"/>
    </inkml:brush>
  </inkml:definitions>
  <inkml:trace contextRef="#ctx0" brushRef="#br0">39000.000 29200.000 425,'-25.000'26.000'36,"0.000"4.000"1,0.000 3.000 1,0.000 3.000 2,0.000-1.000 2,0.000-2.000 3,0.000-3.000 2,0.000-3.000 2,0.000 1.000-2,0.000 6.000-8,0.000 7.000-8,0.000 6.000-7,3.000 6.000-5,6.000 6.000-2,7.000 7.000-3,6.000 6.000-2,3.000 1.000-2,0.000-3.000-2,0.000-3.000-1,0.000-2.000-1,1.000-8.000-3,4.000-8.000 0,3.000-10.000-2,3.000-9.000-2,6.000-9.000-2,9.000-5.000-2,10.000-7.000-3,10.000-5.000-1,7.000-12.000-2,6.000-16.000 2,7.000-15.000 1,6.000-15.000 1,1.000-11.000 0,-3.000-2.000-4,-3.000-3.000-4,-2.000-3.000-2,-6.000-4.000-1,-6.000-3.000 3,-6.000-3.000 3,-6.000-2.000 3,-9.000-1.000 1,-8.000 3.000 3,-10.000 3.000 1,-9.000 4.000 3,-9.000 7.000 1,-5.000 13.000 1,-7.000 12.000 2,-5.000 13.000 2,-8.000 10.000-1,-5.000 10.000-3,-7.000 10.000-1,-5.000 9.000-3,-3.000 7.000-4,4.000 7.000-7,3.000 6.000-7,3.000 7.000-7,6.000 0.000-2,9.000-2.000 4,10.000-3.000 3,10.000-3.000 4,8.000-4.000-2,10.000-3.000-6,10.000-3.000-5,9.000-2.000-6,7.000-5.000-1,7.000-2.000 3,6.000-3.000 3,7.000-3.000 4,0.000-2.000 4,-2.000 0.000 6,-3.000 0.000 6,-3.000 0.000 5,-6.000 1.000 7,-5.000 4.000 9,-7.000 3.000 9,-5.000 3.000 8,-6.000 4.000 8,-3.000 7.000 5,-3.000 6.000 6,-2.000 7.000 6,-8.000 7.000-1,-8.000 9.000-6,-10.000 10.000-8,-9.000 10.000-6,-5.000 0.000-7,0.000-5.000-5,0.000-7.000-6,0.000-5.000-5,6.000-8.000-5,13.000-5.000-4,12.000-7.000-3,13.000-5.000-3,9.000-4.000-1,6.000 0.000 4,7.000 0.000 3,6.000 0.000 2,1.000 3.000 4,-3.000 6.000 3,-3.000 7.000 2,-2.000 6.000 3,-8.000 7.000 2,-8.000 10.000-1,-10.000 10.000 1,-9.000 9.000-1,-13.000 6.000-1,-16.000 3.000-2,-15.000 3.000-2,-15.000 4.000-2,-9.000-3.000-4,1.000-5.000-5,-1.000-7.000-7,1.000-5.000-6,1.000-8.000-8,3.000-5.000-10,3.000-7.000-10,4.000-5.000-10</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7"/>
    </inkml:context>
    <inkml:brush xml:id="br0">
      <inkml:brushProperty name="width" value="0.0303363930433989" units="cm"/>
      <inkml:brushProperty name="height" value="0.0303363930433989" units="cm"/>
      <inkml:brushProperty name="color" value="#00bff3"/>
      <inkml:brushProperty name="ignorePressure" value="0"/>
    </inkml:brush>
  </inkml:definitions>
  <inkml:trace contextRef="#ctx0" brushRef="#br0">40200.000 29050.000 483,'45.000'-69.000'0,"-9.000"13.000"0,-10.000 12.000 0,-8.000 13.000 0,-3.000 10.000 12,7.000 10.000 25,6.000 10.000 25,7.000 9.000 24,-3.000 12.000 4,-8.000 16.000-20,-10.000 15.000-19,-9.000 17.000-19,-9.000 5.000-10,-5.000-3.000-3,-7.000-3.000-3,-5.000-2.000-2,-1.000-8.000-9,6.000-8.000-12,7.000-10.000-14,6.000-9.000-14,10.000-12.000-7,17.000-11.000 0,15.000-14.000-1,16.000-11.000-1,7.000-7.000 2,1.000 0.000 5,-1.000 0.000 5,1.000 0.000 4,-6.000 1.000 1,-8.000 4.000-4,-10.000 3.000-5,-9.000 3.000-4</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7"/>
    </inkml:context>
    <inkml:brush xml:id="br0">
      <inkml:brushProperty name="width" value="0.0233725011348724" units="cm"/>
      <inkml:brushProperty name="height" value="0.0233725011348724" units="cm"/>
      <inkml:brushProperty name="color" value="#00bff3"/>
      <inkml:brushProperty name="ignorePressure" value="0"/>
    </inkml:brush>
  </inkml:definitions>
  <inkml:trace contextRef="#ctx0" brushRef="#br0">40950.000 29050.000 627,'53.000'0.000'118,"6.000"0.000"-23,7.000 0.000-23,6.000 0.000-21,-4.000 0.000-23,-11.000 0.000-20,-14.000 0.000-20,-11.000 0.000-21,-9.000-2.000-15,-3.000-3.000-9,-3.000-3.000-8,-2.000-2.000-9</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7"/>
    </inkml:context>
    <inkml:brush xml:id="br0">
      <inkml:brushProperty name="width" value="0.0408573523163795" units="cm"/>
      <inkml:brushProperty name="height" value="0.0408573523163795" units="cm"/>
      <inkml:brushProperty name="color" value="#00bff3"/>
      <inkml:brushProperty name="ignorePressure" value="0"/>
    </inkml:brush>
  </inkml:definitions>
  <inkml:trace contextRef="#ctx0" brushRef="#br0">41550.000 28400.000 358,'0.000'-25.000'4,"0.000"0.000"6,0.000 0.000 6,0.000 0.000 7,1.000 1.000 6,4.000 4.000 6,3.000 3.000 5,3.000 3.000 5,4.000 3.000 0,7.000 3.000-6,6.000 3.000-5,7.000 4.000-7,4.000 4.000-5,3.000 6.000-5,3.000 7.000-6,4.000 6.000-4,-4.000 7.000-3,-9.000 10.000 2,-10.000 10.000 2,-8.000 9.000 2,-8.000 7.000 1,-2.000 7.000 3,-3.000 6.000 1,-3.000 7.000 4,-2.000 4.000 0,0.000 3.000-1,0.000 3.000 0,0.000 4.000-1,0.000 1.000-1,0.000 0.000-1,0.000 0.000-2,0.000 0.000-1,0.000 1.000-2,0.000 4.000-3,0.000 3.000-3,0.000 3.000-3,-2.000-1.000-3,-3.000-2.000-6,-3.000-3.000-6,-2.000-3.000-5,-9.000-4.000-6,-12.000-3.000-7,-13.000-3.000-8,-12.000-2.000-6,-7.000-8.000-3,1.000-8.000 0,-1.000-10.000 1,1.000-9.000 0,1.000-9.000 0,3.000-5.000-1,3.000-7.000 0,4.000-5.000-1</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8"/>
    </inkml:context>
    <inkml:brush xml:id="br0">
      <inkml:brushProperty name="width" value="0.0375487133860588" units="cm"/>
      <inkml:brushProperty name="height" value="0.0375487133860588" units="cm"/>
      <inkml:brushProperty name="color" value="#00bff3"/>
      <inkml:brushProperty name="ignorePressure" value="0"/>
    </inkml:brush>
  </inkml:definitions>
  <inkml:trace contextRef="#ctx0" brushRef="#br0">34800.000 32700.000 390,'-25.000'-66.000'0,"0.000"19.000"0,0.000 19.000 0,0.000 19.000 0,-7.000 16.000 9,-11.000 17.000 18,-14.000 15.000 17,-11.000 16.000 18,-3.000 5.000 2,10.000-2.000-13,10.000-3.000-13,9.000-3.000-13,7.000-6.000-9,7.000-5.000-5,6.000-7.000-5,7.000-5.000-4,4.000-4.000-3,3.000 0.000-2,3.000 0.000-1,4.000 0.000-2,2.000 1.000 4,4.000 4.000 10,3.000 3.000 8,3.000 3.000 9,1.000 7.000 5,1.000 14.000-1,-1.000 11.000-1,1.000 14.000-1,-1.000 7.000-1,1.000 3.000-4,-1.000 3.000-3,1.000 4.000-3,-3.000-1.000-3,-2.000-3.000-5,-3.000-3.000-5,-3.000-2.000-3,1.000-6.000-7,6.000-6.000-6,7.000-6.000-8,6.000-6.000-6,3.000-9.000-8,0.000-8.000-7,0.000-10.000-8,0.000-9.000-6,0.000-10.000-5,0.000-9.000-2,0.000-10.000-1,0.000-8.000-1</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8"/>
    </inkml:context>
    <inkml:brush xml:id="br0">
      <inkml:brushProperty name="width" value="0.0323517583310604" units="cm"/>
      <inkml:brushProperty name="height" value="0.0323517583310604" units="cm"/>
      <inkml:brushProperty name="color" value="#00bff3"/>
      <inkml:brushProperty name="ignorePressure" value="0"/>
    </inkml:brush>
  </inkml:definitions>
  <inkml:trace contextRef="#ctx0" brushRef="#br0">35200.000 33200.000 453,'0.000'-68.000'4,"0.000"17.000"10,0.000 15.000 9,0.000 16.000 10,1.000 12.000 7,4.000 9.000 9,3.000 10.000 6,3.000 10.000 9,-1.000 11.000-1,-2.000 17.000-6,-3.000 15.000-8,-3.000 16.000-6,-2.000 9.000-11,0.000 3.000-14,0.000 3.000-16,0.000 4.000-13,0.000-4.000-12,0.000-9.000-10,0.000-10.000-10,0.000-8.000-8,0.000-20.000-8,0.000-28.000-5,0.000-28.000-5,0.000-27.000-5,0.000-19.000 5,0.000-5.000 16,0.000-7.000 15,0.000-5.000 15,3.000-1.000 9,6.000 6.000 3,7.000 7.000 4,6.000 6.000 2,4.000 6.000 11,4.000 6.000 17,3.000 7.000 17,3.000 6.000 17,4.000 6.000 6,7.000 6.000-7,6.000 7.000-6,7.000 6.000-7,0.000 3.000-8,-2.000 0.000-11,-3.000 0.000-11,-3.000 0.000-10,-6.000 0.000-7,-5.000 0.000-2,-7.000 0.000-3,-5.000 0.000-2,-6.000-4.000-9,-3.000-5.000-15,-3.000-7.000-16,-2.000-5.000-15</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8"/>
    </inkml:context>
    <inkml:brush xml:id="br0">
      <inkml:brushProperty name="width" value="0.0372440963983536" units="cm"/>
      <inkml:brushProperty name="height" value="0.0372440963983536" units="cm"/>
      <inkml:brushProperty name="color" value="#00bff3"/>
      <inkml:brushProperty name="ignorePressure" value="0"/>
    </inkml:brush>
  </inkml:definitions>
  <inkml:trace contextRef="#ctx0" brushRef="#br0">36100.000 32750.000 393,'0.000'-27.000'2,"0.000"-3.000"3,0.000-3.000 4,0.000-2.000 4,-2.000 13.000 13,-3.000 31.000 22,-3.000 32.000 23,-2.000 31.000 23,-5.000 26.000 2,-2.000 22.000-17,-3.000 22.000-17,-3.000 23.000-19,-1.000 2.000-13,4.000-16.000-11,3.000-15.000-10,3.000-15.000-10,3.000-17.000-14,3.000-15.000-20,3.000-15.000-17,4.000-16.000-20,4.000-13.000-4,6.000-9.000 8,7.000-10.000 10,6.000-8.000 9,1.000-9.000 5,-3.000-6.000 2,-3.000-6.000 2,-2.000-6.000 2</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9"/>
    </inkml:context>
    <inkml:brush xml:id="br0">
      <inkml:brushProperty name="width" value="0.0373271554708481" units="cm"/>
      <inkml:brushProperty name="height" value="0.0373271554708481" units="cm"/>
      <inkml:brushProperty name="color" value="#00bff3"/>
      <inkml:brushProperty name="ignorePressure" value="0"/>
    </inkml:brush>
  </inkml:definitions>
  <inkml:trace contextRef="#ctx0" brushRef="#br0">37150.000 32850.000 392,'0.000'-24.000'0,"0.000"4.000"0,0.000 3.000 0,0.000 3.000 0,-4.000 3.000 3,-5.000 3.000 6,-7.000 3.000 6,-5.000 4.000 6,-6.000 5.000 10,-3.000 10.000 15,-3.000 10.000 14,-2.000 9.000 15,-3.000 9.000 0,1.000 9.000-12,-1.000 10.000-15,1.000 10.000-12,-1.000 5.000-9,1.000 4.000-5,-1.000 3.000-5,1.000 3.000-3,2.000-4.000-4,7.000-8.000 1,6.000-10.000-1,7.000-9.000-1,11.000-9.000-3,20.000-5.000-8,18.000-7.000-8,20.000-5.000-7,11.000-11.000-8,7.000-11.000-9,6.000-14.000-10,7.000-11.000-9,-1.000-7.000-2,-6.000 0.000 4,-6.000 0.000 5,-6.000 0.000 4,-9.000 3.000 6,-8.000 6.000 5,-10.000 7.000 5,-9.000 6.000 6,-9.000 6.000 8,-5.000 6.000 12,-7.000 7.000 10,-5.000 6.000 11,-4.000 4.000 7,0.000 4.000 5,0.000 3.000 4,0.000 3.000 4,3.000-5.000 0,6.000-12.000-2,7.000-13.000-3,6.000-12.000-2,7.000-10.000-6,10.000-6.000-6,10.000-6.000-6,9.000-6.000-7,1.000-2.000-5,-6.000 3.000-2,-6.000 3.000-3,-6.000 4.000-3,-10.000-3.000-5,-12.000-5.000-9,-13.000-7.000-8,-12.000-5.000-9,-9.000-1.000 0,-2.000 6.000 6,-3.000 7.000 7,-3.000 6.000 6,-1.000 3.000 6,4.000 0.000 5,3.000 0.000 5,3.000 0.000 6,6.000 3.000 0,9.000 6.000-7,10.000 7.000-4,10.000 6.000-7</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49"/>
    </inkml:context>
    <inkml:brush xml:id="br0">
      <inkml:brushProperty name="width" value="0.0276460256427526" units="cm"/>
      <inkml:brushProperty name="height" value="0.0276460256427526" units="cm"/>
      <inkml:brushProperty name="color" value="#00bff3"/>
      <inkml:brushProperty name="ignorePressure" value="0"/>
    </inkml:brush>
  </inkml:definitions>
  <inkml:trace contextRef="#ctx0" brushRef="#br0">37850.000 33000.000 530,'0.000'-24.000'0,"0.000"4.000"0,0.000 3.000 0,0.000 3.000 0,0.000 1.000 2,0.000 1.000 3,0.000-1.000 5,0.000 1.000 3,-5.000 1.000 5,-9.000 3.000 6,-10.000 3.000 7,-8.000 4.000 6,-6.000 5.000 3,1.000 10.000-1,-1.000 10.000-3,1.000 9.000 0,-1.000 7.000-3,1.000 7.000-5,-1.000 6.000-3,1.000 7.000-3,1.000 4.000-4,3.000 3.000 0,3.000 3.000-2,4.000 4.000-2,4.000-3.000-9,6.000-5.000-21,7.000-7.000-21,6.000-5.000-19,4.000-9.000-11,4.000-9.000-1,3.000-10.000-1,3.000-8.000-2</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0"/>
    </inkml:context>
    <inkml:brush xml:id="br0">
      <inkml:brushProperty name="width" value="0.0291190966963768" units="cm"/>
      <inkml:brushProperty name="height" value="0.0291190966963768" units="cm"/>
      <inkml:brushProperty name="color" value="#00bff3"/>
      <inkml:brushProperty name="ignorePressure" value="0"/>
    </inkml:brush>
  </inkml:definitions>
  <inkml:trace contextRef="#ctx0" brushRef="#br0">38200.000 33400.000 503,'1.000'-22.000'10,"4.000"6.000"21,3.000 7.000 20,3.000 6.000 20,4.000 6.000 6,7.000 6.000-11,6.000 7.000-11,7.000 6.000-9,-1.000 6.000-11,-6.000 6.000-10,-6.000 7.000-10,-6.000 6.000-10,-7.000 4.000-4,-6.000 4.000 1,-6.000 3.000 0,-6.000 3.000 2,-7.000-1.000-3,-6.000-2.000-10,-6.000-3.000-8,-6.000-3.000-9,-1.000-6.000-2,7.000-5.000 3,6.000-7.000 3,7.000-5.000 4,10.000-6.000 4,16.000-3.000 5,15.000-3.000 5,17.000-2.000 6,7.000-3.000 3,0.000 1.000 4,0.000-1.000 3,0.000 1.000 2,-5.000 2.000 2,-9.000 7.000-2,-10.000 6.000-1,-8.000 7.000-1,-11.000 8.000-2,-8.000 14.000 0,-10.000 11.000 0,-9.000 14.000-1,-12.000 5.000-5,-11.000 1.000-8,-14.000-1.000-8,-11.000 1.000-8,-6.000-4.000-4,4.000-6.000 1,3.000-6.000 1,3.000-6.000 1,6.000-12.000-7,9.000-15.000-16,10.000-15.000-17,10.000-16.000-15</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68200.000 56000.000,'50.000'0.000,"-50.000"50.000,0.000 0.000,-75.000 100.000,0.000 0.000,-50.000 25.000,0.000 0.000,50.000-25.000,0.000 0.000,75.000-125.000,0.000 0.000,0.000-50.000</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0"/>
    </inkml:context>
    <inkml:brush xml:id="br0">
      <inkml:brushProperty name="width" value="0.0251980405300856" units="cm"/>
      <inkml:brushProperty name="height" value="0.0251980405300856" units="cm"/>
      <inkml:brushProperty name="color" value="#00bff3"/>
      <inkml:brushProperty name="ignorePressure" value="0"/>
    </inkml:brush>
  </inkml:definitions>
  <inkml:trace contextRef="#ctx0" brushRef="#br0">38750.000 33350.000 582,'53.000'-2.000'111,"6.000"-3.000"-18,7.000-3.000-21,6.000-2.000-19,3.000-3.000-16,0.000 1.000-9,0.000-1.000-11,0.000 1.000-11,-5.000-1.000-9,-9.000 1.000-11,-10.000-1.000-11,-8.000 1.000-10,-9.000-1.000-10,-6.000 1.000-11,-6.000-1.000-9,-6.000 1.000-10</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0"/>
    </inkml:context>
    <inkml:brush xml:id="br0">
      <inkml:brushProperty name="width" value="0.0407628826797009" units="cm"/>
      <inkml:brushProperty name="height" value="0.0407628826797009" units="cm"/>
      <inkml:brushProperty name="color" value="#00bff3"/>
      <inkml:brushProperty name="ignorePressure" value="0"/>
    </inkml:brush>
  </inkml:definitions>
  <inkml:trace contextRef="#ctx0" brushRef="#br0">39600.000 32450.000 359,'25.000'-2.000'1,"0.000"-3.000"0,0.000-3.000 1,0.000-2.000 1,1.000-1.000 3,4.000 3.000 2,3.000 3.000 3,3.000 4.000 3,3.000-1.000 4,3.000-3.000 3,3.000-3.000 4,4.000-2.000 3,-1.000-1.000 2,-3.000 3.000-3,-3.000 3.000 0,-2.000 4.000-2,-6.000 5.000-1,-6.000 10.000-1,-6.000 10.000 0,-6.000 9.000-1,-4.000 4.000 0,1.000 1.000-1,-1.000-1.000 1,1.000 1.000-1,-3.000 2.000 1,-2.000 7.000 0,-3.000 6.000 1,-3.000 7.000 0,1.000 5.000 0,6.000 7.000-2,7.000 6.000-2,6.000 7.000-1,1.000 0.000-3,-3.000-2.000-3,-3.000-3.000-3,-2.000-3.000-3,-3.000-1.000-3,1.000 4.000-4,-1.000 3.000-3,1.000 3.000-3,-4.000-1.000-3,-6.000-2.000-4,-6.000-3.000-3,-6.000-3.000-4,-12.000-1.000-5,-15.000 4.000-5,-15.000 3.000-6,-16.000 3.000-6,-18.000-1.000 0,-18.000-2.000 5,-19.000-3.000 5,-18.000-3.000 6,4.000-10.000-2,28.000-16.000-11,28.000-15.000-10,29.000-15.000-11</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1"/>
    </inkml:context>
    <inkml:brush xml:id="br0">
      <inkml:brushProperty name="width" value="0.0291447788476944" units="cm"/>
      <inkml:brushProperty name="height" value="0.0291447788476944" units="cm"/>
      <inkml:brushProperty name="color" value="#00bff3"/>
      <inkml:brushProperty name="ignorePressure" value="0"/>
    </inkml:brush>
  </inkml:definitions>
  <inkml:trace contextRef="#ctx0" brushRef="#br0">43750.000 30600.000 503,'4.000'-24.000'0,"10.000"4.000"0,10.000 3.000 0,9.000 3.000 0,23.000-1.000 16,38.000-2.000 31,37.000-3.000 33,38.000-3.000 31,1.000 4.000-1,-34.000 13.000-33,-35.000 12.000-32,-33.000 13.000-35,-23.000 9.000-25,-9.000 6.000-19,-10.000 7.000-19,-8.000 6.000-18,-11.000-2.000-7,-8.000-9.000 6,-10.000-10.000 6,-9.000-8.000 6</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1"/>
    </inkml:context>
    <inkml:brush xml:id="br0">
      <inkml:brushProperty name="width" value="0.0296369418501854" units="cm"/>
      <inkml:brushProperty name="height" value="0.0296369418501854" units="cm"/>
      <inkml:brushProperty name="color" value="#00bff3"/>
      <inkml:brushProperty name="ignorePressure" value="0"/>
    </inkml:brush>
  </inkml:definitions>
  <inkml:trace contextRef="#ctx0" brushRef="#br0">43750.000 31400.000 494,'-19.000'-2.000'11,"13.000"-3.000"21,12.000-3.000 21,13.000-2.000 22,6.000-1.000 2,0.000 3.000-14,0.000 3.000-15,0.000 4.000-15,9.000 1.000-9,19.000 0.000-1,19.000 0.000-3,19.000 0.000-1,13.000 0.000-4,10.000 0.000-6,10.000 0.000-6,9.000 0.000-5,-7.000 0.000-10,-21.000 0.000-11,-22.000 0.000-12,-22.000 0.000-13,-15.000 1.000-8,-5.000 4.000-7,-7.000 3.000-7,-5.000 3.000-7</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2"/>
    </inkml:context>
    <inkml:brush xml:id="br0">
      <inkml:brushProperty name="width" value="0.034160777926445" units="cm"/>
      <inkml:brushProperty name="height" value="0.034160777926445" units="cm"/>
      <inkml:brushProperty name="color" value="#00bff3"/>
      <inkml:brushProperty name="ignorePressure" value="0"/>
    </inkml:brush>
  </inkml:definitions>
  <inkml:trace contextRef="#ctx0" brushRef="#br0">47300.000 29500.000 429,'-46.000'1.000'0,"10.000"4.000"0,10.000 3.000 0,9.000 3.000 0,4.000 12.000 7,1.000 22.000 15,-1.000 22.000 15,1.000 23.000 15,1.000 3.000 3,3.000-11.000-8,3.000-14.000-10,4.000-11.000-7,1.000 2.000-6,0.000 19.000 0,0.000 19.000 0,0.000 19.000-1,0.000 5.000-1,0.000-5.000-2,0.000-7.000-3,0.000-5.000-2,3.000-8.000-1,6.000-5.000-1,7.000-7.000 0,6.000-5.000-2,1.000-8.000-1,-3.000-5.000-1,-3.000-7.000-2,-2.000-5.000-2,-5.000-6.000 0,-2.000-3.000 2,-3.000-3.000 0,-3.000-2.000 2,-9.000-5.000-4,-11.000-2.000-11,-14.000-3.000-8,-11.000-3.000-10,-12.000-4.000-4,-9.000-3.000 3,-10.000-3.000 3,-8.000-2.000 2,-9.000-6.000-1,-6.000-6.000-6,-6.000-6.000-4,-6.000-6.000-5,2.000-10.000-3,14.000-12.000-2,11.000-13.000-1,14.000-12.000-2,10.000-2.000 1,9.000 9.000 3,10.000 10.000 2,10.000 10.000 4</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2"/>
    </inkml:context>
    <inkml:brush xml:id="br0">
      <inkml:brushProperty name="width" value="0.0279870070517063" units="cm"/>
      <inkml:brushProperty name="height" value="0.0279870070517063" units="cm"/>
      <inkml:brushProperty name="color" value="#00bff3"/>
      <inkml:brushProperty name="ignorePressure" value="0"/>
    </inkml:brush>
  </inkml:definitions>
  <inkml:trace contextRef="#ctx0" brushRef="#br0">46800.000 30250.000 524,'28.000'-25.000'4,"6.000"0.000"11,7.000 0.000 9,6.000 0.000 10,7.000 3.000 9,10.000 6.000 9,10.000 7.000 7,9.000 6.000 9,2.000 4.000-4,-2.000 4.000-14,-3.000 3.000-14,-3.000 3.000-15,-7.000 6.000-16,-9.000 9.000-17,-10.000 10.000-17,-8.000 10.000-19</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2"/>
    </inkml:context>
    <inkml:brush xml:id="br0">
      <inkml:brushProperty name="width" value="0.0278836321085691" units="cm"/>
      <inkml:brushProperty name="height" value="0.0278836321085691" units="cm"/>
      <inkml:brushProperty name="color" value="#00bff3"/>
      <inkml:brushProperty name="ignorePressure" value="0"/>
    </inkml:brush>
  </inkml:definitions>
  <inkml:trace contextRef="#ctx0" brushRef="#br0">47750.000 31050.000 525,'0.000'23.000'0,"0.000"-3.000"0,0.000-3.000 0,0.000-2.000 0,9.000 3.000 13,19.000 14.000 23,19.000 11.000 24,19.000 14.000 24,5.000 5.000 4,-5.000 1.000-16,-7.000-1.000-16,-5.000 1.000-16,-8.000-4.000-17,-5.000-6.000-20,-7.000-6.000-20,-5.000-6.000-19</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2"/>
    </inkml:context>
    <inkml:brush xml:id="br0">
      <inkml:brushProperty name="width" value="0.0382172614336014" units="cm"/>
      <inkml:brushProperty name="height" value="0.0382172614336014" units="cm"/>
      <inkml:brushProperty name="color" value="#00bff3"/>
      <inkml:brushProperty name="ignorePressure" value="0"/>
    </inkml:brush>
  </inkml:definitions>
  <inkml:trace contextRef="#ctx0" brushRef="#br0">49550.000 29300.000 383,'0.000'-46.000'0,"0.000"10.000"0,0.000 10.000 0,0.000 9.000 0,0.000 10.000 13,0.000 14.000 25,0.000 11.000 26,0.000 14.000 26,-5.000 16.000 4,-9.000 22.000-16,-10.000 22.000-17,-8.000 23.000-15,-9.000 17.000-13,-6.000 17.000-6,-6.000 15.000-7,-6.000 16.000-7,-2.000 2.000-4,3.000-8.000 0,3.000-10.000-1,4.000-9.000 1,7.000-15.000-5,13.000-18.000-5,12.000-19.000-7,13.000-18.000-6,18.000-28.000-7,26.000-33.000-6,24.000-35.000-6,26.000-34.000-6,5.000-21.000-3,-11.000-6.000 4,-14.000-6.000 2,-11.000-6.000 3,-12.000 2.000 4,-9.000 14.000 4,-10.000 11.000 3,-8.000 14.000 5,-17.000 8.000 5,-21.000 7.000 6,-22.000 6.000 6,-22.000 7.000 6,-11.000 8.000 4,0.000 14.000 0,0.000 11.000 0,0.000 14.000 1,3.000 3.000-1,6.000-2.000-4,7.000-3.000-4,6.000-3.000-3,12.000-6.000-7,19.000-5.000-10,19.000-7.000-11,19.000-5.000-11,9.000-8.000-3,0.000-5.000 1,0.000-7.000 2,0.000-5.000 2</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3"/>
    </inkml:context>
    <inkml:brush xml:id="br0">
      <inkml:brushProperty name="width" value="0.0372299440205097" units="cm"/>
      <inkml:brushProperty name="height" value="0.0372299440205097" units="cm"/>
      <inkml:brushProperty name="color" value="#00bff3"/>
      <inkml:brushProperty name="ignorePressure" value="0"/>
    </inkml:brush>
  </inkml:definitions>
  <inkml:trace contextRef="#ctx0" brushRef="#br0">50150.000 30150.000 393,'65.000'-24.000'2,"-18.000"4.000"5,-19.000 3.000 3,-18.000 3.000 4,-9.000 6.000 11,4.000 9.000 19,3.000 10.000 18,3.000 10.000 19,-5.000 13.000 2,-12.000 19.000-15,-13.000 19.000-14,-12.000 19.000-15,-5.000 9.000-9,3.000 0.000-5,3.000 0.000-4,4.000 0.000-5,4.000-4.000-3,6.000-5.000-5,7.000-7.000-4,6.000-5.000-4,10.000-17.000-5,17.000-24.000-7,15.000-26.000-7,16.000-24.000-7,7.000-23.000-1,1.000-18.000 2,-1.000-19.000 4,1.000-18.000 3,-6.000-10.000 2,-8.000 0.000 0,-10.000 0.000 0,-9.000 0.000 0,-12.000 6.000 2,-11.000 13.000 0,-14.000 12.000 2,-11.000 13.000 1,-14.000 13.000 0,-11.000 17.000-2,-14.000 15.000-2,-11.000 16.000-2,-9.000 13.000-3,-3.000 14.000-2,-3.000 11.000-2,-2.000 14.000-3,6.000-1.000-4,20.000-12.000-3,18.000-13.000-5,20.000-12.000-5</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3"/>
    </inkml:context>
    <inkml:brush xml:id="br0">
      <inkml:brushProperty name="width" value="0.0343564823269844" units="cm"/>
      <inkml:brushProperty name="height" value="0.0343564823269844" units="cm"/>
      <inkml:brushProperty name="color" value="#00bff3"/>
      <inkml:brushProperty name="ignorePressure" value="0"/>
    </inkml:brush>
  </inkml:definitions>
  <inkml:trace contextRef="#ctx0" brushRef="#br0">52700.000 29350.000 426,'-27.000'4.000'11,"-3.000"10.000"21,-3.000 10.000 21,-2.000 9.000 22,-6.000 12.000 5,-6.000 16.000-10,-6.000 15.000-11,-6.000 17.000-10,-6.000 14.000-8,-2.000 17.000-7,-3.000 15.000-5,-3.000 16.000-6,-1.000 4.000-8,4.000-6.000-13,3.000-6.000-10,3.000-6.000-12,4.000-16.000-9,7.000-25.000-10,6.000-25.000-8,7.000-25.000-9</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68400.000 54850.000,'200.000'-50.000,"-25.000"100.000,0.000 0.000,75.000 100.000,0.000 0.000,50.000 50.000,0.000 0.000,25.000-25.000,0.000 0.000,-75.000-50.000,0.000 0.000,-125.000-50.000,0.000 0.000,-125.000-50.000,0.000 0.000,-50.000 0.000</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3"/>
    </inkml:context>
    <inkml:brush xml:id="br0">
      <inkml:brushProperty name="width" value="0.0358299762010574" units="cm"/>
      <inkml:brushProperty name="height" value="0.0358299762010574" units="cm"/>
      <inkml:brushProperty name="color" value="#00bff3"/>
      <inkml:brushProperty name="ignorePressure" value="0"/>
    </inkml:brush>
  </inkml:definitions>
  <inkml:trace contextRef="#ctx0" brushRef="#br0">51750.000 29550.000 409,'-24.000'1.000'7,"4.000"4.000"15,3.000 3.000 14,3.000 3.000 14,3.000 3.000 3,3.000 3.000-10,3.000 3.000-10,4.000 4.000-9,5.000 11.000 0,10.000 23.000 10,10.000 22.000 9,9.000 22.000 9,9.000 13.000 1,9.000 7.000-9,10.000 6.000-10,10.000 7.000-9,2.000-1.000-11,-3.000-6.000-16,-3.000-6.000-15,-2.000-6.000-15,-6.000-12.000-8,-6.000-15.000-4,-6.000-15.000-2,-6.000-16.000-3</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3"/>
    </inkml:context>
    <inkml:brush xml:id="br0">
      <inkml:brushProperty name="width" value="0.03127770870924" units="cm"/>
      <inkml:brushProperty name="height" value="0.03127770870924" units="cm"/>
      <inkml:brushProperty name="color" value="#00bff3"/>
      <inkml:brushProperty name="ignorePressure" value="0"/>
    </inkml:brush>
  </inkml:definitions>
  <inkml:trace contextRef="#ctx0" brushRef="#br0">53450.000 29200.000 468,'-24.000'-46.000'0,"4.000"10.000"0,3.000 10.000 0,3.000 9.000 0,3.000 20.000 15,3.000 31.000 29,3.000 32.000 30,4.000 31.000 29,-3.000 17.000 3,-5.000 3.000-24,-7.000 3.000-24,-5.000 4.000-23,-4.000 2.000-21,0.000 4.000-15,0.000 3.000-17,0.000 3.000-16,0.000-5.000-9,0.000-12.000-1,0.000-13.000-2,0.000-12.000-2</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4"/>
    </inkml:context>
    <inkml:brush xml:id="br0">
      <inkml:brushProperty name="width" value="0.0370458327233791" units="cm"/>
      <inkml:brushProperty name="height" value="0.0370458327233791" units="cm"/>
      <inkml:brushProperty name="color" value="#00bff3"/>
      <inkml:brushProperty name="ignorePressure" value="0"/>
    </inkml:brush>
  </inkml:definitions>
  <inkml:trace contextRef="#ctx0" brushRef="#br0">54300.000 29500.000 395,'-68.000'46.000'6,"17.000"-5.000"11,15.000-7.000 12,16.000-5.000 12,5.000 6.000 9,-2.000 23.000 8,-3.000 22.000 8,-3.000 22.000 9,1.000 12.000-4,6.000 3.000-13,7.000 3.000-13,6.000 4.000-15,3.000-4.000-9,0.000-9.000-7,0.000-10.000-4,0.000-8.000-7,4.000-15.000-2,10.000-19.000 1,10.000-18.000 1,9.000-19.000 1,6.000-16.000-3,3.000-12.000-7,3.000-13.000-6,4.000-12.000-7,4.000-16.000-4,6.000-19.000-1,7.000-18.000-2,6.000-19.000-2,-2.000-12.000 1,-9.000-2.000 3,-10.000-3.000 4,-8.000-3.000 2,-11.000 4.000 3,-8.000 13.000 1,-10.000 12.000 2,-9.000 13.000 1,-10.000 10.000 2,-9.000 10.000-1,-10.000 10.000 1,-8.000 9.000 1,-11.000 9.000-5,-8.000 9.000-8,-10.000 10.000-8,-9.000 10.000-8,2.000 5.000-4,17.000 4.000 1,15.000 3.000-1,16.000 3.000 0</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4"/>
    </inkml:context>
    <inkml:brush xml:id="br0">
      <inkml:brushProperty name="width" value="0.0312314629554749" units="cm"/>
      <inkml:brushProperty name="height" value="0.0312314629554749" units="cm"/>
      <inkml:brushProperty name="color" value="#00bff3"/>
      <inkml:brushProperty name="ignorePressure" value="0"/>
    </inkml:brush>
  </inkml:definitions>
  <inkml:trace contextRef="#ctx0" brushRef="#br0">55350.000 28900.000 469,'-22.000'-2.000'0,"6.000"-3.000"0,7.000-3.000 0,6.000-2.000 0,17.000 0.000 15,28.000 7.000 29,28.000 6.000 31,29.000 7.000 29,13.000 0.000 2,1.000-2.000-24,-1.000-3.000-24,1.000-3.000-25,-4.000-2.000-20,-6.000 0.000-15,-6.000 0.000-17,-6.000 0.000-15,-12.000 0.000-12,-15.000 0.000-6,-15.000 0.000-6,-16.000 0.000-8</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5"/>
    </inkml:context>
    <inkml:brush xml:id="br0">
      <inkml:brushProperty name="width" value="0.0330999195575714" units="cm"/>
      <inkml:brushProperty name="height" value="0.0330999195575714" units="cm"/>
      <inkml:brushProperty name="color" value="#00bff3"/>
      <inkml:brushProperty name="ignorePressure" value="0"/>
    </inkml:brush>
  </inkml:definitions>
  <inkml:trace contextRef="#ctx0" brushRef="#br0">57000.000 28350.000 443,'-24.000'3.000'0,"4.000"6.000"0,3.000 7.000 0,3.000 6.000 0,1.000 4.000 10,1.000 4.000 23,-1.000 3.000 22,1.000 3.000 21,-3.000 6.000 7,-2.000 9.000-9,-3.000 10.000-9,-3.000 10.000-8,-1.000 4.000-11,4.000 0.000-13,3.000 0.000-14,3.000 0.000-13,1.000-2.000-9,1.000-3.000-1,-1.000-3.000-3,1.000-2.000-2</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2:55"/>
    </inkml:context>
    <inkml:brush xml:id="br0">
      <inkml:brushProperty name="width" value="0.0316804349422455" units="cm"/>
      <inkml:brushProperty name="height" value="0.0316804349422455" units="cm"/>
      <inkml:brushProperty name="color" value="#00bff3"/>
      <inkml:brushProperty name="ignorePressure" value="0"/>
    </inkml:brush>
  </inkml:definitions>
  <inkml:trace contextRef="#ctx0" brushRef="#br0">57800.000 28500.000 462,'21.000'-68.000'0,"-5.000"17.000"0,-7.000 15.000 0,-5.000 16.000 0,-3.000 13.000 12,4.000 14.000 24,3.000 11.000 23,3.000 14.000 23,-2.000 13.000 5,-6.000 16.000-13,-6.000 15.000-14,-6.000 17.000-13,-9.000 11.000-13,-8.000 10.000-9,-10.000 10.000-9,-9.000 9.000-11,-5.000 4.000-10,0.000 1.000-11,0.000-1.000-13,0.000 1.000-11,6.000-13.000-3,13.000-25.000 7,12.000-25.000 6,13.000-25.000 8,4.000-13.000-5,-3.000 1.000-14,-3.000-1.000-15,-2.000 1.000-14</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04"/>
    </inkml:context>
    <inkml:brush xml:id="br0">
      <inkml:brushProperty name="width" value="0.0247656144201756" units="cm"/>
      <inkml:brushProperty name="height" value="0.0247656144201756" units="cm"/>
      <inkml:brushProperty name="color" value="#000000"/>
      <inkml:brushProperty name="ignorePressure" value="0"/>
    </inkml:brush>
  </inkml:definitions>
  <inkml:trace contextRef="#ctx0" brushRef="#br0">36850.000 28350.000 592,'-49.000'-29.000'0,"4.000"-5.000"-1,3.000-7.000 0,3.000-5.000 0,10.000 3.000 6,20.000 17.000 13,18.000 15.000 13,20.000 16.000 13,49.000 40.000 5,81.000 66.000 0,82.000 65.000-2,81.000 67.000-1,-1.000 0.000-5,-80.000-61.000-8,-82.000-64.000-8,-80.000-61.000-9,-25.000-20.000-10,35.000 26.000-9,35.000 24.000-10,34.000 26.000-11,20.000 16.000-8,6.000 10.000-7,7.000 10.000-6,6.000 9.000-7,-18.000-10.000-3,-40.000-28.000 3,-40.000-28.000 2,-41.000-27.000 3</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04"/>
    </inkml:context>
    <inkml:brush xml:id="br0">
      <inkml:brushProperty name="width" value="0.0230476912111044" units="cm"/>
      <inkml:brushProperty name="height" value="0.0230476912111044" units="cm"/>
      <inkml:brushProperty name="color" value="#000000"/>
      <inkml:brushProperty name="ignorePressure" value="0"/>
    </inkml:brush>
  </inkml:definitions>
  <inkml:trace contextRef="#ctx0" brushRef="#br0">35900.000 33250.000 636,'-65.000'46.000'39,"23.000"-5.000"-9,22.000-7.000-9,22.000-5.000-9,27.000 10.000 0,35.000 28.000 10,35.000 28.000 10,34.000 29.000 9,20.000 13.000 3,6.000 1.000-8,7.000-1.000-5,6.000 1.000-8,4.000 2.000-7,4.000 7.000-11,3.000 6.000-11,3.000 7.000-10,-4.000 2.000-8,-8.000 1.000-6,-10.000-1.000-4,-9.000 1.000-7,-20.000-13.000-3,-27.000-25.000-4,-28.000-25.000-3,-28.000-25.000-4</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07"/>
    </inkml:context>
    <inkml:brush xml:id="br0">
      <inkml:brushProperty name="width" value="0.0257769431918859" units="cm"/>
      <inkml:brushProperty name="height" value="0.0257769431918859" units="cm"/>
      <inkml:brushProperty name="color" value="#000000"/>
      <inkml:brushProperty name="ignorePressure" value="0"/>
    </inkml:brush>
  </inkml:definitions>
  <inkml:trace contextRef="#ctx0" brushRef="#br0">64800.000 27650.000 568,'-49.000'-24.000'8,"4.000"4.000"14,3.000 3.000 16,3.000 3.000 14,3.000 3.000 3,3.000 3.000-12,3.000 3.000-10,4.000 4.000-11,-1.000-1.000-8,-3.000-3.000-7,-3.000-3.000-6,-2.000-2.000-6,-1.000-1.000-2,3.000 3.000 0,3.000 3.000 2,4.000 4.000 2,2.000 8.000 2,4.000 17.000 4,3.000 15.000 4,3.000 16.000 4,3.000 10.000 2,3.000 7.000-1,3.000 6.000 0,4.000 7.000-2,-1.000 4.000 1,-3.000 3.000 1,-3.000 3.000 2,-2.000 4.000 1,-3.000 2.000 0,1.000 4.000-4,-1.000 3.000-2,1.000 3.000-4,1.000-4.000-2,3.000-8.000-1,3.000-10.000-3,4.000-9.000-2,-1.000-10.000 0,-3.000-9.000-2,-3.000-10.000 0,-2.000-8.000-2,-1.000-8.000 1,3.000-2.000 0,3.000-3.000 1,4.000-3.000 0,-1.000-1.000-6,-3.000 4.000-12,-3.000 3.000-12,-2.000 3.000-13,2.000-1.000-2,9.000-2.000 4,10.000-3.000 7,10.000-3.000 5,4.000-6.000 5,0.000-5.000 5,0.000-7.000 4,0.000-5.000 6,0.000-4.000 1,0.000 0.000-4,0.000 0.000-3,0.000 0.000-4</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08"/>
    </inkml:context>
    <inkml:brush xml:id="br0">
      <inkml:brushProperty name="width" value="0.0326632671058178" units="cm"/>
      <inkml:brushProperty name="height" value="0.0326632671058178" units="cm"/>
      <inkml:brushProperty name="color" value="#000000"/>
      <inkml:brushProperty name="ignorePressure" value="0"/>
    </inkml:brush>
  </inkml:definitions>
  <inkml:trace contextRef="#ctx0" brushRef="#br0">64450.000 26700.000 449,'-22.000'-49.000'0,"6.000"4.000"0,7.000 3.000 0,6.000 3.000 0,1.000 4.000 4,-3.000 7.000 9,-3.000 6.000 8,-2.000 7.000 9,-1.000 18.000 6,3.000 31.000 5,3.000 32.000 4,4.000 31.000 6,-1.000 23.000-2,-3.000 16.000-6,-3.000 15.000-5,-2.000 17.000-7,-6.000 14.000-5,-6.000 17.000-4,-6.000 15.000-4,-6.000 16.000-4,-4.000-2.000-3,1.000-19.000-4,-1.000-18.000-2,1.000-19.000-4,-1.000-16.000-3,1.000-12.000-3,-1.000-13.000-3,1.000-12.000-3,2.000-16.000-2,7.000-19.000-1,6.000-18.000-1,7.000-19.000 0,10.000-30.000-2,16.000-41.000-4,15.000-40.000-3,17.000-40.000-4,13.000-25.000 1,13.000-5.000 4,12.000-7.000 5,13.000-5.000 4,6.000 3.000 3,0.000 17.000 1,0.000 15.000 2,0.000 16.000 2,-8.000 16.000 2,-16.000 20.000 1,-15.000 18.000 3,-15.000 20.000 1,-12.000 14.000 3,-6.000 14.000 5,-6.000 11.000 5,-6.000 14.000 5,-6.000 10.000 5,-2.000 9.000 2,-3.000 10.000 3,-3.000 10.000 4,-2.000 4.000 0,0.000 0.000-4,0.000 0.000-2,0.000 0.000-4,-4.000 0.000-3,-5.000 0.000-4,-7.000 0.000-3,-5.000 0.000-3,-9.000 0.000-4,-9.000 0.000-2,-10.000 0.000-2,-8.000 0.000-4,-11.000 1.000-3,-8.000 4.000-4,-10.000 3.000-6,-9.000 3.000-4,-5.000-7.000-2,0.000-15.000 2,0.000-15.000 0,0.000-16.000 1,4.000-19.000-3,10.000-22.000-10,10.000-22.000-9,9.000-21.000-9,10.000-9.000-5,14.000 7.000-1,11.000 6.000-1,14.000 7.000-1</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52150.000 39300.000,'0.000'-250.000,"25.000"200.000,0.000 0.000,0.000 50.000,0.000 0.000,25.000 150.000,0.000 0.000,-25.000 25.000,0.000 0.000,-25.000 25.000,0.000 0.000,-50.000-25.000,0.000 0.000,25.000-50.000,0.000 0.000,0.000-150.000,0.000 0.000,0.000-25.000</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68800.000 56450.000,'-50.000'0.000,"0.000"-50.000,0.000 0.000,125.000 50.000,0.000 0.000,125.000 25.000,0.000 0.000,25.000 0.000,0.000 0.000,-100.000 75.000,0.000 0.000,-125.000 25.000,0.000 0.000,-125.000 75.000,0.000 0.000,-50.000-25.000,0.000 0.000,25.000-100.000,0.000 0.000,100.000-100.000,0.000 0.000,25.000-125.000,0.000 0.000,25.000 100.000</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09"/>
    </inkml:context>
    <inkml:brush xml:id="br0">
      <inkml:brushProperty name="width" value="0.0297050252556801" units="cm"/>
      <inkml:brushProperty name="height" value="0.0297050252556801" units="cm"/>
      <inkml:brushProperty name="color" value="#000000"/>
      <inkml:brushProperty name="ignorePressure" value="0"/>
    </inkml:brush>
  </inkml:definitions>
  <inkml:trace contextRef="#ctx0" brushRef="#br0">65900.000 27750.000 493,'-7.000'-27.000'7,"39.000"-3.000"12,36.000-3.000 12,39.000-2.000 14,13.000-1.000 2,-9.000 3.000-8,-10.000 3.000-7,-8.000 4.000-7,-11.000 2.000-8,-8.000 4.000-7,-10.000 3.000-7,-9.000 3.000-8,-21.000 1.000-11,-31.000 1.000-17,-31.000-1.000-17,-31.000 1.000-16,-15.000-4.000-1,4.000-6.000 14,3.000-6.000 16,3.000-6.000 14,4.000-4.000 11,7.000 1.000 4,6.000-1.000 5,7.000 1.000 6,5.000 2.000 1,7.000 7.000 2,6.000 6.000 0,7.000 7.000 0,4.000 5.000 9,3.000 7.000 13,3.000 6.000 15,4.000 7.000 15,-4.000 11.000 2,-9.000 20.000-10,-10.000 18.000-9,-8.000 20.000-10,-8.000 14.000-5,-2.000 14.000-1,-3.000 11.000-3,-3.000 14.000-1,-1.000 0.000 0,4.000-8.000-1,3.000-10.000 0,3.000-9.000 0,6.000-10.000-2,9.000-9.000 0,10.000-10.000-2,10.000-8.000-1,10.000-9.000-5,13.000-6.000-9,12.000-6.000-7,13.000-6.000-10,13.000-9.000-3,17.000-8.000 1,15.000-10.000 0,16.000-9.000 1,2.000-5.000-1,-8.000 0.000 0,-10.000 0.000-3,-9.000 0.000 0,-21.000 7.000 0,-31.000 17.000 4,-31.000 15.000 2,-31.000 16.000 3,-23.000 7.000 4,-11.000 1.000 5,-14.000-1.000 4,-11.000 1.000 5,-6.000-3.000 2,4.000-2.000-1,3.000-3.000-1,3.000-3.000 0,6.000-6.000 0,9.000-5.000 0,10.000-7.000 2,10.000-5.000 0,14.000-6.000 4,23.000-3.000 5,22.000-3.000 6,22.000-2.000 5,26.000-9.000-1,31.000-12.000-9,32.000-13.000-9,31.000-12.000-9,6.000-5.000-6,-19.000 3.000-2,-18.000 3.000-2,-19.000 4.000-3,-7.000-1.000-5,7.000-3.000-10,6.000-3.000-8,7.000-2.000-10,-4.000-1.000-3,-12.000 3.000 2,-13.000 3.000 1,-12.000 4.000 2,-12.000 1.000 3,-8.000 0.000 4,-10.000 0.000 3,-9.000 0.000 5</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0"/>
    </inkml:context>
    <inkml:brush xml:id="br0">
      <inkml:brushProperty name="width" value="0.0366345420479774" units="cm"/>
      <inkml:brushProperty name="height" value="0.0366345420479774" units="cm"/>
      <inkml:brushProperty name="color" value="#000000"/>
      <inkml:brushProperty name="ignorePressure" value="0"/>
    </inkml:brush>
  </inkml:definitions>
  <inkml:trace contextRef="#ctx0" brushRef="#br0">67650.000 28300.000 400,'0.000'-52.000'3,"0.000"-3.000"8,0.000-3.000 7,0.000-2.000 7,0.000 0.000 4,0.000 7.000 3,0.000 6.000 2,0.000 7.000 2,0.000 10.000 2,0.000 16.000 4,0.000 15.000 2,0.000 17.000 3,0.000 14.000-3,0.000 17.000-8,0.000 15.000-7,0.000 16.000-9,-4.000 9.000-6,-5.000 3.000-5,-7.000 3.000-3,-5.000 4.000-5,-3.000-3.000-4,4.000-5.000-4,3.000-7.000-4,3.000-5.000-4,1.000-11.000-5,1.000-11.000-6,-1.000-14.000-6,1.000-11.000-5,2.000-14.000-3,7.000-11.000 4,6.000-14.000 2,7.000-11.000 4,7.000-17.000 1,9.000-18.000 4,10.000-19.000 1,10.000-18.000 3,4.000-7.000 3,0.000 6.000 7,0.000 7.000 4,0.000 6.000 6,-4.000 9.000 7,-5.000 13.000 6,-7.000 12.000 7,-5.000 13.000 7,-8.000 13.000 8,-5.000 17.000 8,-7.000 15.000 10,-5.000 16.000 10,-4.000 13.000-4,0.000 14.000-12,0.000 11.000-14,0.000 14.000-14,-5.000 3.000-10,-9.000-2.000-6,-10.000-3.000-8,-8.000-3.000-6,-4.000-7.000-4,3.000-9.000 0,3.000-10.000-1,4.000-8.000-1,4.000-18.000-5,6.000-25.000-12,7.000-25.000-11,6.000-25.000-11,12.000-16.000-1,19.000-6.000 9,19.000-6.000 11,19.000-6.000 10,12.000-1.000 9,6.000 7.000 11,7.000 6.000 9,6.000 7.000 9,3.000 4.000 7,0.000 3.000 3,0.000 3.000 3,0.000 4.000 3,-2.000 5.000 2,-3.000 10.000 4,-3.000 10.000 3,-2.000 9.000 2,-9.000 6.000-2,-12.000 3.000-9,-13.000 3.000-8,-12.000 4.000-8,-9.000 1.000-6,-2.000 0.000-1,-3.000 0.000 0,-3.000 0.000-2,-2.000-2.000-3,0.000-3.000-5,0.000-3.000-4,0.000-2.000-5,-4.000-9.000-5,-5.000-12.000-2,-7.000-13.000-5,-5.000-12.000-3,-4.000-10.000 1,0.000-6.000 4,0.000-6.000 4,0.000-6.000 5,-5.000-1.000 3,-9.000 7.000 2,-10.000 6.000 0,-8.000 7.000 2,-6.000 5.000 5,1.000 7.000 9,-1.000 6.000 10,1.000 7.000 8,1.000 5.000 7,3.000 7.000 6,3.000 6.000 4,4.000 7.000 7,1.000 19.000 0,0.000 35.000-2,0.000 35.000-1,0.000 34.000-4,3.000 20.000-3,6.000 6.000-7,7.000 7.000-5,6.000 6.000-7,4.000 6.000-5,4.000 6.000-3,3.000 7.000-4,3.000 6.000-2,1.000 1.000-5,1.000-3.000-6,-1.000-3.000-4,1.000-2.000-6,-3.000-5.000-4,-2.000-2.000-5,-3.000-3.000-4,-3.000-3.000-4,-6.000-9.000-1,-5.000-11.000 1,-7.000-14.000 4,-5.000-11.000 1,-9.000-17.000 2,-9.000-18.000 2,-10.000-19.000 1,-8.000-18.000 3,-8.000-21.000 2,-2.000-22.000 3,-3.000-22.000 3,-3.000-21.000 3,2.000-18.000 4,10.000-12.000 2,10.000-13.000 2,9.000-12.000 4,13.000-5.000 2,20.000 3.000 4,18.000 3.000 4,20.000 4.000 4,21.000 4.000 1,25.000 6.000-4,25.000 7.000-1,25.000 6.000-4,10.000 7.000-6,-2.000 10.000-10,-3.000 10.000-10,-3.000 9.000-11,-12.000 7.000-5,-18.000 7.000-1,-19.000 6.000 0,-18.000 7.000-2</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0"/>
    </inkml:context>
    <inkml:brush xml:id="br0">
      <inkml:brushProperty name="width" value="0.036487340927124" units="cm"/>
      <inkml:brushProperty name="height" value="0.036487340927124" units="cm"/>
      <inkml:brushProperty name="color" value="#000000"/>
      <inkml:brushProperty name="ignorePressure" value="0"/>
    </inkml:brush>
  </inkml:definitions>
  <inkml:trace contextRef="#ctx0" brushRef="#br0">74100.000 26550.000 401,'0.000'-47.000'0,"0.000"6.000"0,0.000 7.000 0,0.000 6.000 0,-5.000 3.000 8,-9.000 0.000 14,-10.000 0.000 15,-8.000 0.000 15,-8.000 4.000 2,-2.000 10.000-10,-3.000 10.000-9,-3.000 9.000-11,-2.000 4.000-6,0.000 1.000-4,0.000-1.000-5,0.000 1.000-3,3.000-1.000-2,6.000 1.000-1,7.000-1.000 0,6.000 1.000-1,9.000 1.000 0,13.000 3.000-1,12.000 3.000-1,13.000 4.000 0,4.000 5.000 0,-3.000 10.000 4,-3.000 10.000 3,-2.000 9.000 3,-5.000 12.000 3,-2.000 16.000 2,-3.000 15.000 2,-3.000 17.000 3,-6.000 13.000 1,-5.000 13.000 0,-7.000 12.000-1,-5.000 13.000 0,-4.000-1.000-1,0.000-11.000-2,0.000-14.000-2,0.000-11.000-2,3.000-14.000-2,6.000-11.000-3,7.000-14.000-2,6.000-11.000-2,4.000-9.000-6,4.000-3.000-5,3.000-3.000-7,3.000-2.000-7,3.000-6.000-2,3.000-6.000 2,3.000-6.000 2,4.000-6.000 1,1.000-7.000-4,0.000-6.000-11,0.000-6.000-10,0.000-6.000-11,0.000-6.000-5,0.000-2.000-1,0.000-3.000 0,0.000-3.000 0</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1"/>
    </inkml:context>
    <inkml:brush xml:id="br0">
      <inkml:brushProperty name="width" value="0.0349827669560909" units="cm"/>
      <inkml:brushProperty name="height" value="0.0349827669560909" units="cm"/>
      <inkml:brushProperty name="color" value="#000000"/>
      <inkml:brushProperty name="ignorePressure" value="0"/>
    </inkml:brush>
  </inkml:definitions>
  <inkml:trace contextRef="#ctx0" brushRef="#br0">75800.000 26750.000 419,'-2.000'-47.000'0,"-3.000"6.000"0,-3.000 7.000 0,-2.000 6.000 0,-14.000 13.000 9,-21.000 23.000 17,-22.000 22.000 19,-22.000 22.000 18,-7.000 13.000 4,10.000 7.000-9,10.000 6.000-9,9.000 7.000-9,4.000 5.000-6,1.000 7.000-5,-1.000 6.000-3,1.000 7.000-4,5.000-1.000-3,14.000-6.000 1,11.000-6.000-1,14.000-6.000 0,10.000-12.000-3,9.000-15.000-7,10.000-15.000-7,10.000-16.000-7,13.000-15.000-7,19.000-11.000-7,19.000-14.000-8,19.000-11.000-8,7.000-12.000-3,-3.000-9.000 3,-3.000-10.000 0,-2.000-8.000 3,-9.000 0.000 2,-12.000 14.000 2,-13.000 11.000 3,-12.000 14.000 3,-16.000 14.000 8,-19.000 20.000 12,-18.000 18.000 13,-19.000 20.000 12,-8.000 6.000 6,3.000-2.000 1,3.000-3.000 1,4.000-3.000 1,4.000-6.000 0,6.000-5.000-1,7.000-7.000-1,6.000-5.000-1,15.000-9.000-5,26.000-9.000-9,24.000-10.000-7,26.000-8.000-9,7.000-8.000-7,-9.000-2.000-2,-10.000-3.000-5,-8.000-3.000-4,-9.000-2.000-2,-6.000 0.000-2,-6.000 0.000-1,-6.000 0.000-2,-9.000-4.000 0,-8.000-5.000 2,-10.000-7.000 3,-9.000-5.000 1,-5.000-8.000 3,0.000-5.000 1,0.000-7.000 2,0.000-5.000 1,-2.000-1.000 3,-3.000 6.000 5,-3.000 7.000 6,-2.000 6.000 5,-5.000 17.000 4,-2.000 28.000 5,-3.000 28.000 5,-3.000 29.000 3,-2.000 13.000 1,0.000 1.000-4,0.000-1.000-5,0.000 1.000-4,1.000-4.000-5,4.000-6.000-9,3.000-6.000-7,3.000-6.000-7,6.000-9.000-4,9.000-8.000 4,10.000-10.000 2,10.000-9.000 3,8.000-5.000 3,10.000 0.000 3,10.000 0.000 4,9.000 0.000 2,10.000 0.000 3,14.000 0.000-2,11.000 0.000 0,14.000 0.000 0,-6.000 4.000 2,-21.000 10.000 5,-22.000 10.000 6,-22.000 9.000 4,-13.000 9.000 3,-3.000 9.000 1,-3.000 10.000 1,-2.000 10.000 1,-9.000 5.000 0,-12.000 4.000-3,-13.000 3.000-2,-12.000 3.000-2,-7.000-2.000-2,1.000-6.000 0,-1.000-6.000-1,1.000-6.000 0,1.000-7.000-2,3.000-6.000-1,3.000-6.000-3,4.000-6.000-1,-6.000-2.000-11,-11.000 3.000-22,-14.000 3.000-21,-11.000 4.000-22,-4.000-4.000-4,6.000-9.000 12,7.000-10.000 12,6.000-8.000 12,6.000-6.000 3,6.000 1.000-4,7.000-1.000-6,6.000 1.000-4</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2"/>
    </inkml:context>
    <inkml:brush xml:id="br0">
      <inkml:brushProperty name="width" value="0.0285783112049103" units="cm"/>
      <inkml:brushProperty name="height" value="0.0285783112049103" units="cm"/>
      <inkml:brushProperty name="color" value="#000000"/>
      <inkml:brushProperty name="ignorePressure" value="0"/>
    </inkml:brush>
  </inkml:definitions>
  <inkml:trace contextRef="#ctx0" brushRef="#br0">77350.000 26450.000 513,'4.000'-46.000'11,"10.000"10.000"24,10.000 10.000 23,9.000 9.000 24,2.000 9.000 3,-2.000 9.000-16,-3.000 10.000-16,-3.000 10.000-16,-6.000 8.000-12,-5.000 10.000-7,-7.000 10.000-8,-5.000 9.000-6,-8.000 2.000-8,-5.000-2.000-4,-7.000-3.000-5,-5.000-3.000-5,-4.000-4.000-3,0.000-3.000-2,0.000-3.000-1,0.000-2.000-2,9.000-8.000 0,19.000-8.000 2,19.000-10.000 1,19.000-9.000 1,13.000-10.000 2,10.000-9.000 1,10.000-10.000 1,9.000-8.000 2,-2.000-3.000-2,-12.000 7.000-5,-13.000 6.000-5,-12.000 7.000-4,-9.000 2.000-2,-2.000 1.000 2,-3.000-1.000 2,-3.000 1.000 2</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2"/>
    </inkml:context>
    <inkml:brush xml:id="br0">
      <inkml:brushProperty name="width" value="0.0212867800146341" units="cm"/>
      <inkml:brushProperty name="height" value="0.0212867800146341" units="cm"/>
      <inkml:brushProperty name="color" value="#000000"/>
      <inkml:brushProperty name="ignorePressure" value="0"/>
    </inkml:brush>
  </inkml:definitions>
  <inkml:trace contextRef="#ctx0" brushRef="#br0">78000.000 26650.000 689,'7.000'18.000'78,"17.000"-11.000"-12,15.000-14.000-12,16.000-11.000-13,9.000-6.000-10,3.000 4.000-11,3.000 3.000-8,4.000 3.000-10,-4.000 3.000-4,-9.000 3.000 3,-10.000 3.000 1,-8.000 4.000 4,-8.000 1.000-13,-2.000 0.000-26,-3.000 0.000-26,-3.000 0.000-26</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2"/>
    </inkml:context>
    <inkml:brush xml:id="br0">
      <inkml:brushProperty name="width" value="0.0361445918679237" units="cm"/>
      <inkml:brushProperty name="height" value="0.0361445918679237" units="cm"/>
      <inkml:brushProperty name="color" value="#000000"/>
      <inkml:brushProperty name="ignorePressure" value="0"/>
    </inkml:brush>
  </inkml:definitions>
  <inkml:trace contextRef="#ctx0" brushRef="#br0">78850.000 26100.000 405,'-18.000'-47.000'8,"17.000"6.000"14,15.000 7.000 14,16.000 6.000 15,9.000 6.000 2,3.000 6.000-11,3.000 7.000-10,4.000 6.000-12,-3.000 6.000-8,-5.000 6.000-5,-7.000 7.000-6,-5.000 6.000-4,-6.000 6.000-4,-3.000 6.000 1,-3.000 7.000 0,-2.000 6.000 0,-6.000 1.000 2,-6.000-3.000 2,-6.000-3.000 2,-6.000-2.000 3,-4.000 0.000 2,1.000 7.000 5,-1.000 6.000 4,1.000 7.000 3,1.000 5.000 4,3.000 7.000 3,3.000 6.000 2,4.000 7.000 3,2.000 0.000 0,4.000-2.000-3,3.000-3.000-2,3.000-3.000-2,3.000-1.000-3,3.000 4.000-1,3.000 3.000-3,4.000 3.000-1,-1.000 3.000-3,-3.000 3.000-3,-3.000 3.000-2,-2.000 4.000-2,-8.000-1.000-6,-8.000-3.000-5,-10.000-3.000-6,-9.000-2.000-6,-13.000-5.000-6,-16.000-2.000-3,-15.000-3.000-5,-15.000-3.000-4,-12.000-6.000-3,-6.000-5.000-3,-6.000-7.000-3,-6.000-5.000-2,7.000-9.000-2,22.000-9.000-1,22.000-10.000 1,23.000-8.000 0</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2"/>
    </inkml:context>
    <inkml:brush xml:id="br0">
      <inkml:brushProperty name="width" value="0.0279147755354643" units="cm"/>
      <inkml:brushProperty name="height" value="0.0279147755354643" units="cm"/>
      <inkml:brushProperty name="color" value="#000000"/>
      <inkml:brushProperty name="ignorePressure" value="0"/>
    </inkml:brush>
  </inkml:definitions>
  <inkml:trace contextRef="#ctx0" brushRef="#br0">80500.000 26600.000 525,'10.000'-24.000'75,"23.000"4.000"-1,22.000 3.000-3,22.000 3.000-1,10.000 3.000-8,1.000 3.000-12,-1.000 3.000-14,1.000 4.000-11,-6.000 4.000-14,-8.000 6.000-11,-10.000 7.000-11,-9.000 6.000-12,-12.000 3.000-16,-11.000 0.000-17,-14.000 0.000-18,-11.000 0.000-19</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3"/>
    </inkml:context>
    <inkml:brush xml:id="br0">
      <inkml:brushProperty name="width" value="0.0266106389462948" units="cm"/>
      <inkml:brushProperty name="height" value="0.0266106389462948" units="cm"/>
      <inkml:brushProperty name="color" value="#000000"/>
      <inkml:brushProperty name="ignorePressure" value="0"/>
    </inkml:brush>
  </inkml:definitions>
  <inkml:trace contextRef="#ctx0" brushRef="#br0">80400.000 27150.000 551,'-44.000'23.000'4,"13.000"-3.000"8,12.000-3.000 8,13.000-2.000 9,10.000-3.000 7,10.000 1.000 7,10.000-1.000 7,9.000 1.000 6,12.000-1.000 0,16.000 1.000-9,15.000-1.000-9,17.000 1.000-8,11.000-3.000-10,10.000-2.000-13,10.000-3.000-11,9.000-3.000-12,-5.000-2.000-10,-19.000 0.000-4,-18.000 0.000-7,-19.000 0.000-4,-13.000-2.000-7,-6.000-3.000-5,-6.000-3.000-6,-6.000-2.000-6</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3"/>
    </inkml:context>
    <inkml:brush xml:id="br0">
      <inkml:brushProperty name="width" value="0.0373721159994602" units="cm"/>
      <inkml:brushProperty name="height" value="0.0373721159994602" units="cm"/>
      <inkml:brushProperty name="color" value="#000000"/>
      <inkml:brushProperty name="ignorePressure" value="0"/>
    </inkml:brush>
  </inkml:definitions>
  <inkml:trace contextRef="#ctx0" brushRef="#br0">83250.000 26050.000 392,'70.000'-115.000'0,"-9.000"23.000"0,-10.000 22.000 0,-8.000 22.000 0,-9.000 12.000 7,-6.000 3.000 13,-6.000 3.000 14,-6.000 4.000 14,-16.000 10.000 5,-25.000 19.000-3,-25.000 19.000-3,-25.000 19.000-4,-10.000 9.000-6,7.000 0.000-11,6.000 0.000-11,7.000 0.000-10,7.000-5.000-7,9.000-9.000-2,10.000-10.000-2,10.000-8.000-2,10.000-4.000-1,13.000 3.000 0,12.000 3.000-1,13.000 4.000-1,7.000 2.000 2,4.000 4.000 6,3.000 3.000 6,3.000 3.000 6,-1.000 3.000 3,-2.000 3.000 4,-3.000 3.000 3,-3.000 4.000 3,-7.000 5.000 1,-9.000 10.000 0,-10.000 10.000-1,-8.000 9.000 1,-9.000 7.000-2,-6.000 7.000-1,-6.000 6.000-1,-6.000 7.000-2,-2.000-1.000-1,3.000-6.000-4,3.000-6.000-2,4.000-6.000-3,4.000-9.000-8,6.000-8.000-9,7.000-10.000-12,6.000-9.000-10,9.000-10.000-6,13.000-9.000-2,12.000-10.000-1,13.000-8.000-2,10.000-18.000-1,10.000-25.000-2,10.000-25.000-1,9.000-25.000-2,-4.000-8.000 3,-15.000 9.000 6,-15.000 10.000 7,-16.000 10.000 7,-8.000 4.000 3,0.000 0.000 1,0.000 0.000 1,0.000 0.000 1</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69350.000 56450.000,'50.000'-50.000,"-50.000"25.000,0.000 0.000,-100.000 125.000,0.000 0.000,-75.000 125.000,0.000 0.000,-25.000 50.000,0.000 0.000,50.000-75.000,0.000 0.000,75.000-150.000,0.000 0.000,50.000-50.000</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3"/>
    </inkml:context>
    <inkml:brush xml:id="br0">
      <inkml:brushProperty name="width" value="0.035842165350914" units="cm"/>
      <inkml:brushProperty name="height" value="0.035842165350914" units="cm"/>
      <inkml:brushProperty name="color" value="#000000"/>
      <inkml:brushProperty name="ignorePressure" value="0"/>
    </inkml:brush>
  </inkml:definitions>
  <inkml:trace contextRef="#ctx0" brushRef="#br0">84400.000 26050.000 409,'1.000'-16.000'15,"4.000"19.000"29,3.000 19.000 31,3.000 19.000 29,1.000 12.000 4,1.000 6.000-21,-1.000 7.000-22,1.000 6.000-21,-7.000 3.000-17,-12.000 0.000-10,-13.000 0.000-13,-12.000 0.000-10,-7.000-2.000-12,1.000-3.000-14,-1.000-3.000-13,1.000-2.000-14,-1.000-9.000-6,1.000-12.000 3,-1.000-13.000 2,1.000-12.000 2,4.000-15.000 4,9.000-15.000 6,10.000-15.000 7,10.000-16.000 5,5.000-12.000 7,4.000-5.000 6,3.000-7.000 5,3.000-5.000 7,3.000 2.000 6,3.000 13.000 4,3.000 12.000 7,4.000 13.000 4,4.000 7.000 1,6.000 4.000-4,7.000 3.000-4,6.000 3.000-4,4.000 3.000 7,4.000 3.000 17,3.000 3.000 18,3.000 4.000 18,-1.000 1.000 3,-2.000 0.000-10,-3.000 0.000-11,-3.000 0.000-10,-6.000 1.000-8,-5.000 4.000-7,-7.000 3.000-8,-5.000 3.000-6,-6.000-4.000-12,-3.000-8.000-18,-3.000-10.000-17,-2.000-9.000-18,-3.000-7.000-2,1.000-3.000 10,-1.000-3.000 12,1.000-2.000 11</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3"/>
    </inkml:context>
    <inkml:brush xml:id="br0">
      <inkml:brushProperty name="width" value="0.0366614423692226" units="cm"/>
      <inkml:brushProperty name="height" value="0.0366614423692226" units="cm"/>
      <inkml:brushProperty name="color" value="#000000"/>
      <inkml:brushProperty name="ignorePressure" value="0"/>
    </inkml:brush>
  </inkml:definitions>
  <inkml:trace contextRef="#ctx0" brushRef="#br0">85150.000 25850.000 400,'0.000'-47.000'0,"0.000"6.000"0,0.000 7.000 0,0.000 6.000 0,0.000 3.000 0,0.000 0.000 1,0.000 0.000 2,0.000 0.000 0,0.000 9.000 14,0.000 19.000 26,0.000 19.000 26,0.000 19.000 27,-4.000 16.000 3,-5.000 17.000-17,-7.000 15.000-18,-5.000 16.000-18,-6.000 7.000-14,-3.000 1.000-8,-3.000-1.000-9,-2.000 1.000-9,0.000-3.000-11,7.000-2.000-10,6.000-3.000-12,7.000-3.000-11,4.000-7.000-9,3.000-9.000-7,3.000-10.000-6,4.000-8.000-8,4.000-14.000 3,6.000-15.000 10,7.000-15.000 10,6.000-16.000 11,3.000-10.000 5,0.000-3.000 2,0.000-3.000 0,0.000-2.000 1</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4"/>
    </inkml:context>
    <inkml:brush xml:id="br0">
      <inkml:brushProperty name="width" value="0.040800791233778" units="cm"/>
      <inkml:brushProperty name="height" value="0.040800791233778" units="cm"/>
      <inkml:brushProperty name="color" value="#000000"/>
      <inkml:brushProperty name="ignorePressure" value="0"/>
    </inkml:brush>
  </inkml:definitions>
  <inkml:trace contextRef="#ctx0" brushRef="#br0">86200.000 26050.000 359,'-2.000'-47.000'0,"-3.000"6.000"0,-3.000 7.000 0,-2.000 6.000 0,-5.000 6.000 9,-2.000 6.000 19,-3.000 7.000 19,-3.000 6.000 18,-4.000 7.000 7,-3.000 10.000-5,-3.000 10.000-6,-2.000 9.000-5,-3.000 9.000-6,1.000 9.000-9,-1.000 10.000-8,1.000 10.000-9,2.000 0.000-5,7.000-5.000-4,6.000-7.000-3,7.000-5.000-3,5.000-4.000-10,7.000 0.000-16,6.000 0.000-16,7.000 0.000-16,11.000-8.000-7,20.000-16.000 0,18.000-15.000 2,20.000-15.000 0,6.000-9.000 3,-2.000 1.000 3,-3.000-1.000 3,-3.000 1.000 4,-7.000-1.000 4,-9.000 1.000 7,-10.000-1.000 7,-8.000 1.000 7,-11.000-1.000 7,-8.000 1.000 10,-10.000-1.000 10,-9.000 1.000 9,-9.000 2.000 9,-5.000 7.000 9,-7.000 6.000 10,-5.000 7.000 9,-4.000 5.000 2,0.000 7.000-6,0.000 6.000-6,0.000 7.000-5,1.000 2.000-6,4.000 1.000-5,3.000-1.000-5,3.000 1.000-6,3.000-1.000-1,3.000 1.000 0,3.000-1.000 1,4.000 1.000 1,11.000-6.000-2,23.000-8.000-3,22.000-10.000-4,22.000-9.000-4,10.000-15.000-7,1.000-18.000-11,-1.000-19.000-10,1.000-18.000-10,-3.000-12.000-4,-2.000-3.000 1,-3.000-3.000 3,-3.000-2.000 1,-9.000 0.000 4,-11.000 7.000 6,-14.000 6.000 5,-11.000 7.000 6,-12.000 5.000 5,-9.000 7.000 2,-10.000 6.000 3,-8.000 7.000 3,-12.000 7.000 0,-12.000 9.000-1,-13.000 10.000-1,-12.000 10.000-2,-7.000 8.000-1,1.000 10.000-5,-1.000 10.000-2,1.000 9.000-4,4.000 4.000-1,9.000 1.000 0,10.000-1.000 2,10.000 1.000 0,14.000-3.000-4,23.000-2.000-5,22.000-3.000-7,22.000-3.000-6,8.000-4.000 0,-2.000-3.000 8,-3.000-3.000 8,-3.000-2.000 8,-6.000-3.000 6,-5.000 1.000 4,-7.000-1.000 3,-5.000 1.000 4,-9.000 4.000 3,-9.000 9.000 3,-10.000 10.000 2,-8.000 10.000 2,-9.000 2.000 2,-6.000-3.000 1,-6.000-3.000 0,-6.000-2.000 0,-1.000-3.000-1,7.000 1.000-6,6.000-1.000-4,7.000 1.000-5,7.000-1.000-3,9.000 1.000-1,10.000-1.000-1,10.000 1.000-1,8.000-1.000-1,10.000 1.000 1,10.000-1.000-1,9.000 1.000 1,1.000 1.000 1,-6.000 3.000 6,-6.000 3.000 3,-6.000 4.000 6,-9.000 5.000 1,-8.000 10.000 2,-10.000 10.000 0,-9.000 9.000 1,-15.000 7.000-4,-18.000 7.000-5,-19.000 6.000-8,-18.000 7.000-5,-14.000 0.000-6,-5.000-2.000-3,-7.000-3.000-3,-5.000-3.000-4,3.000-12.000-7,17.000-18.000-11,15.000-19.000-10,16.000-18.000-12</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4"/>
    </inkml:context>
    <inkml:brush xml:id="br0">
      <inkml:brushProperty name="width" value="0.0281594675034285" units="cm"/>
      <inkml:brushProperty name="height" value="0.0281594675034285" units="cm"/>
      <inkml:brushProperty name="color" value="#000000"/>
      <inkml:brushProperty name="ignorePressure" value="0"/>
    </inkml:brush>
  </inkml:definitions>
  <inkml:trace contextRef="#ctx0" brushRef="#br0">87750.000 26050.000 520,'46.000'-46.000'0,"-5.000"10.000"0,-7.000 10.000 0,-5.000 9.000 0,5.000 4.000 13,19.000 1.000 24,19.000-1.000 24,19.000 1.000 25,2.000 1.000 4,-11.000 3.000-18,-14.000 3.000-18,-11.000 4.000-17,-6.000 2.000-15,4.000 4.000-15,3.000 3.000-13,3.000 3.000-14,-4.000-1.000-16,-8.000-2.000-20,-10.000-3.000-20,-9.000-3.000-20</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5"/>
    </inkml:context>
    <inkml:brush xml:id="br0">
      <inkml:brushProperty name="width" value="0.0434309281408787" units="cm"/>
      <inkml:brushProperty name="height" value="0.0434309281408787" units="cm"/>
      <inkml:brushProperty name="color" value="#000000"/>
      <inkml:brushProperty name="ignorePressure" value="0"/>
    </inkml:brush>
  </inkml:definitions>
  <inkml:trace contextRef="#ctx0" brushRef="#br0">88750.000 25100.000 337,'-22.000'-2.000'0,"6.000"-3.000"0,7.000-3.000 0,6.000-2.000 0,10.000-6.000 6,17.000-6.000 12,15.000-6.000 13,16.000-6.000 11,7.000-2.000 3,1.000 3.000-7,-1.000 3.000-8,1.000 4.000-6,-3.000 2.000-6,-2.000 4.000-3,-3.000 3.000-2,-3.000 3.000-4,-6.000 3.000-2,-5.000 3.000-2,-7.000 3.000-2,-5.000 4.000-2,-6.000 7.000 0,-3.000 13.000 3,-3.000 12.000 2,-2.000 13.000 4,-5.000 10.000 2,-2.000 10.000 4,-3.000 10.000 2,-3.000 9.000 5,-2.000 4.000 0,0.000 1.000-1,0.000-1.000-2,0.000 1.000-1,0.000-3.000-1,0.000-2.000 1,0.000-3.000 0,0.000-3.000-1,3.000-1.000 0,6.000 4.000-2,7.000 3.000-2,6.000 3.000-2,3.000-1.000-2,0.000-2.000-2,0.000-3.000-1,0.000-3.000-3,-2.000 1.000 0,-3.000 6.000 0,-3.000 7.000 0,-2.000 6.000 2,-5.000-2.000-4,-2.000-9.000-4,-3.000-10.000-5,-3.000-8.000-5,-9.000-6.000-4,-11.000 1.000-2,-14.000-1.000-3,-11.000 1.000-3,-22.000 1.000-1,-27.000 3.000 1,-28.000 3.000-1,-28.000 4.000 0,-29.000 1.000-2,-28.000 0.000-7,-28.000 0.000-6,-27.000 0.000-6,8.000-8.000-4,47.000-16.000-3,47.000-15.000-3,48.000-15.000-3</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6"/>
    </inkml:context>
    <inkml:brush xml:id="br0">
      <inkml:brushProperty name="width" value="0.0272414218634367" units="cm"/>
      <inkml:brushProperty name="height" value="0.0272414218634367" units="cm"/>
      <inkml:brushProperty name="color" value="#000000"/>
      <inkml:brushProperty name="ignorePressure" value="0"/>
    </inkml:brush>
  </inkml:definitions>
  <inkml:trace contextRef="#ctx0" brushRef="#br0">70750.000 31600.000 538,'1.000'-46.000'0,"4.000"10.000"0,3.000 10.000 0,3.000 9.000 0,12.000 9.000 12,22.000 9.000 23,22.000 10.000 24,23.000 10.000 23,2.000 7.000 3,-16.000 6.000-19,-15.000 7.000-17,-15.000 6.000-19,-14.000 6.000-11,-8.000 6.000-6,-10.000 7.000-4,-9.000 6.000-6,-10.000-2.000-18,-9.000-9.000-29,-10.000-10.000-30,-8.000-8.000-30</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6"/>
    </inkml:context>
    <inkml:brush xml:id="br0">
      <inkml:brushProperty name="width" value="0.024755822494626" units="cm"/>
      <inkml:brushProperty name="height" value="0.024755822494626" units="cm"/>
      <inkml:brushProperty name="color" value="#000000"/>
      <inkml:brushProperty name="ignorePressure" value="0"/>
    </inkml:brush>
  </inkml:definitions>
  <inkml:trace contextRef="#ctx0" brushRef="#br0">70150.000 32550.000 592,'-46.000'0.000'0,"10.000"0.000"0,10.000 0.000 0,9.000 0.000 0,6.000 1.000 8,3.000 4.000 17,3.000 3.000 16,4.000 3.000 17,5.000 4.000 6,10.000 7.000-4,10.000 6.000-5,9.000 7.000-4,7.000 2.000-15,7.000 1.000-26,6.000-1.000-27,7.000 1.000-25,-3.000-4.000-16,-8.000-6.000-5,-10.000-6.000-5,-9.000-6.000-6</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6"/>
    </inkml:context>
    <inkml:brush xml:id="br0">
      <inkml:brushProperty name="width" value="0.0253316685557365" units="cm"/>
      <inkml:brushProperty name="height" value="0.0253316685557365" units="cm"/>
      <inkml:brushProperty name="color" value="#000000"/>
      <inkml:brushProperty name="ignorePressure" value="0"/>
    </inkml:brush>
  </inkml:definitions>
  <inkml:trace contextRef="#ctx0" brushRef="#br0">71600.000 32800.000 578,'21.000'1.000'3,"-5.000"4.000"4,-7.000 3.000 5,-5.000 3.000 5,-3.000 1.000 7,4.000 1.000 11,3.000-1.000 9,3.000 1.000 11,4.000 2.000 2,7.000 7.000-6,6.000 6.000-7,7.000 7.000-5,0.000 0.000-13,-2.000-2.000-19,-3.000-3.000-17,-3.000-3.000-18</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7"/>
    </inkml:context>
    <inkml:brush xml:id="br0">
      <inkml:brushProperty name="width" value="0.0340496338903904" units="cm"/>
      <inkml:brushProperty name="height" value="0.0340496338903904" units="cm"/>
      <inkml:brushProperty name="color" value="#000000"/>
      <inkml:brushProperty name="ignorePressure" value="0"/>
    </inkml:brush>
  </inkml:definitions>
  <inkml:trace contextRef="#ctx0" brushRef="#br0">74650.000 31150.000 430,'-46.000'-68.000'4,"10.000"17.000"7,10.000 15.000 7,9.000 16.000 7,-1.000 9.000 7,-8.000 3.000 5,-10.000 3.000 5,-9.000 4.000 6,-10.000 8.000-3,-9.000 17.000-10,-10.000 15.000-9,-8.000 16.000-11,-3.000 9.000-6,7.000 3.000-3,6.000 3.000-3,7.000 4.000-3,7.000-6.000-3,9.000-11.000-5,10.000-14.000-3,10.000-11.000-4,10.000-7.000-5,13.000 0.000-4,12.000 0.000-4,13.000 0.000-5,6.000 0.000 5,0.000 0.000 16,0.000 0.000 15,0.000 0.000 15,0.000 3.000 8,0.000 6.000 0,0.000 7.000 0,0.000 6.000 1,-4.000 7.000 1,-5.000 10.000 3,-7.000 10.000 3,-5.000 9.000 3,-8.000 9.000-1,-5.000 9.000-8,-7.000 10.000-5,-5.000 10.000-7,-1.000 0.000-5,6.000-5.000-1,7.000-7.000-1,6.000-5.000-2,3.000-11.000-9,0.000-11.000-13,0.000-14.000-14,0.000-11.000-15,6.000-14.000-6,13.000-11.000 2,12.000-14.000 1,13.000-11.000 2,2.000-11.000-2,-5.000-5.000-4,-7.000-7.000-4,-5.000-5.000-4</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7"/>
    </inkml:context>
    <inkml:brush xml:id="br0">
      <inkml:brushProperty name="width" value="0.0330436006188393" units="cm"/>
      <inkml:brushProperty name="height" value="0.0330436006188393" units="cm"/>
      <inkml:brushProperty name="color" value="#000000"/>
      <inkml:brushProperty name="ignorePressure" value="0"/>
    </inkml:brush>
  </inkml:definitions>
  <inkml:trace contextRef="#ctx0" brushRef="#br0">74950.000 31700.000 443,'21.000'-27.000'5,"-5.000"-3.000"11,-7.000-3.000 9,-5.000-2.000 11,-3.000 6.000 10,4.000 20.000 10,3.000 18.000 10,3.000 20.000 11,-1.000 13.000-2,-2.000 9.000-16,-3.000 10.000-15,-3.000 10.000-15,-6.000 13.000-12,-5.000 19.000-11,-7.000 19.000-11,-5.000 19.000-9,-6.000 4.000-9,-3.000-9.000-6,-3.000-10.000-5,-2.000-8.000-7,-1.000-14.000-4,3.000-15.000 1,3.000-15.000-1,4.000-16.000-1,2.000-13.000 0,4.000-9.000-1,3.000-10.000-1,3.000-8.000-1</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72000.000 56600.000,'0.000'-50.000,"100.000"50.000,0.000 0.000,75.000 0.000,0.000 0.000,200.000 0.000,0.000 0.000,-25.000 0.000,0.000 0.000,25.000 50.000,0.000 0.000,0.000-25.000,0.000 0.000,-75.000-25.000,0.000 0.000,-100.000-75.000,0.000 0.000,-150.000 75.000,0.000 0.000,-25.000-25.000</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7"/>
    </inkml:context>
    <inkml:brush xml:id="br0">
      <inkml:brushProperty name="width" value="0.0233066808432341" units="cm"/>
      <inkml:brushProperty name="height" value="0.0233066808432341" units="cm"/>
      <inkml:brushProperty name="color" value="#000000"/>
      <inkml:brushProperty name="ignorePressure" value="0"/>
    </inkml:brush>
  </inkml:definitions>
  <inkml:trace contextRef="#ctx0" brushRef="#br0">74800.000 32250.000 629,'67.000'-68.000'0,"-16.000"17.000"0,-15.000 15.000 0,-15.000 16.000 0,-4.000 7.000 8,9.000 1.000 15,10.000-1.000 16,10.000 1.000 16,5.000 1.000 5,4.000 3.000-7,3.000 3.000-5,3.000 4.000-7,-2.000 4.000-12,-6.000 6.000-14,-6.000 7.000-17,-6.000 6.000-16,-7.000 1.000-16,-6.000-3.000-16,-6.000-3.000-16,-6.000-2.000-16</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7"/>
    </inkml:context>
    <inkml:brush xml:id="br0">
      <inkml:brushProperty name="width" value="0.0329876616597176" units="cm"/>
      <inkml:brushProperty name="height" value="0.0329876616597176" units="cm"/>
      <inkml:brushProperty name="color" value="#000000"/>
      <inkml:brushProperty name="ignorePressure" value="0"/>
    </inkml:brush>
  </inkml:definitions>
  <inkml:trace contextRef="#ctx0" brushRef="#br0">75700.000 31500.000 444,'0.000'-24.000'0,"0.000"4.000"0,0.000 3.000 0,0.000 3.000 0,-2.000 1.000 4,-3.000 1.000 6,-3.000-1.000 7,-2.000 1.000 8,-1.000 4.000 10,3.000 9.000 16,3.000 10.000 15,4.000 10.000 15,1.000 14.000 0,0.000 23.000-15,0.000 22.000-15,0.000 22.000-15,-2.000 21.000-14,-3.000 22.000-11,-3.000 22.000-13,-2.000 23.000-12,-5.000 19.000-4,-2.000 19.000 3,-3.000 19.000 2,-3.000 19.000 4,1.000-20.000-12,6.000-55.000-27,7.000-57.000-28,6.000-55.000-25</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7"/>
    </inkml:context>
    <inkml:brush xml:id="br0">
      <inkml:brushProperty name="width" value="0.0256252810359001" units="cm"/>
      <inkml:brushProperty name="height" value="0.0256252810359001" units="cm"/>
      <inkml:brushProperty name="color" value="#000000"/>
      <inkml:brushProperty name="ignorePressure" value="0"/>
    </inkml:brush>
  </inkml:definitions>
  <inkml:trace contextRef="#ctx0" brushRef="#br0">76250.000 31600.000 572,'0.000'-25.000'6,"0.000"0.000"12,0.000 0.000 12,0.000 0.000 12,14.000 0.000 8,28.000 0.000 5,28.000 0.000 3,29.000 0.000 5,11.000 3.000-8,-2.000 6.000-20,-3.000 7.000-19,-3.000 6.000-21,-9.000 6.000-15,-11.000 6.000-12,-14.000 7.000-11,-11.000 6.000-12,-14.000 3.000-6,-11.000 0.000 1,-14.000 0.000 1,-11.000 0.000 1</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8"/>
    </inkml:context>
    <inkml:brush xml:id="br0">
      <inkml:brushProperty name="width" value="0.0267179552465677" units="cm"/>
      <inkml:brushProperty name="height" value="0.0267179552465677" units="cm"/>
      <inkml:brushProperty name="color" value="#000000"/>
      <inkml:brushProperty name="ignorePressure" value="0"/>
    </inkml:brush>
  </inkml:definitions>
  <inkml:trace contextRef="#ctx0" brushRef="#br0">76800.000 31100.000 548,'-2.000'-47.000'7,"-3.000"6.000"14,-3.000 7.000 13,-2.000 6.000 13,0.000 17.000 9,7.000 28.000 0,6.000 28.000 2,7.000 29.000 1,0.000 16.000-7,-2.000 7.000-16,-3.000 6.000-15,-3.000 7.000-16,-9.000 5.000-12,-11.000 7.000-6,-14.000 6.000-6,-11.000 7.000-7,-1.000-12.000 0,13.000-28.000 5,12.000-28.000 7,13.000-27.000 5,4.000-15.000-7,-3.000 0.000-20,-3.000 0.000-21,-2.000 0.000-21</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8"/>
    </inkml:context>
    <inkml:brush xml:id="br0">
      <inkml:brushProperty name="width" value="0.0311198197305202" units="cm"/>
      <inkml:brushProperty name="height" value="0.0311198197305202" units="cm"/>
      <inkml:brushProperty name="color" value="#000000"/>
      <inkml:brushProperty name="ignorePressure" value="0"/>
    </inkml:brush>
  </inkml:definitions>
  <inkml:trace contextRef="#ctx0" brushRef="#br0">78000.000 31150.000 471,'-43.000'-66.000'0,"17.000"19.000"0,15.000 19.000 0,16.000 19.000 0,15.000 12.000 8,16.000 6.000 15,15.000 7.000 17,17.000 6.000 15,3.000 4.000 1,-5.000 4.000-10,-7.000 3.000-13,-5.000 3.000-12,-9.000 1.000-7,-9.000 1.000-5,-10.000-1.000-5,-8.000 1.000-3,-8.000 1.000-1,-2.000 3.000 5,-3.000 3.000 5,-3.000 4.000 4,-4.000 2.000 3,-3.000 4.000 0,-3.000 3.000 0,-2.000 3.000 0,-1.000 1.000 0,3.000 1.000-1,3.000-1.000 1,4.000 1.000-1,1.000-1.000-1,0.000 1.000-2,0.000-1.000-2,0.000 1.000-4,0.000-1.000-1,0.000 1.000-3,0.000-1.000-3,0.000 1.000-1,-4.000 2.000-3,-5.000 7.000-1,-7.000 6.000-2,-5.000 7.000-2,-12.000 4.000-1,-16.000 3.000-2,-15.000 3.000-2,-15.000 4.000-2,-9.000-3.000-3,1.000-5.000-5,-1.000-7.000-4,1.000-5.000-6,4.000-12.000-3,9.000-16.000-1,10.000-15.000-2,10.000-15.000 0,8.000-9.000-2,10.000 1.000 0,10.000-1.000-1,9.000 1.000-1</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8"/>
    </inkml:context>
    <inkml:brush xml:id="br0">
      <inkml:brushProperty name="width" value="0.0267676133662462" units="cm"/>
      <inkml:brushProperty name="height" value="0.0267676133662462" units="cm"/>
      <inkml:brushProperty name="color" value="#000000"/>
      <inkml:brushProperty name="ignorePressure" value="0"/>
    </inkml:brush>
  </inkml:definitions>
  <inkml:trace contextRef="#ctx0" brushRef="#br0">78850.000 31750.000 547,'15.000'-69.000'11,"32.000"13.000"21,31.000 12.000 22,32.000 13.000 21,10.000 10.000 2,-9.000 10.000-15,-10.000 10.000-15,-8.000 9.000-17,-11.000 9.000-9,-8.000 9.000-4,-10.000 10.000-2,-9.000 10.000-5,-15.000 2.000-8,-18.000-3.000-18,-19.000-3.000-15,-18.000-2.000-17,-10.000-5.000-10,0.000-2.000-6,0.000-3.000-4,0.000-3.000-5</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8"/>
    </inkml:context>
    <inkml:brush xml:id="br0">
      <inkml:brushProperty name="width" value="0.0243681017309427" units="cm"/>
      <inkml:brushProperty name="height" value="0.0243681017309427" units="cm"/>
      <inkml:brushProperty name="color" value="#000000"/>
      <inkml:brushProperty name="ignorePressure" value="0"/>
    </inkml:brush>
  </inkml:definitions>
  <inkml:trace contextRef="#ctx0" brushRef="#br0">78750.000 32350.000 601,'-13.000'0.000'11,"26.000"0.000"21,24.000 0.000 21,26.000 0.000 22,16.000 0.000 3,10.000 0.000-17,10.000 0.000-15,9.000 0.000-16,2.000 0.000-18,-2.000 0.000-19,-3.000 0.000-20,-3.000 0.000-20,-7.000 0.000-8,-9.000 0.000 1,-10.000 0.000 2,-8.000 0.000 2,-12.000-2.000 4,-12.000-3.000 4,-13.000-3.000 4,-12.000-2.000 5</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9"/>
    </inkml:context>
    <inkml:brush xml:id="br0">
      <inkml:brushProperty name="width" value="0.037502396851778" units="cm"/>
      <inkml:brushProperty name="height" value="0.037502396851778" units="cm"/>
      <inkml:brushProperty name="color" value="#000000"/>
      <inkml:brushProperty name="ignorePressure" value="0"/>
    </inkml:brush>
  </inkml:definitions>
  <inkml:trace contextRef="#ctx0" brushRef="#br0">80900.000 31250.000 391,'-22.000'-65.000'9,"6.000"23.000"18,7.000 22.000 19,6.000 22.000 17,4.000 18.000 7,4.000 16.000-6,3.000 15.000-5,3.000 17.000-6,-1.000 8.000-8,-2.000 4.000-6,-3.000 3.000-9,-3.000 3.000-8,-2.000-1.000-4,0.000-2.000-3,0.000-3.000-1,0.000-3.000-2,0.000-6.000-2,0.000-5.000-3,0.000-7.000-3,0.000-5.000-2,0.000-6.000-3,0.000-3.000 1,0.000-3.000-1,0.000-2.000 1,-5.000-3.000-3,-9.000 1.000-4,-10.000-1.000-4,-8.000 1.000-5,-11.000-3.000-3,-8.000-2.000-4,-10.000-3.000-4,-9.000-3.000-4,-4.000-4.000 0,4.000-3.000 4,3.000-3.000 2,3.000-2.000 5,1.000-8.000-5,1.000-8.000-11,-1.000-10.000-10,1.000-9.000-12,5.000-5.000-1,14.000 0.000 7,11.000 0.000 7,14.000 0.000 7</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9"/>
    </inkml:context>
    <inkml:brush xml:id="br0">
      <inkml:brushProperty name="width" value="0.0255414489656687" units="cm"/>
      <inkml:brushProperty name="height" value="0.0255414489656687" units="cm"/>
      <inkml:brushProperty name="color" value="#000000"/>
      <inkml:brushProperty name="ignorePressure" value="0"/>
    </inkml:brush>
  </inkml:definitions>
  <inkml:trace contextRef="#ctx0" brushRef="#br0">80950.000 31400.000 574,'137.000'-90.000'126,"-24.000"23.000"-24,-26.000 22.000-24,-24.000 22.000-25,-13.000 15.000-18,0.000 9.000-13,0.000 10.000-13,0.000 10.000-12,-7.000 4.000-8,-11.000 0.000-3,-14.000 0.000-3,-11.000 0.000-3</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9"/>
    </inkml:context>
    <inkml:brush xml:id="br0">
      <inkml:brushProperty name="width" value="0.0238352436572313" units="cm"/>
      <inkml:brushProperty name="height" value="0.0238352436572313" units="cm"/>
      <inkml:brushProperty name="color" value="#000000"/>
      <inkml:brushProperty name="ignorePressure" value="0"/>
    </inkml:brush>
  </inkml:definitions>
  <inkml:trace contextRef="#ctx0" brushRef="#br0">81550.000 32050.000 615,'4.000'25.000'58,"10.000"0.000"2,10.000 0.000 2,9.000 0.000 4,6.000 0.000-8,3.000 0.000-15,3.000 0.000-16,4.000 0.000-17,-1.000 0.000-14,-3.000 0.000-16,-3.000 0.000-15,-2.000 0.000-15,-5.000-4.000-8,-2.000-5.000-1,-3.000-7.000-1,-3.000-5.000-2</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76150.000 55500.000,'50.000'-50.000,"75.000"100.000,0.000 0.000,75.000 0.000,0.000 0.000,0.000 25.000,0.000 0.000,-100.000 25.000,0.000 0.000,-75.000 25.000,0.000 0.000,-100.000 25.000,0.000 0.000,-100.000 0.000,0.000 0.000,-50.000 100.000,0.000 0.000,0.000 25.000,0.000 0.000,75.000-75.000,0.000 0.000,125.000-175.000,0.000 0.000,0.000 0.000</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19"/>
    </inkml:context>
    <inkml:brush xml:id="br0">
      <inkml:brushProperty name="width" value="0.0381314121186733" units="cm"/>
      <inkml:brushProperty name="height" value="0.0381314121186733" units="cm"/>
      <inkml:brushProperty name="color" value="#000000"/>
      <inkml:brushProperty name="ignorePressure" value="0"/>
    </inkml:brush>
  </inkml:definitions>
  <inkml:trace contextRef="#ctx0" brushRef="#br0">83500.000 30600.000 384,'0.000'-91.000'0,"0.000"19.000"0,0.000 19.000 0,0.000 19.000 0,0.000 9.000 3,0.000 0.000 7,0.000 0.000 5,0.000 0.000 7,-5.000 14.000 12,-9.000 28.000 18,-10.000 28.000 18,-8.000 29.000 18,-9.000 22.000 0,-6.000 20.000-18,-6.000 18.000-19,-6.000 20.000-19,-4.000 6.000-10,1.000-2.000-3,-1.000-3.000-3,1.000-3.000-4,4.000-10.000-4,9.000-16.000-5,10.000-15.000-5,10.000-15.000-5,8.000-15.000-5,10.000-12.000-2,10.000-13.000-3,9.000-12.000-3,10.000-13.000-1,14.000-12.000 0,11.000-13.000 0,14.000-12.000 2,5.000-12.000-2,1.000-8.000-2,-1.000-10.000-2,1.000-9.000-3,-9.000-5.000 2,-15.000 0.000 2,-15.000 0.000 4,-16.000 0.000 4,-13.000 3.000 2,-9.000 6.000 3,-10.000 7.000 2,-8.000 6.000 2,-11.000 7.000 1,-8.000 10.000-1,-10.000 10.000-2,-9.000 9.000-1,1.000 6.000-4,13.000 3.000-3,12.000 3.000-5,13.000 4.000-5,15.000-4.000-2,19.000-9.000-1,19.000-10.000-1,19.000-8.000 0</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0"/>
    </inkml:context>
    <inkml:brush xml:id="br0">
      <inkml:brushProperty name="width" value="0.0381375588476658" units="cm"/>
      <inkml:brushProperty name="height" value="0.0381375588476658" units="cm"/>
      <inkml:brushProperty name="color" value="#000000"/>
      <inkml:brushProperty name="ignorePressure" value="0"/>
    </inkml:brush>
  </inkml:definitions>
  <inkml:trace contextRef="#ctx0" brushRef="#br0">84550.000 31250.000 384,'23.000'-24.000'0,"-3.000"4.000"0,-3.000 3.000 0,-2.000 3.000 0,-5.000 1.000 11,-2.000 1.000 22,-3.000-1.000 23,-3.000 1.000 21,-6.000 1.000 6,-5.000 3.000-12,-7.000 3.000-11,-5.000 4.000-12,-3.000 5.000-9,4.000 10.000-7,3.000 10.000-8,3.000 9.000-6,-1.000 4.000-5,-2.000 1.000 0,-3.000-1.000 0,-3.000 1.000-2,-2.000 1.000-1,0.000 3.000-6,0.000 3.000-6,0.000 4.000-4,3.000-1.000-2,6.000-3.000 2,7.000-3.000 2,6.000-2.000 1,10.000-5.000-1,17.000-2.000-5,15.000-3.000-6,16.000-3.000-5,5.000-12.000-1,-2.000-18.000 2,-3.000-19.000 3,-3.000-18.000 3,-6.000-14.000 1,-5.000-5.000 2,-7.000-7.000 1,-5.000-5.000 1,-8.000-1.000 1,-5.000 6.000 0,-7.000 7.000 1,-5.000 6.000 0,-8.000 4.000 2,-5.000 4.000 2,-7.000 3.000 2,-5.000 3.000 3,-11.000 7.000-2,-11.000 14.000-4,-14.000 11.000-4,-11.000 14.000-4,-4.000 10.000-3,6.000 9.000 1,7.000 10.000 0,6.000 10.000 1,7.000 2.000-4,10.000-3.000-7,10.000-3.000-9,9.000-2.000-7,4.000-6.000-4,1.000-6.000 0,-1.000-6.000-2,1.000-6.000 0</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0"/>
    </inkml:context>
    <inkml:brush xml:id="br0">
      <inkml:brushProperty name="width" value="0.035689577460289" units="cm"/>
      <inkml:brushProperty name="height" value="0.035689577460289" units="cm"/>
      <inkml:brushProperty name="color" value="#000000"/>
      <inkml:brushProperty name="ignorePressure" value="0"/>
    </inkml:brush>
  </inkml:definitions>
  <inkml:trace contextRef="#ctx0" brushRef="#br0">86800.000 30900.000 410,'0.000'-47.000'9,"0.000"6.000"18,0.000 7.000 17,0.000 6.000 18,-11.000 18.000 9,-22.000 32.000 0,-22.000 31.000 2,-21.000 32.000 1,-12.000 16.000-9,1.000 4.000-17,-1.000 3.000-17,1.000 3.000-17,-1.000-2.000-14,1.000-6.000-10,-1.000-6.000-10,1.000-6.000-11,4.000-12.000-10,9.000-15.000-10,10.000-15.000-9,10.000-16.000-10,10.000-15.000-1,13.000-11.000 5,12.000-14.000 6,13.000-11.000 6</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0"/>
    </inkml:context>
    <inkml:brush xml:id="br0">
      <inkml:brushProperty name="width" value="0.0330365560948849" units="cm"/>
      <inkml:brushProperty name="height" value="0.0330365560948849" units="cm"/>
      <inkml:brushProperty name="color" value="#000000"/>
      <inkml:brushProperty name="ignorePressure" value="0"/>
    </inkml:brush>
  </inkml:definitions>
  <inkml:trace contextRef="#ctx0" brushRef="#br0">85850.000 31000.000 443,'21.000'-47.000'5,"-5.000"6.000"10,-7.000 7.000 11,-5.000 6.000 9,-4.000 9.000 4,0.000 13.000-1,0.000 12.000-2,0.000 13.000-1,4.000 12.000 1,10.000 13.000 4,10.000 12.000 3,9.000 13.000 5,4.000 4.000-2,1.000-3.000-6,-1.000-3.000-7,1.000-2.000-7,7.000 2.000-11,16.000 9.000-16,15.000 10.000-17,17.000 10.000-16,-1.000-4.000-10,-16.000-16.000-4,-15.000-15.000-4,-15.000-15.000-4,-12.000-12.000-1,-6.000-6.000-1,-6.000-6.000-1,-6.000-6.000 0</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0"/>
    </inkml:context>
    <inkml:brush xml:id="br0">
      <inkml:brushProperty name="width" value="0.032374631613493" units="cm"/>
      <inkml:brushProperty name="height" value="0.032374631613493" units="cm"/>
      <inkml:brushProperty name="color" value="#000000"/>
      <inkml:brushProperty name="ignorePressure" value="0"/>
    </inkml:brush>
  </inkml:definitions>
  <inkml:trace contextRef="#ctx0" brushRef="#br0">87750.000 30800.000 453,'-2.000'-47.000'0,"-3.000"6.000"0,-3.000 7.000 0,-2.000 6.000 0,-1.000 3.000 0,3.000 0.000 0,3.000 0.000 0,4.000 0.000 0,1.000 4.000 13,0.000 10.000 29,0.000 10.000 27,0.000 9.000 28,0.000 13.000 4,0.000 20.000-21,0.000 18.000-21,0.000 20.000-20,-10.000 14.000-15,-18.000 14.000-8,-19.000 11.000-9,-18.000 14.000-9,-9.000 0.000-6,4.000-8.000-2,3.000-10.000-4,3.000-9.000-2,7.000-13.000-8,14.000-16.000-15,11.000-15.000-13,14.000-15.000-15,8.000-12.000-4,7.000-6.000 4,6.000-6.000 5,7.000-6.000 4</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1"/>
    </inkml:context>
    <inkml:brush xml:id="br0">
      <inkml:brushProperty name="width" value="0.0345195792615414" units="cm"/>
      <inkml:brushProperty name="height" value="0.0345195792615414" units="cm"/>
      <inkml:brushProperty name="color" value="#000000"/>
      <inkml:brushProperty name="ignorePressure" value="0"/>
    </inkml:brush>
  </inkml:definitions>
  <inkml:trace contextRef="#ctx0" brushRef="#br0">88800.000 31000.000 424,'-25.000'-47.000'11,"0.000"6.000"22,0.000 7.000 22,0.000 6.000 22,0.000 18.000 5,0.000 32.000-12,0.000 31.000-11,0.000 32.000-13,-2.000 13.000-9,-3.000-3.000-8,-3.000-3.000-7,-2.000-2.000-8,2.000-6.000-5,9.000-6.000 1,10.000-6.000-1,10.000-6.000 0,10.000-10.000-5,13.000-12.000-13,12.000-13.000-10,13.000-12.000-12,10.000-18.000-3,10.000-21.000 6,10.000-22.000 6,9.000-22.000 5,1.000-13.000 5,-6.000-3.000 2,-6.000-3.000 3,-6.000-2.000 2,-10.000 0.000 4,-12.000 7.000 4,-13.000 6.000 4,-12.000 7.000 5,-15.000 5.000 0,-15.000 7.000-4,-15.000 6.000-3,-16.000 7.000-4,-12.000 8.000-6,-5.000 14.000-9,-7.000 11.000-8,-5.000 14.000-9,0.000 7.000-3,10.000 3.000 3,10.000 3.000 3,9.000 4.000 4,7.000-1.000-3,7.000-3.000-10,6.000-3.000-9,7.000-2.000-9</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1"/>
    </inkml:context>
    <inkml:brush xml:id="br0">
      <inkml:brushProperty name="width" value="0.0272069498896599" units="cm"/>
      <inkml:brushProperty name="height" value="0.0272069498896599" units="cm"/>
      <inkml:brushProperty name="color" value="#000000"/>
      <inkml:brushProperty name="ignorePressure" value="0"/>
    </inkml:brush>
  </inkml:definitions>
  <inkml:trace contextRef="#ctx0" brushRef="#br0">89750.000 30350.000 539,'1.000'-47.000'0,"4.000"6.000"0,3.000 7.000 0,3.000 6.000 0,12.000 6.000 15,22.000 6.000 30,22.000 7.000 30,23.000 6.000 30,6.000 4.000-1,-5.000 4.000-33,-7.000 3.000-32,-5.000 3.000-33,-8.000 1.000-17,-5.000 1.000-4,-7.000-1.000-4,-5.000 1.000-3,-8.000-3.000-7,-5.000-2.000-12,-7.000-3.000-12,-5.000-3.000-11,-6.000-4.000-2,-3.000-3.000 8,-3.000-3.000 7,-2.000-2.000 8</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1"/>
    </inkml:context>
    <inkml:brush xml:id="br0">
      <inkml:brushProperty name="width" value="0.030839966610074" units="cm"/>
      <inkml:brushProperty name="height" value="0.030839966610074" units="cm"/>
      <inkml:brushProperty name="color" value="#000000"/>
      <inkml:brushProperty name="ignorePressure" value="0"/>
    </inkml:brush>
  </inkml:definitions>
  <inkml:trace contextRef="#ctx0" brushRef="#br0">91100.000 29750.000 475,'-47.000'25.000'77,"6.000"0.000"-15,7.000 0.000-16,6.000 0.000-15,3.000 6.000-4,0.000 13.000 6,0.000 12.000 7,0.000 13.000 7,0.000 9.000-1,0.000 6.000-7,0.000 7.000-8,0.000 6.000-7,0.000-1.000-9,0.000-5.000-8,0.000-7.000-10,0.000-5.000-9,0.000-6.000-6,0.000-3.000-4,0.000-3.000-4,0.000-2.000-4</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1"/>
    </inkml:context>
    <inkml:brush xml:id="br0">
      <inkml:brushProperty name="width" value="0.0319984965026379" units="cm"/>
      <inkml:brushProperty name="height" value="0.0319984965026379" units="cm"/>
      <inkml:brushProperty name="color" value="#000000"/>
      <inkml:brushProperty name="ignorePressure" value="0"/>
    </inkml:brush>
  </inkml:definitions>
  <inkml:trace contextRef="#ctx0" brushRef="#br0">91800.000 29900.000 458,'-44.000'-24.000'0,"13.000"4.000"0,12.000 3.000 0,13.000 3.000 0,4.000 3.000 9,-3.000 3.000 17,-3.000 3.000 19,-2.000 4.000 17,-1.000 4.000 6,3.000 6.000-7,3.000 7.000-5,4.000 6.000-7,-1.000 12.000-6,-3.000 19.000-5,-3.000 19.000-6,-2.000 19.000-6,-1.000 15.000-8,3.000 13.000-9,3.000 12.000-11,4.000 13.000-10,-6.000 6.000-4,-11.000 0.000 4,-14.000 0.000 2,-11.000 0.000 4,-3.000-15.000-2,10.000-27.000-7,10.000-28.000-6,9.000-28.000-7,2.000-17.000-11,-2.000-2.000-15,-3.000-3.000-15,-3.000-3.000-16</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2"/>
    </inkml:context>
    <inkml:brush xml:id="br0">
      <inkml:brushProperty name="width" value="0.0266013126820326" units="cm"/>
      <inkml:brushProperty name="height" value="0.0266013126820326" units="cm"/>
      <inkml:brushProperty name="color" value="#000000"/>
      <inkml:brushProperty name="ignorePressure" value="0"/>
    </inkml:brush>
  </inkml:definitions>
  <inkml:trace contextRef="#ctx0" brushRef="#br0">49250.000 35950.000 551,'50.000'-68.000'0,"0.000"17.000"0,0.000 15.000 0,0.000 16.000 0,15.000 24.000 9,32.000 35.000 18,31.000 35.000 17,32.000 34.000 19,-4.000 17.000 2,-37.000 0.000-12,-38.000 0.000-12,-37.000 0.000-14,-27.000-8.000-8,-16.000-16.000-8,-15.000-15.000-8,-15.000-15.000-6,-14.000-9.000-6,-8.000 1.000-5,-10.000-1.000-5,-9.000 1.000-4,-7.000-6.000-2,-3.000-8.000-1,-3.000-10.000 1,-2.000-9.000 0,0.000-12.000 0,7.000-11.000 1,6.000-14.000 1,7.000-11.000 1,10.000-15.000 1,16.000-16.000 2,15.000-15.000 0,17.000-15.000 2,8.000-7.000 2,4.000 3.000 4,3.000 3.000 5,3.000 4.000 4,3.000 7.000 6,3.000 13.000 9,3.000 12.000 8,4.000 13.000 9,1.000 10.000 1,0.000 10.000-4,0.000 10.000-5,0.000 9.000-4,-4.000 12.000 1,-5.000 16.000 9,-7.000 15.000 10,-5.000 17.000 8,-6.000 13.000 0,-3.000 13.000-7,-3.000 12.000-7,-2.000 13.000-9,-5.000 4.000-7,-2.000-3.000-10,-3.000-3.000-7,-3.000-2.000-9,1.000-6.000-6,6.000-6.000-2,7.000-6.000-2,6.000-6.000-3,7.000-12.000-5,10.000-15.000-9,10.000-15.000-10,9.000-16.000-8,2.000-16.000-3,-2.000-16.000 5,-3.000-15.000 5,-3.000-15.000 4</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80750.000 56050.000,'0.000'-50.000,"-50.000"-75.000,0.000 0.000,25.000 75.000,0.000 0.000,25.000 25.000,0.000 0.000,-75.000-125.000,0.000 0.000,0.000 75.000,0.000 0.000,-25.000 50.000,0.000 0.000,0.000 100.000,0.000 0.000,0.000 75.000,0.000 0.000,75.000 0.000,0.000 0.000,100.000 0.000,0.000 0.000,25.000 0.000,0.000 0.000,-50.000 0.000,0.000 0.000,-75.000 0.000,0.000 0.000,-150.000 25.000,0.000 0.000,0.000-125.000,0.000 0.000,50.000-25.000,0.000 0.000,50.000-125.000,0.000 0.000,150.000-75.000,0.000 0.000,125.000-25.000,0.000 0.000,100.000 0.000,0.000 0.000,-50.000 0.000,0.000 0.000,-75.000 25.000,0.000 0.000,-50.000 25.000,0.000 0.000,-50.000 75.000</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3"/>
    </inkml:context>
    <inkml:brush xml:id="br0">
      <inkml:brushProperty name="width" value="0.0292719639837742" units="cm"/>
      <inkml:brushProperty name="height" value="0.0292719639837742" units="cm"/>
      <inkml:brushProperty name="color" value="#000000"/>
      <inkml:brushProperty name="ignorePressure" value="0"/>
    </inkml:brush>
  </inkml:definitions>
  <inkml:trace contextRef="#ctx0" brushRef="#br0">50850.000 35900.000 501,'46.000'-88.000'8,"-5.000"26.000"16,-7.000 24.000 16,-5.000 26.000 17,-8.000 18.000 3,-5.000 13.000-7,-7.000 12.000-7,-5.000 13.000-8,-4.000 18.000-6,0.000 26.000-1,0.000 24.000-4,0.000 26.000-2,-4.000 13.000-4,-5.000 4.000-4,-7.000 3.000-6,-5.000 3.000-4,-6.000-5.000-6,-3.000-12.000-6,-3.000-13.000-8,-2.000-12.000-7,0.000-15.000-4,7.000-15.000-3,6.000-15.000-2,7.000-16.000-3,4.000-19.000-5,3.000-22.000-10,3.000-22.000-9,4.000-21.000-10,2.000-10.000 1,4.000 3.000 12,3.000 3.000 11,3.000 4.000 12</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3"/>
    </inkml:context>
    <inkml:brush xml:id="br0">
      <inkml:brushProperty name="width" value="0.0235507171601057" units="cm"/>
      <inkml:brushProperty name="height" value="0.0235507171601057" units="cm"/>
      <inkml:brushProperty name="color" value="#000000"/>
      <inkml:brushProperty name="ignorePressure" value="0"/>
    </inkml:brush>
  </inkml:definitions>
  <inkml:trace contextRef="#ctx0" brushRef="#br0">50900.000 37050.000 622,'68.000'-135.000'29,"-11.000"32.000"6,-14.000 31.000 6,-11.000 32.000 6,-3.000 16.000 1,10.000 4.000-3,10.000 3.000-4,9.000 3.000-4,2.000 3.000-7,-2.000 3.000-12,-3.000 3.000-12,-3.000 4.000-10,-4.000 1.000-9,-3.000 0.000-5,-3.000 0.000-5,-2.000 0.000-6</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3"/>
    </inkml:context>
    <inkml:brush xml:id="br0">
      <inkml:brushProperty name="width" value="0.0330660939216614" units="cm"/>
      <inkml:brushProperty name="height" value="0.0330660939216614" units="cm"/>
      <inkml:brushProperty name="color" value="#000000"/>
      <inkml:brushProperty name="ignorePressure" value="0"/>
    </inkml:brush>
  </inkml:definitions>
  <inkml:trace contextRef="#ctx0" brushRef="#br0">51750.000 35750.000 443,'1.000'-93.000'0,"4.000"17.000"0,3.000 15.000 0,3.000 16.000 0,1.000 30.000 13,1.000 48.000 28,-1.000 47.000 25,1.000 47.000 28,-4.000 29.000 4,-6.000 13.000-18,-6.000 12.000-18,-6.000 13.000-18,-7.000 7.000-14,-6.000 4.000-10,-6.000 3.000-11,-6.000 3.000-11,1.000 3.000-13,9.000 3.000-15,10.000 3.000-15,10.000 4.000-17,2.000-21.000-7,-3.000-44.000-2,-3.000-43.000-2,-2.000-44.000-1</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3"/>
    </inkml:context>
    <inkml:brush xml:id="br0">
      <inkml:brushProperty name="width" value="0.026512099429965" units="cm"/>
      <inkml:brushProperty name="height" value="0.026512099429965" units="cm"/>
      <inkml:brushProperty name="color" value="#000000"/>
      <inkml:brushProperty name="ignorePressure" value="0"/>
    </inkml:brush>
  </inkml:definitions>
  <inkml:trace contextRef="#ctx0" brushRef="#br0">53450.000 36450.000 553,'-22.000'-68.000'0,"6.000"17.000"0,7.000 15.000 0,6.000 16.000 0,28.000 4.000 13,50.000-6.000 27,50.000-6.000 26,50.000-6.000 28,12.000 2.000 0,-24.000 14.000-24,-26.000 11.000-24,-24.000 14.000-24,-21.000 10.000-21,-16.000 9.000-15,-15.000 10.000-16,-15.000 10.000-16,-14.000 2.000-9,-8.000-3.000 0,-10.000-3.000-2,-9.000-2.000-1,-9.000-3.000 3,-5.000 1.000 8,-7.000-1.000 6,-5.000 1.000 8</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4"/>
    </inkml:context>
    <inkml:brush xml:id="br0">
      <inkml:brushProperty name="width" value="0.0268482640385628" units="cm"/>
      <inkml:brushProperty name="height" value="0.0268482640385628" units="cm"/>
      <inkml:brushProperty name="color" value="#000000"/>
      <inkml:brushProperty name="ignorePressure" value="0"/>
    </inkml:brush>
  </inkml:definitions>
  <inkml:trace contextRef="#ctx0" brushRef="#br0">53500.000 37200.000 546,'-24.000'21.000'0,"4.000"-5.000"0,3.000-7.000 0,3.000-5.000 0,4.000-4.000 8,7.000 0.000 17,6.000 0.000 16,7.000 0.000 16,13.000-2.000 6,22.000-3.000-5,22.000-3.000-6,23.000-2.000-4,13.000-3.000-9,6.000 1.000-8,7.000-1.000-11,6.000 1.000-9,1.000 2.000-13,-3.000 7.000-17,-3.000 6.000-18,-2.000 7.000-17,-14.000 2.000-10,-21.000 1.000-1,-22.000-1.000-2,-22.000 1.000-2</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4"/>
    </inkml:context>
    <inkml:brush xml:id="br0">
      <inkml:brushProperty name="width" value="0.0341843813657761" units="cm"/>
      <inkml:brushProperty name="height" value="0.0341843813657761" units="cm"/>
      <inkml:brushProperty name="color" value="#000000"/>
      <inkml:brushProperty name="ignorePressure" value="0"/>
    </inkml:brush>
  </inkml:definitions>
  <inkml:trace contextRef="#ctx0" brushRef="#br0">57150.000 35750.000 429,'-46.000'-24.000'0,"10.000"4.000"0,10.000 3.000 0,9.000 3.000 0,4.000 3.000 6,1.000 3.000 15,-1.000 3.000 13,1.000 4.000 14,1.000 8.000 8,3.000 17.000-1,3.000 15.000 1,4.000 16.000 0,-1.000 13.000-3,-3.000 14.000-7,-3.000 11.000-5,-2.000 14.000-7,-3.000 7.000-6,1.000 3.000-8,-1.000 3.000-8,1.000 4.000-7,-1.000-1.000-9,1.000-3.000-8,-1.000-3.000-8,1.000-2.000-9,1.000-12.000-1,3.000-19.000 5,3.000-18.000 6,4.000-19.000 4</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4"/>
    </inkml:context>
    <inkml:brush xml:id="br0">
      <inkml:brushProperty name="width" value="0.0337911434471607" units="cm"/>
      <inkml:brushProperty name="height" value="0.0337911434471607" units="cm"/>
      <inkml:brushProperty name="color" value="#000000"/>
      <inkml:brushProperty name="ignorePressure" value="0"/>
    </inkml:brush>
  </inkml:definitions>
  <inkml:trace contextRef="#ctx0" brushRef="#br0">57750.000 35750.000 434,'0.000'-68.000'0,"0.000"17.000"0,0.000 15.000 0,0.000 16.000 0,0.000 15.000 13,0.000 16.000 28,0.000 15.000 27,0.000 17.000 28,-2.000 16.000 4,-3.000 19.000-17,-3.000 19.000-17,-2.000 19.000-18,-5.000 13.000-16,-2.000 10.000-15,-3.000 10.000-16,-3.000 9.000-14,-1.000-1.000-10,4.000-8.000-3,3.000-10.000-4,3.000-9.000-4,1.000-16.000 1,1.000-22.000 3,-1.000-22.000 3,1.000-21.000 5</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4"/>
    </inkml:context>
    <inkml:brush xml:id="br0">
      <inkml:brushProperty name="width" value="0.0292772371321917" units="cm"/>
      <inkml:brushProperty name="height" value="0.0292772371321917" units="cm"/>
      <inkml:brushProperty name="color" value="#000000"/>
      <inkml:brushProperty name="ignorePressure" value="0"/>
    </inkml:brush>
  </inkml:definitions>
  <inkml:trace contextRef="#ctx0" brushRef="#br0">58600.000 36500.000 500,'1.000'-24.000'0,"4.000"4.000"0,3.000 3.000 0,3.000 3.000 0,12.000 1.000 10,22.000 1.000 20,22.000-1.000 19,23.000 1.000 21,14.000-1.000 4,10.000 1.000-10,10.000-1.000-9,9.000 1.000-9,-1.000-1.000-9,-8.000 1.000-8,-10.000-1.000-9,-9.000 1.000-7,-15.000 1.000-11,-18.000 3.000-13,-19.000 3.000-15,-18.000 4.000-13</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5"/>
    </inkml:context>
    <inkml:brush xml:id="br0">
      <inkml:brushProperty name="width" value="0.0376282259821892" units="cm"/>
      <inkml:brushProperty name="height" value="0.0376282259821892" units="cm"/>
      <inkml:brushProperty name="color" value="#000000"/>
      <inkml:brushProperty name="ignorePressure" value="0"/>
    </inkml:brush>
  </inkml:definitions>
  <inkml:trace contextRef="#ctx0" brushRef="#br0">61650.000 34700.000 389,'1.000'-93.000'0,"4.000"17.000"0,3.000 15.000 0,3.000 16.000 0,-1.000 10.000 11,-2.000 7.000 21,-3.000 6.000 22,-3.000 7.000 22,-2.000 11.000 5,0.000 20.000-9,0.000 18.000-11,0.000 20.000-10,-4.000 16.000-9,-5.000 16.000-6,-7.000 15.000-6,-5.000 17.000-7,-8.000 13.000-5,-5.000 13.000-5,-7.000 12.000-5,-5.000 13.000-5,-3.000 2.000-5,4.000-5.000-3,3.000-7.000-3,3.000-5.000-5,6.000-12.000 0,9.000-16.000 0,10.000-15.000 2,10.000-15.000 1,11.000-18.000-1,17.000-19.000-4,15.000-18.000-4,16.000-19.000-4,13.000-16.000-4,14.000-12.000-6,11.000-13.000-5,14.000-12.000-6,7.000-15.000-1,3.000-15.000 4,3.000-15.000 2,4.000-16.000 4,-7.000-10.000 5,-16.000-3.000 6,-15.000-3.000 5,-15.000-2.000 7,-17.000 2.000 4,-15.000 9.000 6,-15.000 10.000 4,-16.000 10.000 5,-12.000 10.000 5,-5.000 13.000 6,-7.000 12.000 7,-5.000 13.000 5,-8.000 12.000 6,-5.000 13.000 5,-7.000 12.000 6,-5.000 13.000 4,-4.000 12.000-1,0.000 13.000-6,0.000 12.000-8,0.000 13.000-6,4.000 6.000-6,10.000 0.000-4,10.000 0.000-4,9.000 0.000-4,6.000-4.000-4,3.000-5.000-2,3.000-7.000-4,4.000-5.000-3,7.000-9.000-5,13.000-9.000-5,12.000-10.000-7,13.000-8.000-5,6.000-12.000-6,0.000-12.000-6,0.000-13.000-4,0.000-12.000-5,-4.000-7.000-1,-5.000 1.000 5,-7.000-1.000 5,-5.000 1.000 4,-9.000 2.000 10,-9.000 7.000 13,-10.000 6.000 14,-8.000 7.000 13,-8.000 11.000 9,-2.000 20.000 2,-3.000 18.000 2,-3.000 20.000 3,1.000 13.000 0,6.000 9.000-1,7.000 10.000-2,6.000 10.000-2,1.000 8.000-3,-3.000 10.000-4,-3.000 10.000-4,-2.000 9.000-5,-3.000 4.000-2,1.000 1.000-4,-1.000-1.000-3,1.000 1.000-2,-3.000-1.000-5,-2.000 1.000-6,-3.000-1.000-6,-3.000 1.000-6,-4.000-6.000-4,-3.000-8.000 2,-3.000-10.000 0,-2.000-9.000 1,-3.000-13.000 0,1.000-16.000-4,-1.000-15.000-2,1.000-15.000-2,-3.000-17.000 0,-2.000-15.000 3,-3.000-15.000 5,-3.000-16.000 3,1.000-18.000 2,6.000-18.000 4,7.000-19.000 3,6.000-18.000 2,7.000-14.000 2,10.000-5.000 0,10.000-7.000 1,9.000-5.000 1,13.000-1.000 0,20.000 6.000 0,18.000 7.000 1,20.000 6.000 1,11.000 1.000-4,7.000-3.000-9,6.000-3.000-8,7.000-2.000-8,-7.000 6.000-4,-19.000 20.000 2,-18.000 18.000 0,-19.000 20.000 2</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5"/>
    </inkml:context>
    <inkml:brush xml:id="br0">
      <inkml:brushProperty name="width" value="0.0380495898425579" units="cm"/>
      <inkml:brushProperty name="height" value="0.0380495898425579" units="cm"/>
      <inkml:brushProperty name="color" value="#000000"/>
      <inkml:brushProperty name="ignorePressure" value="0"/>
    </inkml:brush>
  </inkml:definitions>
  <inkml:trace contextRef="#ctx0" brushRef="#br0">63800.000 34900.000 385,'-22.000'9.000'11,"6.000"19.000"22,7.000 19.000 23,6.000 19.000 21,1.000 13.000 5,-3.000 10.000-13,-3.000 10.000-14,-2.000 9.000-14,-1.000 2.000-8,3.000-2.000-5,3.000-3.000-3,4.000-3.000-5,2.000-4.000-2,4.000-3.000-3,3.000-3.000-1,3.000-2.000-1,3.000-8.000-3,3.000-8.000-2,3.000-10.000-4,4.000-9.000-1,1.000-9.000-4,0.000-5.000-3,0.000-7.000-3,0.000-5.000-3,-15.000-6.000-6,-27.000-3.000-9,-28.000-3.000-8,-28.000-2.000-10,-18.000-6.000-3,-6.000-6.000 1,-6.000-6.000 2,-6.000-6.000 1,7.000-7.000 3,22.000-6.000 7,22.000-6.000 7,23.000-6.000 5,13.000-4.000 0,6.000 1.000-9,7.000-1.000-7,6.000 1.000-9</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81800.000 54450.000,'300.000'-250.000,"-150.000"150.000,0.000 0.000,-100.000 75.000,0.000 0.000,-75.000 50.000,0.000 0.000,-75.000 150.000,0.000 0.000,-25.000 100.000,0.000 0.000,25.000 25.000,0.000 0.000,-25.000 0.000,0.000 0.000,75.000-75.000,0.000 0.000,50.000-50.000,0.000 0.000,75.000-150.000,0.000 0.000,50.000-50.000,0.000 0.000,0.000-100.000,0.000 0.000,-100.000 25.000,0.000 0.000,-25.000-25.000,0.000 0.000,-125.000 50.000,0.000 0.000,-25.000 50.000,0.000 0.000,25.000 50.000,0.000 0.000,100.000-25.000,0.000 0.000,50.000 0.000</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5"/>
    </inkml:context>
    <inkml:brush xml:id="br0">
      <inkml:brushProperty name="width" value="0.0241285245865583" units="cm"/>
      <inkml:brushProperty name="height" value="0.0241285245865583" units="cm"/>
      <inkml:brushProperty name="color" value="#000000"/>
      <inkml:brushProperty name="ignorePressure" value="0"/>
    </inkml:brush>
  </inkml:definitions>
  <inkml:trace contextRef="#ctx0" brushRef="#br0">63900.000 35350.000 607,'21.000'-24.000'0,"-5.000"4.000"0,-7.000 3.000 0,-5.000 3.000 0,-1.000 1.000 5,6.000 1.000 9,7.000-1.000 10,6.000 1.000 8,1.000-1.000 6,-3.000 1.000 1,-3.000-1.000 1,-2.000 1.000 1,2.000-1.000-1,9.000 1.000-5,10.000-1.000-4,10.000 1.000-4,5.000 1.000-7,4.000 3.000-13,3.000 3.000-13,3.000 4.000-11,-4.000 2.000-15,-8.000 4.000-18,-10.000 3.000-17,-9.000 3.000-19</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6"/>
    </inkml:context>
    <inkml:brush xml:id="br0">
      <inkml:brushProperty name="width" value="0.0239559393376112" units="cm"/>
      <inkml:brushProperty name="height" value="0.0239559393376112" units="cm"/>
      <inkml:brushProperty name="color" value="#000000"/>
      <inkml:brushProperty name="ignorePressure" value="0"/>
    </inkml:brush>
  </inkml:definitions>
  <inkml:trace contextRef="#ctx0" brushRef="#br0">64650.000 36050.000 612,'-22.000'45.000'5,"6.000"-9.000"11,7.000-10.000 9,6.000-8.000 12,4.000-6.000 2,4.000 1.000-5,3.000-1.000-4,3.000 1.000-5,4.000 1.000 0,7.000 3.000 3,6.000 3.000 5,7.000 4.000 4,4.000 2.000-5,3.000 4.000-14,3.000 3.000-15,4.000 3.000-13,-3.000-1.000-17,-5.000-2.000-21,-7.000-3.000-20,-5.000-3.000-20</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6"/>
    </inkml:context>
    <inkml:brush xml:id="br0">
      <inkml:brushProperty name="width" value="0.0377773568034172" units="cm"/>
      <inkml:brushProperty name="height" value="0.0377773568034172" units="cm"/>
      <inkml:brushProperty name="color" value="#000000"/>
      <inkml:brushProperty name="ignorePressure" value="0"/>
    </inkml:brush>
  </inkml:definitions>
  <inkml:trace contextRef="#ctx0" brushRef="#br0">66500.000 34500.000 388,'0.000'-68.000'0,"0.000"17.000"0,0.000 15.000 0,0.000 16.000 0,-7.000 21.000 15,-11.000 29.000 30,-14.000 28.000 30,-11.000 28.000 30,-11.000 24.000 4,-5.000 23.000-22,-7.000 22.000-24,-5.000 22.000-23,0.000 7.000-14,10.000-6.000-6,10.000-6.000-6,9.000-6.000-7,9.000-13.000-3,9.000-19.000-2,10.000-18.000-3,10.000-19.000-1,11.000-19.000-3,17.000-19.000-4,15.000-18.000-4,16.000-19.000-4,12.000-16.000-4,9.000-12.000-4,10.000-13.000-5,10.000-12.000-3,-4.000-12.000-2,-16.000-8.000 2,-15.000-10.000 1,-15.000-9.000 1,-15.000-2.000 3,-12.000 6.000 5,-13.000 7.000 4,-12.000 6.000 4,-19.000 6.000 4,-25.000 6.000 0,-25.000 7.000 1,-25.000 6.000 1,-15.000 13.000 0,-2.000 23.000-2,-3.000 22.000-2,-3.000 22.000-2,8.000 5.000-4,23.000-8.000-7,22.000-10.000-7,22.000-9.000-6</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6"/>
    </inkml:context>
    <inkml:brush xml:id="br0">
      <inkml:brushProperty name="width" value="0.0279847048223019" units="cm"/>
      <inkml:brushProperty name="height" value="0.0279847048223019" units="cm"/>
      <inkml:brushProperty name="color" value="#000000"/>
      <inkml:brushProperty name="ignorePressure" value="0"/>
    </inkml:brush>
  </inkml:definitions>
  <inkml:trace contextRef="#ctx0" brushRef="#br0">69150.000 35650.000 524,'32.000'-25.000'14,"67.000"0.000"28,65.000 0.000 29,66.000 0.000 29,5.000 7.000 1,-52.000 17.000-26,-53.000 15.000-26,-53.000 16.000-26,-35.000 7.000-29,-16.000 1.000-34,-15.000-1.000-34,-15.000 1.000-34</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7"/>
    </inkml:context>
    <inkml:brush xml:id="br0">
      <inkml:brushProperty name="width" value="0.0261950548738241" units="cm"/>
      <inkml:brushProperty name="height" value="0.0261950548738241" units="cm"/>
      <inkml:brushProperty name="color" value="#000000"/>
      <inkml:brushProperty name="ignorePressure" value="0"/>
    </inkml:brush>
  </inkml:definitions>
  <inkml:trace contextRef="#ctx0" brushRef="#br0">69100.000 36550.000 559,'-19.000'21.000'8,"13.000"-5.000"16,12.000-7.000 15,13.000-5.000 16,20.000-4.000 4,28.000 0.000-5,28.000 0.000-7,29.000 0.000-6,19.000 0.000-6,14.000 0.000-4,11.000 0.000-5,14.000 0.000-5,-12.000 0.000-21,-34.000 0.000-34,-35.000 0.000-35,-33.000 0.000-36</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7"/>
    </inkml:context>
    <inkml:brush xml:id="br0">
      <inkml:brushProperty name="width" value="0.0346600413322449" units="cm"/>
      <inkml:brushProperty name="height" value="0.0346600413322449" units="cm"/>
      <inkml:brushProperty name="color" value="#000000"/>
      <inkml:brushProperty name="ignorePressure" value="0"/>
    </inkml:brush>
  </inkml:definitions>
  <inkml:trace contextRef="#ctx0" brushRef="#br0">71900.000 35550.000 423,'-2.000'-46.000'0,"-3.000"10.000"0,-3.000 10.000 0,-2.000 9.000 0,-3.000 10.000 13,1.000 14.000 26,-1.000 11.000 27,1.000 14.000 26,-3.000 13.000 5,-2.000 16.000-17,-3.000 15.000-16,-3.000 17.000-16,-2.000 10.000-14,0.000 6.000-9,0.000 7.000-11,0.000 6.000-9,0.000-1.000-10,0.000-5.000-9,0.000-7.000-8,0.000-5.000-9,1.000-9.000-9,4.000-9.000-8,3.000-10.000-8,3.000-8.000-9</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7"/>
    </inkml:context>
    <inkml:brush xml:id="br0">
      <inkml:brushProperty name="width" value="0.0383514985442162" units="cm"/>
      <inkml:brushProperty name="height" value="0.0383514985442162" units="cm"/>
      <inkml:brushProperty name="color" value="#000000"/>
      <inkml:brushProperty name="ignorePressure" value="0"/>
    </inkml:brush>
  </inkml:definitions>
  <inkml:trace contextRef="#ctx0" brushRef="#br0">72950.000 35200.000 382,'-2.000'-22.000'12,"-3.000"6.000"23,-3.000 7.000 24,-2.000 6.000 24,-1.000 17.000 6,3.000 28.000-12,3.000 28.000-11,4.000 29.000-11,-4.000 18.000-10,-9.000 9.000-8,-10.000 10.000-7,-8.000 10.000-9,-4.000 4.000-13,3.000 0.000-19,3.000 0.000-19,4.000 0.000-20,1.000-13.000-9,0.000-24.000-3,0.000-26.000 0,0.000-24.000-2,1.000-17.000 2,4.000-5.000 3,3.000-7.000 5,3.000-5.000 3</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7"/>
    </inkml:context>
    <inkml:brush xml:id="br0">
      <inkml:brushProperty name="width" value="0.0293487682938576" units="cm"/>
      <inkml:brushProperty name="height" value="0.0293487682938576" units="cm"/>
      <inkml:brushProperty name="color" value="#000000"/>
      <inkml:brushProperty name="ignorePressure" value="0"/>
    </inkml:brush>
  </inkml:definitions>
  <inkml:trace contextRef="#ctx0" brushRef="#br0">73500.000 36250.000 499,'0.000'-46.000'0,"0.000"10.000"0,0.000 10.000 0,0.000 9.000 0,7.000 4.000 11,17.000 1.000 22,15.000-1.000 21,16.000 1.000 22,4.000 1.000 3,-6.000 3.000-15,-6.000 3.000-16,-6.000 4.000-16,10.000 2.000-7,29.000 4.000-2,28.000 3.000-1,28.000 3.000 0,10.000 3.000-11,-5.000 3.000-17,-7.000 3.000-20,-5.000 4.000-18,-15.000-3.000-11,-22.000-5.000-5,-22.000-7.000-3,-21.000-5.000-5</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8"/>
    </inkml:context>
    <inkml:brush xml:id="br0">
      <inkml:brushProperty name="width" value="0.0344962030649185" units="cm"/>
      <inkml:brushProperty name="height" value="0.0344962030649185" units="cm"/>
      <inkml:brushProperty name="color" value="#000000"/>
      <inkml:brushProperty name="ignorePressure" value="0"/>
    </inkml:brush>
  </inkml:definitions>
  <inkml:trace contextRef="#ctx0" brushRef="#br0">75700.000 35650.000 425,'-24.000'-44.000'8,"4.000"13.000"18,3.000 12.000 17,3.000 13.000 17,1.000 12.000 5,1.000 13.000-7,-1.000 12.000-8,1.000 13.000-7,-4.000 12.000-6,-6.000 13.000-5,-6.000 12.000-4,-6.000 13.000-5,-4.000 6.000-3,1.000 0.000-2,-1.000 0.000-2,1.000 0.000-1,4.000-7.000-4,9.000-11.000-1,10.000-14.000-4,10.000-11.000-2,7.000-12.000-3,6.000-9.000-2,7.000-10.000-2,6.000-8.000-4,12.000-15.000-2,19.000-19.000-4,19.000-18.000-3,19.000-19.000-3,7.000-18.000-2,-3.000-15.000 3,-3.000-15.000 1,-2.000-16.000 2,-11.000-4.000 1,-15.000 10.000 0,-15.000 10.000 1,-16.000 9.000 1,-13.000 10.000 1,-9.000 14.000 2,-10.000 11.000 2,-8.000 14.000 1,-14.000 11.000 0,-15.000 14.000 0,-15.000 11.000-2,-16.000 14.000-1,-4.000 11.000-5,10.000 14.000-6,10.000 11.000-9,9.000 14.000-7,7.000-1.000-4,7.000-12.000-4,6.000-13.000-1,7.000-12.000-3</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8"/>
    </inkml:context>
    <inkml:brush xml:id="br0">
      <inkml:brushProperty name="width" value="0.0267032198607922" units="cm"/>
      <inkml:brushProperty name="height" value="0.0267032198607922" units="cm"/>
      <inkml:brushProperty name="color" value="#000000"/>
      <inkml:brushProperty name="ignorePressure" value="0"/>
    </inkml:brush>
  </inkml:definitions>
  <inkml:trace contextRef="#ctx0" brushRef="#br0">76350.000 36050.000 549,'25.000'29.000'7,"0.000"10.000"17,0.000 10.000 14,0.000 9.000 16,1.000-2.000 5,4.000-12.000-6,3.000-13.000-5,3.000-12.000-6,1.000-5.000-6,1.000 3.000-7,-1.000 3.000-5,1.000 4.000-7,1.000 1.000-6,3.000 0.000-4,3.000 0.000-6,4.000 0.000-3</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83500.000 55100.000,'50.000'-50.000,"0.000"75.000,0.000 0.000,-100.000 100.000,0.000 0.000,-50.000 50.000,0.000 0.000,0.000 0.000,0.000 0.000,-50.000-25.000,0.000 0.000,75.000-75.000,0.000 0.000,75.000-100.000,0.000 0.000,25.000 0.000</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8"/>
    </inkml:context>
    <inkml:brush xml:id="br0">
      <inkml:brushProperty name="width" value="0.0329554155468941" units="cm"/>
      <inkml:brushProperty name="height" value="0.0329554155468941" units="cm"/>
      <inkml:brushProperty name="color" value="#000000"/>
      <inkml:brushProperty name="ignorePressure" value="0"/>
    </inkml:brush>
  </inkml:definitions>
  <inkml:trace contextRef="#ctx0" brushRef="#br0">77350.000 35150.000 445,'-22.000'-24.000'0,"6.000"4.000"0,7.000 3.000 0,6.000 3.000 0,3.000 1.000 12,0.000 1.000 27,0.000-1.000 26,0.000 1.000 26,9.000 1.000 3,19.000 3.000-16,19.000 3.000-18,19.000 4.000-17,9.000 5.000-13,0.000 10.000-8,0.000 10.000-8,0.000 9.000-8,-7.000 10.000-5,-11.000 14.000-4,-14.000 11.000-3,-11.000 14.000-3,-14.000 13.000-1,-11.000 16.000 1,-14.000 15.000 1,-11.000 17.000 0,-15.000 8.000 2,-16.000 4.000 1,-15.000 3.000 3,-15.000 3.000 1,-9.000 3.000-3,1.000 3.000-7,-1.000 3.000-8,1.000 4.000-6,2.000-1.000-8,7.000-3.000-7,6.000-3.000-7,7.000-2.000-7,8.000-19.000-2,14.000-30.000 2,11.000-32.000 1,14.000-30.000 2</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8"/>
    </inkml:context>
    <inkml:brush xml:id="br0">
      <inkml:brushProperty name="width" value="0.036345362663269" units="cm"/>
      <inkml:brushProperty name="height" value="0.036345362663269" units="cm"/>
      <inkml:brushProperty name="color" value="#000000"/>
      <inkml:brushProperty name="ignorePressure" value="0"/>
    </inkml:brush>
  </inkml:definitions>
  <inkml:trace contextRef="#ctx0" brushRef="#br0">78700.000 35050.000 403,'0.000'-19.000'14,"0.000"13.000"27,0.000 12.000 27,0.000 13.000 28,3.000 12.000 4,6.000 13.000-18,7.000 12.000-19,6.000 13.000-19,3.000 12.000-13,0.000 13.000-8,0.000 12.000-9,0.000 13.000-7,-2.000 2.000-5,-3.000-5.000 1,-3.000-7.000 1,-2.000-5.000-1,-6.000-9.000-1,-6.000-9.000-6,-6.000-10.000-4,-6.000-8.000-5,-7.000-9.000-4,-6.000-6.000-2,-6.000-6.000-2,-6.000-6.000-4,-7.000-7.000 1,-6.000-6.000 0,-6.000-6.000 2,-6.000-6.000 2,-6.000-7.000-1,-2.000-6.000-4,-3.000-6.000-2,-3.000-6.000-3,1.000-10.000 0,6.000-12.000 2,7.000-13.000 4,6.000-12.000 2,7.000-7.000 3,10.000 1.000 4,10.000-1.000 2,9.000 1.000 4,6.000 2.000-4,3.000 7.000-8,3.000 6.000-9,4.000 7.000-10</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9"/>
    </inkml:context>
    <inkml:brush xml:id="br0">
      <inkml:brushProperty name="width" value="0.0286174193024635" units="cm"/>
      <inkml:brushProperty name="height" value="0.0286174193024635" units="cm"/>
      <inkml:brushProperty name="color" value="#000000"/>
      <inkml:brushProperty name="ignorePressure" value="0"/>
    </inkml:brush>
  </inkml:definitions>
  <inkml:trace contextRef="#ctx0" brushRef="#br0">78650.000 35100.000 512,'73.000'-47.000'0,"-3.000"6.000"0,-3.000 7.000 0,-2.000 6.000 0,-1.000 3.000 8,3.000 0.000 16,3.000 0.000 15,4.000 0.000 16,4.000 3.000 10,6.000 6.000 5,7.000 7.000 4,6.000 6.000 4,-4.000 4.000-19,-11.000 4.000-44,-14.000 3.000-42,-11.000 3.000-44</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9"/>
    </inkml:context>
    <inkml:brush xml:id="br0">
      <inkml:brushProperty name="width" value="0.0262567047029734" units="cm"/>
      <inkml:brushProperty name="height" value="0.0262567047029734" units="cm"/>
      <inkml:brushProperty name="color" value="#000000"/>
      <inkml:brushProperty name="ignorePressure" value="0"/>
    </inkml:brush>
  </inkml:definitions>
  <inkml:trace contextRef="#ctx0" brushRef="#br0">80600.000 35400.000 558,'4.000'-4.000'13,"60.000"-5.000"27,60.000-7.000 26,59.000-5.000 26,12.000 0.000 1,-34.000 10.000-23,-35.000 10.000-24,-33.000 9.000-25,-26.000 6.000-27,-16.000 3.000-32,-15.000 3.000-33,-15.000 4.000-32</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29"/>
    </inkml:context>
    <inkml:brush xml:id="br0">
      <inkml:brushProperty name="width" value="0.0282360687851906" units="cm"/>
      <inkml:brushProperty name="height" value="0.0282360687851906" units="cm"/>
      <inkml:brushProperty name="color" value="#000000"/>
      <inkml:brushProperty name="ignorePressure" value="0"/>
    </inkml:brush>
  </inkml:definitions>
  <inkml:trace contextRef="#ctx0" brushRef="#br0">80450.000 36150.000 519,'-46.000'23.000'6,"10.000"-3.000"13,10.000-3.000 12,9.000-2.000 13,12.000-3.000 7,16.000 1.000 1,15.000-1.000 0,17.000 1.000 1,17.000-1.000-3,23.000 1.000-7,22.000-1.000-7,22.000 1.000-7,12.000-1.000-14,3.000 1.000-23,3.000-1.000-22,4.000 1.000-22,-14.000-3.000-13,-27.000-2.000-4,-28.000-3.000-3,-28.000-3.000-5</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0"/>
    </inkml:context>
    <inkml:brush xml:id="br0">
      <inkml:brushProperty name="width" value="0.0344189070165157" units="cm"/>
      <inkml:brushProperty name="height" value="0.0344189070165157" units="cm"/>
      <inkml:brushProperty name="color" value="#000000"/>
      <inkml:brushProperty name="ignorePressure" value="0"/>
    </inkml:brush>
  </inkml:definitions>
  <inkml:trace contextRef="#ctx0" brushRef="#br0">82700.000 35550.000 426,'0.000'-46.000'3,"0.000"10.000"7,0.000 10.000 6,0.000 9.000 6,-2.000 15.000 8,-3.000 22.000 10,-3.000 22.000 8,-2.000 23.000 9,-8.000 14.000 0,-8.000 10.000-8,-10.000 10.000-9,-9.000 9.000-8,-2.000 1.000-6,6.000-6.000-1,7.000-6.000-3,6.000-6.000-2,6.000-9.000-2,6.000-8.000-1,7.000-10.000-2,6.000-9.000-2,7.000-10.000-4,10.000-9.000-4,10.000-10.000-6,9.000-8.000-6,9.000-11.000-2,9.000-8.000-3,10.000-10.000-1,10.000-9.000-1,4.000-15.000-4,0.000-18.000-2,0.000-19.000-4,0.000-18.000-3,-8.000-10.000 0,-16.000 0.000 3,-15.000 0.000 3,-15.000 0.000 3,-14.000 4.000 3,-8.000 10.000 1,-10.000 10.000 1,-9.000 9.000 2,-12.000 10.000-1,-11.000 14.000-1,-14.000 11.000-3,-11.000 14.000-2,-4.000 10.000-2,6.000 9.000-2,7.000 10.000-3,6.000 10.000-2,6.000 2.000-2,6.000-3.000-2,7.000-3.000-2,6.000-2.000-2</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0"/>
    </inkml:context>
    <inkml:brush xml:id="br0">
      <inkml:brushProperty name="width" value="0.0339814424514771" units="cm"/>
      <inkml:brushProperty name="height" value="0.0339814424514771" units="cm"/>
      <inkml:brushProperty name="color" value="#000000"/>
      <inkml:brushProperty name="ignorePressure" value="0"/>
    </inkml:brush>
  </inkml:definitions>
  <inkml:trace contextRef="#ctx0" brushRef="#br0">82200.000 34950.000 431,'0.000'-46.000'0,"0.000"10.000"0,0.000 10.000 0,0.000 9.000 0,0.000 10.000 13,0.000 14.000 25,0.000 11.000 25,0.000 14.000 26,-5.000 13.000 5,-9.000 16.000-14,-10.000 15.000-15,-8.000 17.000-14,-8.000 21.000-13,-2.000 28.000-13,-3.000 28.000-13,-3.000 29.000-12,-2.000 11.000-14,0.000-2.000-14,0.000-3.000-13,0.000-3.000-15,4.000-21.000-9,10.000-37.000-5,10.000-38.000-4,9.000-37.000-6</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1"/>
    </inkml:context>
    <inkml:brush xml:id="br0">
      <inkml:brushProperty name="width" value="0.0206898637115955" units="cm"/>
      <inkml:brushProperty name="height" value="0.0206898637115955" units="cm"/>
      <inkml:brushProperty name="color" value="#000000"/>
      <inkml:brushProperty name="ignorePressure" value="0"/>
    </inkml:brush>
  </inkml:definitions>
  <inkml:trace contextRef="#ctx0" brushRef="#br0">83750.000 36400.000 708,'46.000'70.000'165,"-5.000"-9.000"-68,-7.000-10.000-67,-5.000-8.000-68,-6.000-9.000-28,-3.000-6.000 10,-3.000-6.000 11,-2.000-6.000 10,-5.000-4.000 4,-2.000 1.000 0,-3.000-1.000 0,-3.000 1.000-1</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1"/>
    </inkml:context>
    <inkml:brush xml:id="br0">
      <inkml:brushProperty name="width" value="0.0412999242544174" units="cm"/>
      <inkml:brushProperty name="height" value="0.0412999242544174" units="cm"/>
      <inkml:brushProperty name="color" value="#000000"/>
      <inkml:brushProperty name="ignorePressure" value="0"/>
    </inkml:brush>
  </inkml:definitions>
  <inkml:trace contextRef="#ctx0" brushRef="#br0">84600.000 35200.000 355,'48.000'-46.000'0,"-3.000"10.000"0,-3.000 10.000 0,-2.000 9.000 0,-1.000 6.000 7,3.000 3.000 16,3.000 3.000 14,4.000 4.000 16,2.000 2.000 4,4.000 4.000-6,3.000 3.000-6,3.000 3.000-5,-4.000 9.000-7,-8.000 16.000-4,-10.000 15.000-5,-9.000 17.000-5,-20.000 13.000-7,-27.000 13.000-8,-28.000 12.000-8,-28.000 13.000-9,-15.000 1.000-5,1.000-9.000-5,-1.000-10.000-2,1.000-8.000-5,5.000-12.000 1,14.000-12.000 2,11.000-13.000 5,14.000-12.000 2,24.000-23.000 5,38.000-30.000 4,37.000-32.000 7,38.000-30.000 4,21.000-20.000 1,7.000-6.000-4,6.000-6.000-3,7.000-6.000-5,-1.000 1.000-1,-6.000 9.000-2,-6.000 10.000 0,-6.000 10.000-1,-13.000 8.000 0,-19.000 10.000 4,-18.000 10.000 2,-19.000 9.000 3,-13.000 7.000 2,-6.000 7.000 5,-6.000 6.000 2,-6.000 7.000 5,-6.000 7.000 9,-2.000 9.000 19,-3.000 10.000 18,-3.000 10.000 18,-1.000 7.000 3,4.000 6.000-12,3.000 7.000-10,3.000 6.000-12,1.000 6.000-8,1.000 6.000-5,-1.000 7.000-7,1.000 6.000-5,-1.000 6.000-4,1.000 6.000-2,-1.000 7.000-3,1.000 6.000-1,-3.000 1.000-2,-2.000-3.000 0,-3.000-3.000 0,-3.000-2.000-2,-2.000-8.000-2,0.000-8.000-4,0.000-10.000-5,0.000-9.000-5,-2.000-7.000-2,-3.000-3.000 1,-3.000-3.000 0,-2.000-2.000 2,-8.000-5.000-2,-8.000-2.000-4,-10.000-3.000-3,-9.000-3.000-4,-10.000 1.000 0,-9.000 6.000 1,-10.000 7.000 4,-8.000 6.000 1,-9.000-1.000 0,-6.000-5.000-6,-6.000-7.000-6,-6.000-5.000-4,1.000-9.000 0,9.000-9.000 5,10.000-10.000 5,10.000-8.000 6,10.000-8.000-1,13.000-2.000-6,12.000-3.000-5,13.000-3.000-7</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1"/>
    </inkml:context>
    <inkml:brush xml:id="br0">
      <inkml:brushProperty name="width" value="0.0182813983410597" units="cm"/>
      <inkml:brushProperty name="height" value="0.0182813983410597" units="cm"/>
      <inkml:brushProperty name="color" value="#000000"/>
      <inkml:brushProperty name="ignorePressure" value="0"/>
    </inkml:brush>
  </inkml:definitions>
  <inkml:trace contextRef="#ctx0" brushRef="#br0">85850.000 35100.000 802,'50.000'0.000'0,"0.000"0.000"0,0.000 0.000 0,0.000 0.000 0,0.000 1.000 5,0.000 4.000 10,0.000 3.000 11,0.000 3.000 10,3.000 3.000 2,6.000 3.000-6,7.000 3.000-8,6.000 4.000-6,1.000-1.000-14,-3.000-3.000-21,-3.000-3.000-20,-2.000-2.000-21,-9.000-5.000-5,-12.000-2.000 10,-13.000-3.000 9,-12.000-3.000 11</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83850.000 53700.000,'50.000'0.000,"50.000"-25.000,0.000 0.000,25.000 75.000,0.000 0.000,125.000 75.000,0.000 0.000,75.000 125.000,0.000 0.000,0.000 50.000,0.000 0.000,-50.000-100.000,0.000 0.000,-100.000-100.000,0.000 0.000,-150.000-25.000,0.000 0.000,-100.000-75.000,0.000 0.000,0.000 25.000</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1"/>
    </inkml:context>
    <inkml:brush xml:id="br0">
      <inkml:brushProperty name="width" value="0.0204466469585896" units="cm"/>
      <inkml:brushProperty name="height" value="0.0204466469585896" units="cm"/>
      <inkml:brushProperty name="color" value="#000000"/>
      <inkml:brushProperty name="ignorePressure" value="0"/>
    </inkml:brush>
  </inkml:definitions>
  <inkml:trace contextRef="#ctx0" brushRef="#br0">88600.000 35150.000 717,'-21.000'-24.000'0,"10.000"4.000"0,10.000 3.000 0,9.000 3.000 0,1.000 6.000 17,-6.000 9.000 36,-6.000 10.000 36,-6.000 10.000 35</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3"/>
    </inkml:context>
    <inkml:brush xml:id="br0">
      <inkml:brushProperty name="width" value="0.0282593797892332" units="cm"/>
      <inkml:brushProperty name="height" value="0.0282593797892332" units="cm"/>
      <inkml:brushProperty name="color" value="#000000"/>
      <inkml:brushProperty name="ignorePressure" value="0"/>
    </inkml:brush>
  </inkml:definitions>
  <inkml:trace contextRef="#ctx0" brushRef="#br0">11900.000 41600.000 519,'3.000'-27.000'7,"6.000"-3.000"14,7.000-3.000 15,6.000-2.000 14,-4.000 2.000 7,-11.000 9.000-2,-14.000 10.000-2,-11.000 10.000-1,-14.000 8.000-7,-11.000 10.000-10,-14.000 10.000-11,-11.000 9.000-11,-7.000 12.000-6,0.000 16.000-2,0.000 15.000-2,0.000 17.000-2,-5.000 14.000-2,-9.000 17.000-1,-10.000 15.000-2,-8.000 16.000-2,3.000-2.000 1,20.000-19.000 3,18.000-18.000 3,20.000-19.000 3,14.000-15.000 1,14.000-8.000-1,11.000-10.000 0,14.000-9.000-1,13.000-7.000 0,16.000-3.000 1,15.000-3.000 0,17.000-2.000 0,11.000-3.000-5,10.000 1.000-13,10.000-1.000-13,9.000 1.000-13,13.000-7.000-8,20.000-12.000-4,18.000-13.000-4,20.000-12.000-3,-9.000-7.000 0,-34.000 1.000 6,-35.000-1.000 7,-33.000 1.000 6</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5"/>
    </inkml:context>
    <inkml:brush xml:id="br0">
      <inkml:brushProperty name="width" value="0.0194915570318699" units="cm"/>
      <inkml:brushProperty name="height" value="0.0194915570318699" units="cm"/>
      <inkml:brushProperty name="color" value="#000000"/>
      <inkml:brushProperty name="ignorePressure" value="0"/>
    </inkml:brush>
  </inkml:definitions>
  <inkml:trace contextRef="#ctx0" brushRef="#br0">16100.000 42500.000 752,'28.000'7.000'11,"6.000"17.000"21,7.000 15.000 21,6.000 16.000 22,-4.000 2.000-13,-11.000-8.000-47,-14.000-10.000-49,-11.000-9.000-47</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5"/>
    </inkml:context>
    <inkml:brush xml:id="br0">
      <inkml:brushProperty name="width" value="0.0191913321614265" units="cm"/>
      <inkml:brushProperty name="height" value="0.0191913321614265" units="cm"/>
      <inkml:brushProperty name="color" value="#000000"/>
      <inkml:brushProperty name="ignorePressure" value="0"/>
    </inkml:brush>
  </inkml:definitions>
  <inkml:trace contextRef="#ctx0" brushRef="#br0">16150.000 43150.000 764,'25.000'46.000'123,"0.000"-5.000"-45,0.000-7.000-43,0.000-5.000-46,0.000-6.000-26,0.000-3.000-10,0.000-3.000-8,0.000-2.000-10</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6"/>
    </inkml:context>
    <inkml:brush xml:id="br0">
      <inkml:brushProperty name="width" value="0.0301235523074865" units="cm"/>
      <inkml:brushProperty name="height" value="0.0301235523074865" units="cm"/>
      <inkml:brushProperty name="color" value="#000000"/>
      <inkml:brushProperty name="ignorePressure" value="0"/>
    </inkml:brush>
  </inkml:definitions>
  <inkml:trace contextRef="#ctx0" brushRef="#br0">24350.000 42950.000 486,'0.000'-74.000'0,"0.000"4.000"0,0.000 3.000 0,0.000 3.000 0,-2.000 3.000 11,-3.000 3.000 19,-3.000 3.000 21,-2.000 4.000 19,-5.000 7.000 5,-2.000 13.000-12,-3.000 12.000-13,-3.000 13.000-11,-6.000 10.000-10,-5.000 10.000-6,-7.000 10.000-5,-5.000 9.000-6,-9.000 12.000-4,-9.000 16.000-1,-10.000 15.000 0,-8.000 17.000-1,-1.000 7.000-1,9.000 0.000-1,10.000 0.000-1,10.000 0.000-1,8.000 1.000-1,10.000 4.000-2,10.000 3.000 0,9.000 3.000-1,12.000 3.000-2,16.000 3.000-1,15.000 3.000-2,17.000 4.000-1,16.000-4.000 0,19.000-9.000 1,19.000-10.000 1,19.000-8.000 1,13.000-22.000-3,10.000-30.000-8,10.000-32.000-6,9.000-30.000-7,6.000-33.000-7,3.000-30.000-6,3.000-32.000-7,4.000-30.000-7,-15.000-3.000 0,-31.000 29.000 4,-31.000 28.000 5,-31.000 28.000 4</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36"/>
    </inkml:context>
    <inkml:brush xml:id="br0">
      <inkml:brushProperty name="width" value="0.0297043714672327" units="cm"/>
      <inkml:brushProperty name="height" value="0.0297043714672327" units="cm"/>
      <inkml:brushProperty name="color" value="#000000"/>
      <inkml:brushProperty name="ignorePressure" value="0"/>
    </inkml:brush>
  </inkml:definitions>
  <inkml:trace contextRef="#ctx0" brushRef="#br0">25900.000 42250.000 493,'4.000'-46.000'6,"10.000"10.000"13,10.000 10.000 12,9.000 9.000 13,4.000 7.000 1,1.000 7.000-8,-1.000 6.000-9,1.000 7.000-10,-1.000 2.000-5,1.000 1.000-2,-1.000-1.000-4,1.000 1.000-2,-4.000-10.000-11,-6.000-19.000-21,-6.000-18.000-21,-6.000-19.000-20,-12.000-8.000-2,-15.000 3.000 15,-15.000 3.000 16,-16.000 4.000 15,-8.000 5.000 10,0.000 10.000 3,0.000 10.000 4,0.000 9.000 2,-2.000 9.000 9,-3.000 9.000 13,-3.000 10.000 13,-2.000 10.000 14,0.000 8.000 5,7.000 10.000-4,6.000 10.000-3,7.000 9.000-3,4.000 6.000-3,3.000 3.000-1,3.000 3.000-1,4.000 4.000-2,4.000-1.000-1,6.000-3.000-4,7.000-3.000-3,6.000-2.000-4,3.000-3.000-2,0.000 1.000-4,0.000-1.000-4,0.000 1.000-3,3.000-4.000-2,6.000-6.000-2,7.000-6.000 0,6.000-6.000-3,4.000-7.000-2,4.000-6.000-7,3.000-6.000-5,3.000-6.000-6,1.000-4.000-3,1.000 1.000 1,-1.000-1.000 2,1.000 1.000 0,-4.000 1.000 3,-6.000 3.000 2,-6.000 3.000 3,-6.000 4.000 3,-2.000 1.000 2,3.000 0.000 3,3.000 0.000 1,4.000 0.000 3,1.000 0.000 0,0.000 0.000-3,0.000 0.000-1,0.000 0.000-2,-5.000 4.000-2,-9.000 10.000-1,-10.000 10.000 1,-8.000 9.000-2,-14.000 9.000 1,-15.000 9.000 1,-15.000 10.000 2,-16.000 10.000 0,-13.000 4.000 2,-9.000 0.000 0,-10.000 0.000 2,-8.000 0.000 1,-6.000-5.000 1,1.000-9.000 5,-1.000-10.000 4,1.000-8.000 3,5.000-12.000 2,14.000-12.000-1,11.000-13.000-2,14.000-12.000 0,16.000-13.000 4,22.000-12.000 9,22.000-13.000 10,23.000-12.000 10,22.000-7.000 0,26.000 1.000-9,24.000-1.000-8,26.000 1.000-9,18.000-1.000-7,13.000 1.000-6,12.000-1.000-4,13.000 1.000-6,7.000 2.000-5,4.000 7.000-2,3.000 6.000-4,3.000 7.000-2,-5.000 2.000-7,-12.000 1.000-7,-13.000-1.000-9,-12.000 1.000-7,-19.000 1.000-6,-25.000 3.000-2,-25.000 3.000-3,-25.000 4.000-3</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0"/>
    </inkml:context>
    <inkml:brush xml:id="br0">
      <inkml:brushProperty name="width" value="0.0297704488039017" units="cm"/>
      <inkml:brushProperty name="height" value="0.0297704488039017" units="cm"/>
      <inkml:brushProperty name="color" value="#000000"/>
      <inkml:brushProperty name="ignorePressure" value="0"/>
    </inkml:brush>
  </inkml:definitions>
  <inkml:trace contextRef="#ctx0" brushRef="#br0">34100.000 41850.000 492,'7.000'-105.000'7,"17.000"-9.000"15,15.000-10.000 13,16.000-8.000 15,-1.000 24.000 6,-15.000 59.000 0,-15.000 60.000-2,-16.000 60.000-1,-8.000 33.000-5,0.000 10.000-8,0.000 10.000-9,0.000 9.000-9,-4.000 9.000-6,-5.000 9.000-5,-7.000 10.000-6,-5.000 10.000-3,-4.000 7.000-5,0.000 6.000 0,0.000 7.000-2,0.000 6.000-2,3.000 1.000-3,6.000-3.000-5,7.000-3.000-5,6.000-2.000-6,6.000-15.000-1,6.000-25.000-1,7.000-25.000 2,6.000-25.000 1,3.000-24.000-7,0.000-21.000-12,0.000-22.000-13,0.000-22.000-13</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1"/>
    </inkml:context>
    <inkml:brush xml:id="br0">
      <inkml:brushProperty name="width" value="0.0244854912161827" units="cm"/>
      <inkml:brushProperty name="height" value="0.0244854912161827" units="cm"/>
      <inkml:brushProperty name="color" value="#000000"/>
      <inkml:brushProperty name="ignorePressure" value="0"/>
    </inkml:brush>
  </inkml:definitions>
  <inkml:trace contextRef="#ctx0" brushRef="#br0">35400.000 42350.000 598,'-2.000'-44.000'9,"-3.000"13.000"15,-3.000 12.000 18,-2.000 13.000 15,-9.000 12.000 5,-12.000 13.000-10,-13.000 12.000-9,-12.000 13.000-9,-12.000 12.000-7,-8.000 13.000-6,-10.000 12.000-5,-9.000 13.000-6,-4.000 6.000-6,4.000 0.000-6,3.000 0.000-6,3.000 0.000-8,9.000-7.000-1,16.000-11.000 1,15.000-14.000 3,17.000-11.000 1,17.000-11.000 5,23.000-5.000 5,22.000-7.000 7,22.000-5.000 6,16.000-9.000 3,14.000-9.000-1,11.000-10.000 1,14.000-8.000-1,2.000-4.000-5,-6.000 3.000-10,-6.000 3.000-9,-6.000 4.000-9,-9.000 2.000-5,-8.000 4.000 3,-10.000 3.000 2,-9.000 3.000 3</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1"/>
    </inkml:context>
    <inkml:brush xml:id="br0">
      <inkml:brushProperty name="width" value="0.037288811057806" units="cm"/>
      <inkml:brushProperty name="height" value="0.037288811057806" units="cm"/>
      <inkml:brushProperty name="color" value="#000000"/>
      <inkml:brushProperty name="ignorePressure" value="0"/>
    </inkml:brush>
  </inkml:definitions>
  <inkml:trace contextRef="#ctx0" brushRef="#br0">35450.000 43100.000 393,'1.000'-68.000'0,"4.000"17.000"0,3.000 15.000 0,3.000 16.000 0,7.000 5.000 9,14.000-2.000 17,11.000-3.000 19,14.000-3.000 17,2.000 1.000 2,-6.000 6.000-11,-6.000 7.000-12,-6.000 6.000-12,-7.000 12.000-8,-6.000 19.000-7,-6.000 19.000-5,-6.000 19.000-6,-12.000 12.000-4,-15.000 6.000-2,-15.000 7.000-2,-16.000 6.000-2,-8.000-1.000-1,0.000-5.000-1,0.000-7.000 1,0.000-5.000-1,9.000-14.000 2,19.000-18.000 2,19.000-19.000 3,19.000-18.000 2,18.000-23.000 2,19.000-24.000 0,19.000-26.000 1,19.000-24.000-1,13.000-13.000-3,10.000 0.000-6,10.000 0.000-7,9.000 0.000-6,-1.000 1.000-3,-8.000 4.000 1,-10.000 3.000 1,-9.000 3.000 1,-13.000 7.000 2,-16.000 14.000 4,-15.000 11.000 2,-15.000 14.000 5,-12.000 7.000 0,-6.000 3.000 1,-6.000 3.000-1,-6.000 4.000 1,-10.000 8.000 12,-12.000 17.000 24,-13.000 15.000 25,-12.000 16.000 25,-9.000 15.000 4,-2.000 16.000-17,-3.000 15.000-16,-3.000 17.000-17,1.000 3.000-10,6.000-5.000-6,7.000-7.000-4,6.000-5.000-5,6.000-9.000-3,6.000-9.000-1,7.000-10.000-1,6.000-8.000-1,10.000-12.000-3,17.000-12.000-8,15.000-13.000-7,16.000-12.000-7,12.000-15.000-4,9.000-15.000-2,10.000-15.000-2,10.000-16.000-2,2.000-7.000 1,-3.000 4.000 3,-3.000 3.000 3,-2.000 3.000 3,-11.000 7.000 5,-15.000 14.000 3,-15.000 11.000 5,-16.000 14.000 4,-12.000 10.000 3,-5.000 9.000 4,-7.000 10.000 3,-5.000 10.000 3,-11.000 8.000 4,-11.000 10.000 6,-14.000 10.000 5,-11.000 9.000 6,-7.000 4.000 1,0.000 1.000 1,0.000-1.000-1,0.000 1.000-1,17.000-15.000-4,34.000-28.000-8,35.000-28.000-9,35.000-27.000-8,14.000-25.000-4,-2.000-18.000-3,-3.000-19.000-1,-3.000-18.000-1,-9.000-4.000-1,-11.000 13.000 2,-14.000 12.000 0,-11.000 13.000 2,-12.000 7.000 0,-9.000 4.000-1,-10.000 3.000 0,-8.000 3.000-1,-11.000 7.000-1,-8.000 14.000-2,-10.000 11.000-1,-9.000 14.000-2,-7.000 14.000-4,-3.000 20.000-5,-3.000 18.000-6,-2.000 20.000-5,0.000 8.000-1,7.000 1.000 6,6.000-1.000 5,7.000 1.000 6,5.000-6.000-3,7.000-8.000-10,6.000-10.000-10,7.000-9.000-9</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2"/>
    </inkml:context>
    <inkml:brush xml:id="br0">
      <inkml:brushProperty name="width" value="0.0292270723730326" units="cm"/>
      <inkml:brushProperty name="height" value="0.0292270723730326" units="cm"/>
      <inkml:brushProperty name="color" value="#000000"/>
      <inkml:brushProperty name="ignorePressure" value="0"/>
    </inkml:brush>
  </inkml:definitions>
  <inkml:trace contextRef="#ctx0" brushRef="#br0">38050.000 42700.000 501,'21.000'-24.000'0,"-5.000"4.000"0,-7.000 3.000 0,-5.000 3.000 0,0.000-1.000 2,10.000-2.000 2,10.000-3.000 3,9.000-3.000 2,2.000 1.000 8,-2.000 6.000 10,-3.000 7.000 11,-3.000 6.000 10,-4.000 7.000 5,-3.000 10.000-3,-3.000 10.000-2,-2.000 9.000-1,-5.000 10.000-5,-2.000 14.000-7,-3.000 11.000-7,-3.000 14.000-5,-4.000 3.000-10,-3.000-2.000-10,-3.000-3.000-11,-2.000-3.000-11,-1.000-7.000-3,3.000-9.000 3,3.000-10.000 2,4.000-8.000 3,5.000-4.000 3,10.000 3.000 3,10.000 3.000 3,9.000 4.000 3,6.000-1.000 3,3.000-3.000 2,3.000-3.000 1,4.000-2.000 2,-1.000 3.000 3,-3.000 14.000 4,-3.000 11.000 2,-2.000 14.000 4,-11.000 13.000 0,-15.000 16.000-4,-15.000 15.000-2,-16.000 17.000-4,-16.000 5.000-6,-16.000-3.000-7,-15.000-3.000-10,-15.000-2.000-7,-7.000-11.000-4,3.000-15.000 3,3.000-15.000 4,4.000-16.000 2,7.000-18.000-9,13.000-18.000-19,12.000-19.000-20,13.000-18.000-20</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84150.000 55600.000,'-100.000'0.000,"200.000"-25.000,0.000 0.000,75.000 75.000,0.000 0.000,25.000 50.000,0.000 0.000,-100.000 75.000,0.000 0.000,-125.000 25.000,0.000 0.000,-200.000 25.000,0.000 0.000,-50.000 0.000,0.000 0.000,125.000-175.000,0.000 0.000,100.000-175.000,0.000 0.000,75.000 0.000</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2"/>
    </inkml:context>
    <inkml:brush xml:id="br0">
      <inkml:brushProperty name="width" value="0.0261565446853638" units="cm"/>
      <inkml:brushProperty name="height" value="0.0261565446853638" units="cm"/>
      <inkml:brushProperty name="color" value="#000000"/>
      <inkml:brushProperty name="ignorePressure" value="0"/>
    </inkml:brush>
  </inkml:definitions>
  <inkml:trace contextRef="#ctx0" brushRef="#br0">39650.000 42900.000 560,'-15.000'-2.000'13,"73.000"-3.000"26,72.000-3.000 26,72.000-2.000 27,19.000-3.000 0,-30.000 1.000-23,-32.000-1.000-24,-30.000 1.000-24,-19.000 1.000-18,-2.000 3.000-10,-3.000 3.000-11,-3.000 4.000-10,-12.000 2.000-4,-18.000 4.000 5,-19.000 3.000 6,-18.000 3.000 5</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2"/>
    </inkml:context>
    <inkml:brush xml:id="br0">
      <inkml:brushProperty name="width" value="0.0301016271114349" units="cm"/>
      <inkml:brushProperty name="height" value="0.0301016271114349" units="cm"/>
      <inkml:brushProperty name="color" value="#000000"/>
      <inkml:brushProperty name="ignorePressure" value="0"/>
    </inkml:brush>
  </inkml:definitions>
  <inkml:trace contextRef="#ctx0" brushRef="#br0">40500.000 42450.000 487,'-24.000'-46.000'0,"4.000"10.000"0,3.000 10.000 0,3.000 9.000 0,3.000 10.000 11,3.000 14.000 21,3.000 11.000 22,4.000 14.000 21,1.000 14.000 6,0.000 20.000-11,0.000 18.000-10,0.000 20.000-11,0.000 16.000-12,0.000 16.000-11,0.000 15.000-11,0.000 17.000-13,0.000 5.000-11,0.000-3.000-13,0.000-3.000-12,0.000-2.000-13,0.000-19.000-10,0.000-30.000-8,0.000-32.000-6,0.000-30.000-8</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3"/>
    </inkml:context>
    <inkml:brush xml:id="br0">
      <inkml:brushProperty name="width" value="0.0301609952002764" units="cm"/>
      <inkml:brushProperty name="height" value="0.0301609952002764" units="cm"/>
      <inkml:brushProperty name="color" value="#000000"/>
      <inkml:brushProperty name="ignorePressure" value="0"/>
    </inkml:brush>
  </inkml:definitions>
  <inkml:trace contextRef="#ctx0" brushRef="#br0">43850.000 41450.000 486,'-22.000'-43.000'0,"6.000"17.000"0,7.000 15.000 0,6.000 16.000 0,3.000 34.000 14,0.000 53.000 27,0.000 53.000 29,0.000 54.000 28,1.000 13.000 1,4.000-24.000-25,3.000-26.000-25,3.000-24.000-24,-1.000-15.000-13,-2.000-3.000-1,-3.000-3.000 0,-3.000-2.000-1,-2.000-9.000-12,0.000-12.000-23,0.000-13.000-21,0.000-12.000-23</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3"/>
    </inkml:context>
    <inkml:brush xml:id="br0">
      <inkml:brushProperty name="width" value="0.0270930398255587" units="cm"/>
      <inkml:brushProperty name="height" value="0.0270930398255587" units="cm"/>
      <inkml:brushProperty name="color" value="#000000"/>
      <inkml:brushProperty name="ignorePressure" value="0"/>
    </inkml:brush>
  </inkml:definitions>
  <inkml:trace contextRef="#ctx0" brushRef="#br0">43950.000 42550.000 541,'1.000'-46.000'0,"4.000"10.000"0,3.000 10.000 0,3.000 9.000 0,1.000 4.000 4,1.000 1.000 8,-1.000-1.000 9,1.000 1.000 8,4.000-1.000 4,9.000 1.000-3,10.000-1.000-1,10.000 1.000-2,8.000 1.000 1,10.000 3.000 4,10.000 3.000 3,9.000 4.000 4,4.000 1.000-1,1.000 0.000-3,-1.000 0.000-5,1.000 0.000-4,-7.000 1.000-15,-12.000 4.000-29,-13.000 3.000-27,-12.000 3.000-28,-10.000 1.000-9,-6.000 1.000 6,-6.000-1.000 9,-6.000 1.000 7</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3"/>
    </inkml:context>
    <inkml:brush xml:id="br0">
      <inkml:brushProperty name="width" value="0.0331911034882069" units="cm"/>
      <inkml:brushProperty name="height" value="0.0331911034882069" units="cm"/>
      <inkml:brushProperty name="color" value="#000000"/>
      <inkml:brushProperty name="ignorePressure" value="0"/>
    </inkml:brush>
  </inkml:definitions>
  <inkml:trace contextRef="#ctx0" brushRef="#br0">45050.000 42000.000 441,'0.000'-55.000'5,"0.000"-9.000"8,0.000-10.000 9,0.000-8.000 8,0.000 10.000 9,0.000 31.000 6,0.000 32.000 8,0.000 31.000 7,-2.000 26.000 0,-3.000 22.000-6,-3.000 22.000-8,-2.000 23.000-6,-5.000 11.000-8,-2.000 4.000-6,-3.000 3.000-8,-3.000 3.000-6,1.000-4.000-8,6.000-8.000-10,7.000-10.000-9,6.000-9.000-9,12.000-13.000-8,19.000-16.000-6,19.000-15.000-6,19.000-15.000-7,2.000-15.000-6,-11.000-12.000-3,-14.000-13.000-3,-11.000-12.000-5</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3"/>
    </inkml:context>
    <inkml:brush xml:id="br0">
      <inkml:brushProperty name="width" value="0.0346695147454739" units="cm"/>
      <inkml:brushProperty name="height" value="0.0346695147454739" units="cm"/>
      <inkml:brushProperty name="color" value="#000000"/>
      <inkml:brushProperty name="ignorePressure" value="0"/>
    </inkml:brush>
  </inkml:definitions>
  <inkml:trace contextRef="#ctx0" brushRef="#br0">46300.000 41900.000 423,'21.000'-111.000'0,"-5.000"28.000"0,-7.000 28.000 0,-5.000 29.000 0,-4.000 13.000 4,0.000 1.000 11,0.000-1.000 9,0.000 1.000 9,-4.000-1.000 5,-5.000 1.000-1,-7.000-1.000-1,-5.000 1.000 0,-8.000 8.000 0,-5.000 20.000 1,-7.000 18.000 1,-5.000 20.000 0,-3.000 13.000-2,4.000 9.000-5,3.000 10.000-5,3.000 10.000-5,6.000 4.000-5,9.000 0.000-2,10.000 0.000-2,10.000 0.000-3,5.000-4.000-3,4.000-5.000-5,3.000-7.000-3,3.000-5.000-5,9.000-12.000-3,16.000-16.000-1,15.000-15.000-2,17.000-15.000-2,8.000-14.000-3,4.000-8.000-5,3.000-10.000-4,3.000-9.000-5,4.000-13.000-1,7.000-16.000 3,6.000-15.000 3,7.000-15.000 2,-4.000-11.000-1,-12.000-2.000-5,-13.000-3.000-4,-12.000-3.000-6,-12.000-4.000 0,-8.000-3.000 6,-10.000-3.000 5,-9.000-2.000 6,-9.000 2.000 7,-5.000 9.000 7,-7.000 10.000 8,-5.000 10.000 7,-6.000 10.000 8,-3.000 13.000 8,-3.000 12.000 8,-2.000 13.000 7,-3.000 7.000 9,1.000 4.000 7,-1.000 3.000 9,1.000 3.000 8,1.000 14.000-1,3.000 25.000-11,3.000 25.000-11,4.000 25.000-10,-1.000 20.000-9,-3.000 16.000-8,-3.000 15.000-9,-2.000 17.000-6,-1.000 7.000-10,3.000 0.000-8,3.000 0.000-9,4.000 0.000-9,1.000-11.000-7,0.000-22.000-4,0.000-22.000-5,0.000-21.000-4,-2.000-15.000-4,-3.000-6.000-2,-3.000-6.000-2,-2.000-6.000-1</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4"/>
    </inkml:context>
    <inkml:brush xml:id="br0">
      <inkml:brushProperty name="width" value="0.0259499941021204" units="cm"/>
      <inkml:brushProperty name="height" value="0.0259499941021204" units="cm"/>
      <inkml:brushProperty name="color" value="#000000"/>
      <inkml:brushProperty name="ignorePressure" value="0"/>
    </inkml:brush>
  </inkml:definitions>
  <inkml:trace contextRef="#ctx0" brushRef="#br0">48950.000 41750.000 565,'71.000'-46.000'13,"45.000"10.000"25,43.000 10.000 26,45.000 9.000 26,5.000 6.000 1,-31.000 3.000-23,-31.000 3.000-23,-31.000 4.000-23,-21.000 4.000-18,-9.000 6.000-17,-10.000 7.000-15,-8.000 6.000-15,-12.000 3.000-8,-12.000 0.000 2,-13.000 0.000 2,-12.000 0.000 1,-10.000 0.000 1,-6.000 0.000 1,-6.000 0.000 2,-6.000 0.000 0</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4"/>
    </inkml:context>
    <inkml:brush xml:id="br0">
      <inkml:brushProperty name="width" value="0.0273408219218254" units="cm"/>
      <inkml:brushProperty name="height" value="0.0273408219218254" units="cm"/>
      <inkml:brushProperty name="color" value="#000000"/>
      <inkml:brushProperty name="ignorePressure" value="0"/>
    </inkml:brush>
  </inkml:definitions>
  <inkml:trace contextRef="#ctx0" brushRef="#br0">49100.000 42600.000 536,'-68.000'0.000'0,"17.000"0.000"0,15.000 0.000 0,16.000 0.000 0,16.000 0.000 10,20.000 0.000 21,18.000 0.000 20,20.000 0.000 20,24.000-4.000 4,31.000-5.000-15,32.000-7.000-15,31.000-5.000-13,17.000-1.000-9,3.000 6.000-2,3.000 7.000-2,4.000 6.000-2,-15.000 4.000-9,-31.000 4.000-13,-31.000 3.000-15,-31.000 3.000-14,-21.000 1.000-14,-9.000 1.000-12,-10.000-1.000-12,-8.000 1.000-12</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4"/>
    </inkml:context>
    <inkml:brush xml:id="br0">
      <inkml:brushProperty name="width" value="0.0302136726677418" units="cm"/>
      <inkml:brushProperty name="height" value="0.0302136726677418" units="cm"/>
      <inkml:brushProperty name="color" value="#000000"/>
      <inkml:brushProperty name="ignorePressure" value="0"/>
    </inkml:brush>
  </inkml:definitions>
  <inkml:trace contextRef="#ctx0" brushRef="#br0">53400.000 40400.000 485,'-24.000'18.000'13,"4.000"39.000"25,3.000 36.000 26,3.000 39.000 25,3.000 18.000 4,3.000 0.000-16,3.000 0.000-17,4.000 0.000-17,-1.000 0.000-16,-3.000 0.000-17,-3.000 0.000-15,-2.000 0.000-17,-1.000-5.000-11,3.000-9.000-8,3.000-10.000-7,4.000-8.000-8,1.000-17.000 0,0.000-21.000 7,0.000-22.000 7,0.000-22.000 8</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5"/>
    </inkml:context>
    <inkml:brush xml:id="br0">
      <inkml:brushProperty name="width" value="0.0278778783977032" units="cm"/>
      <inkml:brushProperty name="height" value="0.0278778783977032" units="cm"/>
      <inkml:brushProperty name="color" value="#000000"/>
      <inkml:brushProperty name="ignorePressure" value="0"/>
    </inkml:brush>
  </inkml:definitions>
  <inkml:trace contextRef="#ctx0" brushRef="#br0">54250.000 41200.000 526,'20.000'-46.000'33,"-9.000"10.000"1,-10.000 10.000 1,-8.000 9.000 2,-12.000 7.000 1,-12.000 7.000-1,-13.000 6.000 1,-12.000 7.000-1,-9.000 8.000-3,-2.000 14.000-5,-3.000 11.000-5,-3.000 14.000-4,-2.000 8.000-4,0.000 7.000-1,0.000 6.000 0,0.000 7.000 0,3.000-3.000-4,6.000-8.000-5,7.000-10.000-7,6.000-9.000-5,7.000-7.000-3,10.000-3.000 2,10.000-3.000 2,9.000-2.000 2,10.000-3.000 1,14.000 1.000 0,11.000-1.000 2,14.000 1.000 0,14.000-4.000 0,20.000-6.000-1,18.000-6.000 0,20.000-6.000 0,10.000-6.000-2,3.000-2.000-5,3.000-3.000-4,4.000-3.000-4,-7.000-2.000-1,-16.000 0.000 3,-15.000 0.000 3,-15.000 0.000 3,-14.000 0.000-5,-8.000 0.000-15,-10.000 0.000-15,-9.000 0.000-13</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84800.000 56000.000,'100.000'0.000,"-175.000"25.000,0.000 0.000,-75.000 100.000,0.000 0.000,-25.000 25.000,0.000 0.000,-100.000 100.000,0.000 0.000,200.000-175.000,0.000 0.000,0.000 0.000</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5"/>
    </inkml:context>
    <inkml:brush xml:id="br0">
      <inkml:brushProperty name="width" value="0.0316774919629097" units="cm"/>
      <inkml:brushProperty name="height" value="0.0316774919629097" units="cm"/>
      <inkml:brushProperty name="color" value="#000000"/>
      <inkml:brushProperty name="ignorePressure" value="0"/>
    </inkml:brush>
  </inkml:definitions>
  <inkml:trace contextRef="#ctx0" brushRef="#br0">54850.000 40950.000 462,'0.000'-25.000'0,"0.000"0.000"0,0.000 0.000 0,0.000 0.000 0,0.000 1.000 3,0.000 4.000 3,0.000 3.000 5,0.000 3.000 4,1.000 4.000 13,4.000 7.000 19,3.000 6.000 20,3.000 7.000 20,1.000 13.000 1,1.000 22.000-19,-1.000 22.000-17,1.000 23.000-19,-3.000 13.000-13,-2.000 6.000-10,-3.000 7.000-9,-3.000 6.000-8,-7.000 1.000-10,-9.000-3.000-8,-10.000-3.000-10,-8.000-2.000-8,-3.000-9.000-4,7.000-12.000 1,6.000-13.000 2,7.000-12.000 0,2.000-13.000 2,1.000-12.000 0,-1.000-13.000 0,1.000-12.000 1,1.000-18.000 3,3.000-21.000 5,3.000-22.000 7,4.000-22.000 4,4.000-15.000 6,6.000-5.000 3,7.000-7.000 4,6.000-5.000 3,1.000 2.000 5,-3.000 13.000 6,-3.000 12.000 4,-2.000 13.000 6,0.000 10.000 3,7.000 10.000 1,6.000 10.000 0,7.000 9.000 2,4.000 6.000 3,3.000 3.000 7,3.000 3.000 7,4.000 4.000 6,4.000 4.000-2,6.000 6.000-12,7.000 7.000-12,6.000 6.000-12,-1.000 1.000-9,-5.000-3.000-7,-7.000-3.000-7,-5.000-2.000-7,-8.000-5.000-1,-5.000-2.000 3,-7.000-3.000 5,-5.000-3.000 5</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5"/>
    </inkml:context>
    <inkml:brush xml:id="br0">
      <inkml:brushProperty name="width" value="0.031017342582345" units="cm"/>
      <inkml:brushProperty name="height" value="0.031017342582345" units="cm"/>
      <inkml:brushProperty name="color" value="#000000"/>
      <inkml:brushProperty name="ignorePressure" value="0"/>
    </inkml:brush>
  </inkml:definitions>
  <inkml:trace contextRef="#ctx0" brushRef="#br0">55850.000 41000.000 472,'0.000'-49.000'6,"0.000"4.000"13,0.000 3.000 12,0.000 3.000 12,-4.000 17.000 9,-5.000 31.000 6,-7.000 32.000 7,-5.000 31.000 5,-6.000 23.000-4,-3.000 16.000-15,-3.000 15.000-15,-2.000 17.000-15,0.000 3.000-12,7.000-5.000-9,6.000-7.000-9,7.000-5.000-10,5.000-14.000-9,7.000-18.000-10,6.000-19.000-10,7.000-18.000-9,5.000-15.000-1,7.000-9.000 8,6.000-10.000 9,7.000-8.000 9,0.000-9.000 2,-2.000-6.000-3,-3.000-6.000-3,-3.000-6.000-3</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6"/>
    </inkml:context>
    <inkml:brush xml:id="br0">
      <inkml:brushProperty name="width" value="0.033371813595295" units="cm"/>
      <inkml:brushProperty name="height" value="0.033371813595295" units="cm"/>
      <inkml:brushProperty name="color" value="#000000"/>
      <inkml:brushProperty name="ignorePressure" value="0"/>
    </inkml:brush>
  </inkml:definitions>
  <inkml:trace contextRef="#ctx0" brushRef="#br0">56950.000 40700.000 439,'21.000'-90.000'0,"-5.000"23.000"0,-7.000 22.000 0,-5.000 22.000 0,-4.000 10.000 3,0.000 1.000 5,0.000-1.000 6,0.000 1.000 6,-5.000 4.000 7,-9.000 9.000 11,-10.000 10.000 10,-8.000 10.000 9,-12.000 16.000 3,-12.000 26.000-6,-13.000 24.000-6,-12.000 26.000-6,-2.000 16.000-7,9.000 10.000-5,10.000 10.000-6,10.000 9.000-6,7.000-4.000-6,6.000-15.000-6,7.000-15.000-5,6.000-16.000-5,7.000-18.000-5,10.000-18.000-4,10.000-19.000-3,9.000-18.000-5,13.000-18.000-3,20.000-16.000-5,18.000-15.000-3,20.000-15.000-5,11.000-15.000-1,7.000-12.000 1,6.000-13.000 1,7.000-12.000 3,-4.000-5.000 1,-12.000 3.000 3,-13.000 3.000 4,-12.000 4.000 2,-13.000 8.000 7,-12.000 17.000 8,-13.000 15.000 10,-12.000 16.000 9,-12.000 10.000 3,-8.000 7.000-3,-10.000 6.000-3,-9.000 7.000-3,-7.000 7.000 6,-3.000 9.000 14,-3.000 10.000 13,-2.000 10.000 15,0.000 4.000 3,7.000 0.000-6,6.000 0.000-7,7.000 0.000-6,4.000 0.000-6,3.000 0.000-5,3.000 0.000-6,4.000 0.000-5,4.000-2.000-4,6.000-3.000-4,7.000-3.000-4,6.000-2.000-2,6.000-5.000-4,6.000-2.000 1,7.000-3.000-2,6.000-3.000 0,4.000-7.000-2,4.000-9.000-4,3.000-10.000-5,3.000-8.000-4,4.000-12.000-2,7.000-12.000-3,6.000-13.000-1,7.000-12.000-2,-1.000-15.000 1,-6.000-15.000 3,-6.000-15.000 3,-6.000-16.000 2,-12.000-5.000 5,-15.000 6.000 3,-15.000 7.000 4,-16.000 6.000 3,-13.000 7.000 5,-9.000 10.000 4,-10.000 10.000 4,-8.000 9.000 3,-9.000 12.000 3,-6.000 16.000-1,-6.000 15.000 0,-6.000 17.000-1,-2.000 11.000-4,3.000 10.000-5,3.000 10.000-6,4.000 9.000-6,5.000 4.000-4,10.000 1.000-2,10.000-1.000-3,9.000 1.000-2,12.000-4.000-4,16.000-6.000-3,15.000-6.000-5,17.000-6.000-3,10.000-7.000-1,6.000-6.000 5,7.000-6.000 4,6.000-6.000 5,1.000-2.000 4,-3.000 3.000 3,-3.000 3.000 4,-2.000 4.000 2,-9.000 7.000 5,-12.000 13.000 5,-13.000 12.000 5,-12.000 13.000 5,-15.000 10.000 4,-15.000 10.000 1,-15.000 10.000 1,-16.000 9.000 2,-8.000 4.000 0,0.000 1.000-2,0.000-1.000-2,0.000 1.000-3,6.000-9.000 0,13.000-15.000-1,12.000-15.000 1,13.000-16.000-1,13.000-10.000-1,17.000-3.000-4,15.000-3.000-3,16.000-2.000-3,9.000-1.000-1,3.000 3.000 2,3.000 3.000 2,4.000 4.000 3,-4.000 2.000 2,-9.000 4.000 1,-10.000 3.000 3,-8.000 3.000 2,-12.000 9.000 0,-12.000 16.000-3,-13.000 15.000-2,-12.000 17.000-2,-16.000 13.000-4,-19.000 13.000-6,-18.000 12.000-5,-19.000 13.000-5,-10.000 2.000-8,1.000-5.000-11,-1.000-7.000-11,1.000-5.000-12,7.000-19.000 0,16.000-27.000 10,15.000-28.000 8,17.000-28.000 10,7.000-13.000 2,0.000 3.000-3,0.000 3.000-4,0.000 4.000-4</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6"/>
    </inkml:context>
    <inkml:brush xml:id="br0">
      <inkml:brushProperty name="width" value="0.0232201628386974" units="cm"/>
      <inkml:brushProperty name="height" value="0.0232201628386974" units="cm"/>
      <inkml:brushProperty name="color" value="#000000"/>
      <inkml:brushProperty name="ignorePressure" value="0"/>
    </inkml:brush>
  </inkml:definitions>
  <inkml:trace contextRef="#ctx0" brushRef="#br0">59850.000 41600.000 631,'4.000'-47.000'8,"10.000"6.000"15,10.000 7.000 15,9.000 6.000 15,13.000 4.000 5,20.000 4.000-9,18.000 3.000-8,20.000 3.000-7,13.000 4.000-8,9.000 7.000-7,10.000 6.000-6,10.000 7.000-6,-4.000 5.000-12,-16.000 7.000-16,-15.000 6.000-15,-15.000 7.000-16,-18.000 2.000-7,-19.000 1.000 1,-18.000-1.000 1,-19.000 1.000 1,-12.000-4.000 7,-2.000-6.000 9,-3.000-6.000 11,-3.000-6.000 10</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7"/>
    </inkml:context>
    <inkml:brush xml:id="br0">
      <inkml:brushProperty name="width" value="0.0296018123626709" units="cm"/>
      <inkml:brushProperty name="height" value="0.0296018123626709" units="cm"/>
      <inkml:brushProperty name="color" value="#000000"/>
      <inkml:brushProperty name="ignorePressure" value="0"/>
    </inkml:brush>
  </inkml:definitions>
  <inkml:trace contextRef="#ctx0" brushRef="#br0">60750.000 40800.000 495,'-25.000'-25.000'0,"0.000"0.000"0,0.000 0.000 0,0.000 0.000 0,-2.000 3.000 9,-3.000 6.000 19,-3.000 7.000 19,-2.000 6.000 18,2.000 12.000 6,9.000 19.000-7,10.000 19.000-6,10.000 19.000-7,4.000 21.000-8,0.000 26.000-11,0.000 24.000-9,0.000 26.000-11,0.000 13.000-10,0.000 4.000-11,0.000 3.000-11,0.000 3.000-9,-2.000-11.000-6,-3.000-25.000 1,-3.000-25.000 1,-2.000-25.000 1,-3.000-21.000-5,1.000-15.000-10,-1.000-15.000-11,1.000-16.000-11</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7"/>
    </inkml:context>
    <inkml:brush xml:id="br0">
      <inkml:brushProperty name="width" value="0.0330599844455719" units="cm"/>
      <inkml:brushProperty name="height" value="0.0330599844455719" units="cm"/>
      <inkml:brushProperty name="color" value="#000000"/>
      <inkml:brushProperty name="ignorePressure" value="0"/>
    </inkml:brush>
  </inkml:definitions>
  <inkml:trace contextRef="#ctx0" brushRef="#br0">63200.000 40200.000 443,'-2.000'-22.000'0,"-3.000"6.000"0,-3.000 7.000 0,-2.000 6.000 0,-3.000 6.000 7,1.000 6.000 13,-1.000 7.000 13,1.000 6.000 14,-1.000 7.000 6,1.000 10.000-1,-1.000 10.000 0,1.000 9.000-1,-1.000 9.000-4,1.000 9.000-6,-1.000 10.000-6,1.000 10.000-6,-1.000 11.000-5,1.000 17.000-3,-1.000 15.000-2,1.000 16.000-4,-4.000 7.000-5,-6.000 1.000-10,-6.000-1.000-7,-6.000 1.000-9,-2.000-9.000-8,3.000-15.000-7,3.000-15.000-7,4.000-16.000-6,4.000-18.000-5,6.000-18.000-2,7.000-19.000-2,6.000-18.000-3</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47"/>
    </inkml:context>
    <inkml:brush xml:id="br0">
      <inkml:brushProperty name="width" value="0.0385479480028152" units="cm"/>
      <inkml:brushProperty name="height" value="0.0385479480028152" units="cm"/>
      <inkml:brushProperty name="color" value="#000000"/>
      <inkml:brushProperty name="ignorePressure" value="0"/>
    </inkml:brush>
  </inkml:definitions>
  <inkml:trace contextRef="#ctx0" brushRef="#br0">63800.000 41150.000 380,'20.000'-69.000'0,"-9.000"13.000"0,-10.000 12.000 0,-8.000 13.000 0,-12.000 9.000 7,-12.000 6.000 14,-13.000 7.000 14,-12.000 6.000 14,-7.000 9.000 2,1.000 13.000-9,-1.000 12.000-9,1.000 13.000-9,-1.000 7.000-7,1.000 4.000-3,-1.000 3.000-5,1.000 3.000-4,4.000-2.000-2,9.000-6.000 1,10.000-6.000 0,10.000-6.000 0,7.000-4.000 0,6.000 1.000 0,7.000-1.000-2,6.000 1.000-1,12.000 1.000 0,19.000 3.000-2,19.000 3.000-1,19.000 4.000 0,12.000 1.000-4,6.000 0.000-5,7.000 0.000-6,6.000 0.000-6,-1.000-4.000-2,-5.000-5.000-1,-7.000-7.000-1,-5.000-5.000-1,-6.000-9.000-1,-3.000-9.000-2,-3.000-10.000-1,-2.000-8.000-3,-6.000-11.000 3,-6.000-8.000 5,-6.000-10.000 6,-6.000-9.000 6,1.000-12.000 4,9.000-11.000 3,10.000-14.000 2,10.000-11.000 2,0.000-9.000 2,-5.000-3.000 0,-7.000-3.000 1,-5.000-2.000 0,-8.000 5.000 1,-5.000 16.000-1,-7.000 15.000 1,-5.000 17.000 0,-8.000 11.000 9,-5.000 10.000 19,-7.000 10.000 17,-5.000 9.000 20,-14.000 17.000 4,-18.000 25.000-7,-19.000 25.000-8,-18.000 25.000-8,-6.000 15.000-7,10.000 7.000-7,10.000 6.000-7,9.000 7.000-7,7.000-3.000-6,7.000-8.000-2,6.000-10.000-3,7.000-9.000-4,10.000-10.000-3,16.000-9.000-4,15.000-10.000-5,17.000-8.000-4,10.000-11.000-1,6.000-8.000 0,7.000-10.000 2,6.000-9.000 1,4.000-10.000-3,4.000-9.000-8,3.000-10.000-7,3.000-8.000-7,-2.000-11.000-4,-6.000-8.000-1,-6.000-10.000 0,-6.000-9.000 0,-7.000-12.000 2,-6.000-11.000 6,-6.000-14.000 7,-6.000-11.000 5,-9.000-4.000 7,-8.000 6.000 6,-10.000 7.000 7,-9.000 6.000 5,-5.000 7.000 5,0.000 10.000 1,0.000 10.000 2,0.000 9.000 1,0.000 10.000 8,0.000 14.000 15,0.000 11.000 16,0.000 14.000 15,3.000 14.000 7,6.000 20.000-4,7.000 18.000-2,6.000 20.000-3,3.000 21.000-7,0.000 25.000-12,0.000 25.000-13,0.000 25.000-11,0.000 18.000-11,0.000 14.000-12,0.000 11.000-10,0.000 14.000-12,-4.000-3.000-10,-5.000-15.000-11,-7.000-15.000-12,-5.000-16.000-11,-6.000-23.000-5,-3.000-27.000 1,-3.000-28.000 3,-2.000-28.000 1</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0"/>
    </inkml:context>
    <inkml:brush xml:id="br0">
      <inkml:brushProperty name="width" value="0.0339122004806995" units="cm"/>
      <inkml:brushProperty name="height" value="0.0339122004806995" units="cm"/>
      <inkml:brushProperty name="color" value="#000000"/>
      <inkml:brushProperty name="ignorePressure" value="0"/>
    </inkml:brush>
  </inkml:definitions>
  <inkml:trace contextRef="#ctx0" brushRef="#br0">18900.000 48650.000 432,'1.000'-21.000'0,"4.000"10.000"0,3.000 10.000 0,3.000 9.000 0,1.000 13.000 7,1.000 20.000 14,-1.000 18.000 15,1.000 20.000 13,-3.000 5.000 3,-2.000-6.000-10,-3.000-6.000-10,-3.000-6.000-10,-1.000-9.000-7,4.000-8.000-6,3.000-10.000-6,3.000-9.000-5,6.000-12.000-5,9.000-11.000-1,10.000-14.000-2,10.000-11.000-2,10.000-9.000 0,13.000-3.000 0,12.000-3.000 2,13.000-2.000 1,4.000-1.000 2,-3.000 3.000 4,-3.000 3.000 4,-2.000 4.000 3,-8.000 2.000 1,-8.000 4.000-3,-10.000 3.000-2,-9.000 3.000-3,-21.000-4.000-3,-31.000-8.000-2,-31.000-10.000-4,-31.000-9.000-2,-16.000-4.000 0,0.000 4.000 4,0.000 3.000 4,0.000 3.000 3,4.000 3.000 5,10.000 3.000 2,10.000 3.000 4,9.000 4.000 3,12.000 5.000 4,16.000 10.000 5,15.000 10.000 5,17.000 9.000 5,5.000 13.000 1,-3.000 20.000-4,-3.000 18.000-4,-2.000 20.000-4,-5.000 19.000-2,-2.000 22.000-2,-3.000 22.000-1,-3.000 23.000-1,-6.000 10.000-3,-5.000 0.000-3,-7.000 0.000-4,-5.000 0.000-5,-6.000-10.000-2,-3.000-18.000-2,-3.000-19.000-3,-2.000-18.000-2,-1.000-17.000-1,3.000-11.000 0,3.000-14.000-1,4.000-11.000-1,-1.000-12.000-1,-3.000-9.000 0,-3.000-10.000-1,-2.000-8.000 0,-3.000-14.000 0,1.000-15.000 3,-1.000-15.000 3,1.000-16.000 3,2.000-19.000 2,7.000-22.000 0,6.000-22.000 0,7.000-21.000 1,10.000-20.000 2,16.000-15.000 3,15.000-15.000 3,17.000-16.000 2,14.000-7.000 3,17.000 4.000 2,15.000 3.000 0,16.000 3.000 2,15.000 9.000 0,16.000 16.000 0,15.000 15.000-2,17.000 17.000 1,-1.000 19.000-1,-16.000 26.000 0,-15.000 24.000 1,-15.000 26.000 0,-15.000 18.000 0,-12.000 13.000-1,-13.000 12.000 0,-12.000 13.000-1,-13.000 15.000 0,-12.000 19.000 1,-13.000 19.000 2,-12.000 19.000 0,-9.000 9.000 0,-2.000 0.000 0,-3.000 0.000-1,-3.000 0.000 0,1.000-2.000 0,6.000-3.000-1,7.000-3.000 0,6.000-2.000 1,7.000-8.000-3,10.000-8.000-4,10.000-10.000-3,9.000-9.000-3,4.000-4.000-3,1.000 4.000-1,-1.000 3.000-1,1.000 3.000 0,-6.000 3.000-1,-8.000 3.000 1,-10.000 3.000 0,-9.000 4.000 1,-10.000 4.000 0,-9.000 6.000 2,-10.000 7.000 0,-8.000 6.000 2,-14.000 1.000 0,-15.000-3.000-1,-15.000-3.000 0,-16.000-2.000-1,-8.000-8.000-1,0.000-8.000-4,0.000-10.000-2,0.000-9.000-4,1.000-13.000-3,4.000-16.000-3,3.000-15.000-3,3.000-15.000-3,3.000-21.000-1,3.000-25.000 1,3.000-25.000-1,4.000-25.000 1,7.000-25.000 0,13.000-25.000 0,12.000-25.000 0,13.000-25.000 0,6.000-4.000 2,0.000 20.000 3,0.000 18.000 5,0.000 20.000 3,3.000 17.000 5,6.000 20.000 6,7.000 18.000 5,6.000 20.000 5,-4.000 25.000 8,-11.000 35.000 10,-14.000 35.000 10,-11.000 34.000 11,-9.000 24.000 0,-3.000 17.000-7,-3.000 15.000-8,-2.000 16.000-8,-1.000 1.000-8,3.000-12.000-9,3.000-13.000-8,4.000-12.000-10,7.000-16.000-3,13.000-19.000 2,12.000-18.000 1,13.000-19.000 1,12.000-22.000-2,13.000-25.000-9,12.000-25.000-7,13.000-25.000-8,1.000-8.000 0,-9.000 9.000 7,-10.000 10.000 7,-8.000 10.000 6,-14.000 22.000 7,-15.000 39.000 6,-15.000 36.000 5,-16.000 39.000 6,-13.000 19.000 5,-9.000 4.000 8,-10.000 3.000 7,-8.000 3.000 6,-4.000-2.000 1,3.000-6.000-6,3.000-6.000-6,4.000-6.000-6,5.000-10.000-11,10.000-12.000-16,10.000-13.000-16,9.000-12.000-16</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2"/>
    </inkml:context>
    <inkml:brush xml:id="br0">
      <inkml:brushProperty name="width" value="0.0363495089113712" units="cm"/>
      <inkml:brushProperty name="height" value="0.0363495089113712" units="cm"/>
      <inkml:brushProperty name="color" value="#000000"/>
      <inkml:brushProperty name="ignorePressure" value="0"/>
    </inkml:brush>
  </inkml:definitions>
  <inkml:trace contextRef="#ctx0" brushRef="#br0">22050.000 49150.000 403,'-22.000'-2.000'0,"6.000"-3.000"0,7.000-3.000 0,6.000-2.000 0,17.000-6.000 7,28.000-6.000 12,28.000-6.000 15,29.000-6.000 12,22.000-9.000 2,20.000-8.000-9,18.000-10.000-10,20.000-9.000-9,0.000-1.000-9,-15.000 10.000-7,-15.000 10.000-6,-16.000 9.000-8,-16.000 9.000-3,-16.000 9.000 1,-15.000 10.000 0,-15.000 10.000 1,-21.000 5.000-4,-25.000 4.000-8,-25.000 3.000-10,-25.000 3.000-9,-18.000-1.000 0,-8.000-2.000 7,-10.000-3.000 6,-9.000-3.000 8,-5.000-10.000 4,0.000-16.000 5,0.000-15.000 2,0.000-15.000 5,3.000-11.000 2,6.000-2.000 0,7.000-3.000 1,6.000-3.000 1,6.000-1.000 4,6.000 4.000 5,7.000 3.000 6,6.000 3.000 7,4.000 4.000 6,4.000 7.000 8,3.000 6.000 8,3.000 7.000 7,1.000 13.000 5,1.000 22.000 2,-1.000 22.000 1,1.000 23.000 2,-1.000 20.000-4,1.000 23.000-11,-1.000 22.000-9,1.000 22.000-11,1.000 18.000-6,3.000 16.000 0,3.000 15.000 0,4.000 17.000-1,1.000 8.000-4,0.000 4.000-6,0.000 3.000-5,0.000 3.000-7,1.000-11.000-4,4.000-25.000-2,3.000-25.000-2,3.000-25.000-2,1.000-24.000-4,1.000-21.000-7,-1.000-22.000-7,1.000-22.000-6,-4.000-19.000-4,-6.000-16.000-1,-6.000-15.000-1,-6.000-15.000 0,-12.000-17.000 0,-15.000-15.000 5,-15.000-15.000 3,-16.000-16.000 4,-8.000-19.000 4,0.000-22.000 4,0.000-22.000 5,0.000-21.000 4,3.000-9.000 4,6.000 7.000 4,7.000 6.000 3,6.000 7.000 5,7.000 11.000 0,10.000 20.000 0,10.000 18.000-2,9.000 20.000-2,7.000 16.000 8,7.000 16.000 16,6.000 15.000 16,7.000 17.000 16,5.000 11.000 4,7.000 10.000-8,6.000 10.000-8,7.000 9.000-8,0.000 12.000-8,-2.000 16.000-5,-3.000 15.000-8,-3.000 17.000-6,-1.000 3.000-5,4.000-5.000-5,3.000-7.000-5,3.000-5.000-4,7.000-15.000-6,14.000-22.000-5,11.000-22.000-6,14.000-21.000-6,3.000-17.000-2,-2.000-8.000-2,-3.000-10.000-1,-3.000-9.000 0,-6.000-2.000 3,-5.000 6.000 11,-7.000 7.000 9,-5.000 6.000 10,-9.000 9.000 5,-9.000 13.000 0,-10.000 12.000-1,-8.000 13.000 0,-9.000 9.000-1,-6.000 6.000 0,-6.000 7.000-3,-6.000 6.000 0,-12.000 13.000 10,-15.000 23.000 22,-15.000 22.000 21,-16.000 22.000 23,-10.000 13.000 3,-3.000 7.000-14,-3.000 6.000-13,-2.000 7.000-15,0.000-3.000-9,7.000-8.000-5,6.000-10.000-5,7.000-9.000-5,8.000-15.000-6,14.000-18.000-8,11.000-19.000-7,14.000-18.000-9,11.000-14.000-2,14.000-5.000 3,11.000-7.000 1,14.000-5.000 3,16.000-8.000 2,22.000-5.000 2,22.000-7.000 1,23.000-5.000 1,10.000-3.000 4,0.000 4.000 5,0.000 3.000 4,0.000 3.000 5,-7.000 3.000 2,-11.000 3.000-2,-14.000 3.000-3,-11.000 4.000-2,-15.000 2.000-1,-16.000 4.000-1,-15.000 3.000 0,-15.000 3.000 1,-14.000-2.000-5,-8.000-6.000-7,-10.000-6.000-6,-9.000-6.000-8,-7.000-10.000-1,-3.000-12.000 4,-3.000-13.000 4,-2.000-12.000 4,-1.000-13.000 4,3.000-12.000 3,3.000-13.000 2,4.000-12.000 4,8.000-5.000 3,17.000 3.000 2,15.000 3.000 4,16.000 4.000 4,10.000 5.000 2,7.000 10.000 6,6.000 10.000 3,7.000 9.000 5,0.000 10.000 4,-2.000 14.000 6,-3.000 11.000 4,-3.000 14.000 6,-7.000 11.000-1,-9.000 14.000-8,-10.000 11.000-6,-8.000 14.000-7,-11.000 13.000-5,-8.000 16.000-3,-10.000 15.000-3,-9.000 17.000-3,-9.000 2.000-3,-5.000-9.000-5,-7.000-10.000-4,-5.000-8.000-3,-1.000-11.000-4,6.000-8.000-3,7.000-10.000-2,6.000-9.000-3,10.000-15.000-1,17.000-18.000-1,15.000-19.000-1,16.000-18.000-1,13.000-7.000 6,14.000 6.000 10,11.000 7.000 10,14.000 6.000 10,0.000 6.000 5,-8.000 6.000-4,-10.000 7.000-2,-9.000 6.000-3,-10.000 7.000-3,-9.000 10.000-5,-10.000 10.000-3,-8.000 9.000-3,-15.000 10.000-4,-19.000 14.000 0,-18.000 11.000-2,-19.000 14.000-1,-15.000 3.000-1,-8.000-2.000 0,-10.000-3.000-2,-9.000-3.000 0,-5.000-6.000 0,0.000-5.000 2,0.000-7.000 1,0.000-5.000 1,3.000-8.000 4,6.000-5.000 6,7.000-7.000 6,6.000-5.000 7,10.000-6.000 1,17.000-3.000-2,15.000-3.000-2,16.000-2.000-4,16.000-8.000 5,20.000-8.000 9,18.000-10.000 9,20.000-9.000 11,17.000-7.000 0,20.000-3.000-6,18.000-3.000-7,20.000-2.000-8,13.000-5.000-5,9.000-2.000-5,10.000-3.000-5,10.000-3.000-5,2.000 2.000-4,-3.000 10.000-2,-3.000 10.000-2,-2.000 9.000-2,-11.000 9.000-4,-15.000 9.000-4,-15.000 10.000-5,-16.000 10.000-4,-19.000 4.000-4,-22.000 0.000-3,-22.000 0.000-3,-21.000 0.000-3,-18.000-4.000 0,-12.000-5.000 2,-13.000-7.000 3,-12.000-5.000 2,-4.000-8.000 4,7.000-5.000 7,6.000-7.000 7,7.000-5.000 6</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2"/>
    </inkml:context>
    <inkml:brush xml:id="br0">
      <inkml:brushProperty name="width" value="0.0341186411678791" units="cm"/>
      <inkml:brushProperty name="height" value="0.0341186411678791" units="cm"/>
      <inkml:brushProperty name="color" value="#000000"/>
      <inkml:brushProperty name="ignorePressure" value="0"/>
    </inkml:brush>
  </inkml:definitions>
  <inkml:trace contextRef="#ctx0" brushRef="#br0">25150.000 48750.000 429,'-24.000'-83.000'0,"4.000"-16.000"0,3.000-15.000 0,3.000-15.000 0,1.000-7.000 1,1.000 3.000-1,-1.000 3.000 1,1.000 4.000 0,-3.000 7.000 3,-2.000 13.000 3,-3.000 12.000 5,-3.000 13.000 4,-1.000 12.000 5,4.000 13.000 8,3.000 12.000 8,3.000 13.000 7,3.000 12.000 1,3.000 13.000-5,3.000 12.000-4,4.000 13.000-6,-1.000 20.000-2,-3.000 28.000 0,-3.000 28.000 1,-2.000 29.000 1,-1.000 22.000-2,3.000 20.000-2,3.000 18.000-2,4.000 20.000-3,1.000 25.000-4,0.000 35.000-6,0.000 35.000-6,0.000 34.000-7,0.000 13.000-7,0.000-5.000-11,0.000-7.000-9,0.000-5.000-10,1.000-20.000-8,4.000-31.000-5,3.000-31.000-7,3.000-31.000-5,1.000-35.000 0,1.000-37.000 6,-1.000-38.000 6,1.000-37.000 5</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52350.000 39900.000,'150.000'-200.000,"-50.000"125.000,0.000 0.000,25.000 25.000,0.000 0.000,0.000 50.000,0.000 0.000,-50.000 0.000,0.000 0.000,-50.000 0.000</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88450.000 39900.000,'-150.000'0.000,"100.000"50.000,0.000 0.000,-75.000 175.000,0.000 0.000,75.000-100.000,0.000 0.000,25.000 25.000,0.000 0.000,0.000-25.000,0.000 0.000,50.000 0.000,0.000 0.000,25.000-50.000,0.000 0.000,-25.000-75.000,0.000 0.000,100.000 25.000,0.000 0.000,100.000-100.000,0.000 0.000,-25.000-25.000,0.000 0.000,-100.000 75.000,0.000 0.000,-75.000 25.000,0.000 0.000,0.000-25.000</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2"/>
    </inkml:context>
    <inkml:brush xml:id="br0">
      <inkml:brushProperty name="width" value="0.0185805018991232" units="cm"/>
      <inkml:brushProperty name="height" value="0.0185805018991232" units="cm"/>
      <inkml:brushProperty name="color" value="#000000"/>
      <inkml:brushProperty name="ignorePressure" value="0"/>
    </inkml:brush>
  </inkml:definitions>
  <inkml:trace contextRef="#ctx0" brushRef="#br0">26850.000 47050.000 789,'26.000'-90.000'0,"4.000"23.000"0,3.000 22.000 0,3.000 22.000 0,1.000 46.000 7,1.000 72.000 14,-1.000 72.000 15,1.000 73.000 14,-7.000 2.000-1,-12.000-66.000-17,-13.000-65.000-17,-12.000-65.000-16,-9.000-32.000-16,-2.000 3.000-18,-3.000 3.000-16,-3.000 4.000-17</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3"/>
    </inkml:context>
    <inkml:brush xml:id="br0">
      <inkml:brushProperty name="width" value="0.0319314450025558" units="cm"/>
      <inkml:brushProperty name="height" value="0.0319314450025558" units="cm"/>
      <inkml:brushProperty name="color" value="#000000"/>
      <inkml:brushProperty name="ignorePressure" value="0"/>
    </inkml:brush>
  </inkml:definitions>
  <inkml:trace contextRef="#ctx0" brushRef="#br0">26500.000 47950.000 459,'-24.000'-24.000'0,"4.000"4.000"2,3.000 3.000 0,3.000 3.000 2,-1.000 10.000 6,-2.000 20.000 11,-3.000 18.000 13,-3.000 20.000 11,-4.000 14.000 2,-3.000 14.000-8,-3.000 11.000-7,-2.000 14.000-9,-6.000 7.000-5,-6.000 3.000-5,-6.000 3.000-3,-6.000 4.000-4,2.000-12.000-4,14.000-24.000-2,11.000-26.000-2,14.000-24.000-3,11.000-21.000-1,14.000-16.000-1,11.000-15.000 0,14.000-15.000-1,18.000-18.000 1,25.000-19.000 0,25.000-18.000 0,25.000-19.000 2,12.000-5.000-1,1.000 9.000 0,-1.000 10.000 0,1.000 10.000 0,-9.000 11.000 0,-15.000 17.000 2,-15.000 15.000 2,-16.000 16.000 2,-16.000 15.000 1,-16.000 16.000 0,-15.000 15.000-1,-15.000 17.000 2,-21.000 11.000 0,-25.000 10.000 2,-25.000 10.000 3,-25.000 9.000 2,-16.000 6.000-1,-6.000 3.000-4,-6.000 3.000-4,-6.000 4.000-4,-1.000-4.000-4,7.000-9.000-3,6.000-10.000-5,7.000-8.000-2,5.000-12.000 0,7.000-12.000 5,6.000-13.000 6,7.000-12.000 5,15.000-9.000 7,25.000-2.000 9,25.000-3.000 7,25.000-3.000 9,26.000-10.000 2,29.000-16.000-3,28.000-15.000-5,28.000-15.000-2,15.000-7.000-5,4.000 3.000-2,3.000 3.000-3,3.000 4.000-4,-4.000 5.000-4,-8.000 10.000-4,-10.000 10.000-6,-9.000 9.000-5,-16.000 6.000-5,-22.000 3.000-8,-22.000 3.000-6,-21.000 4.000-7,-20.000 1.000-3,-15.000 0.000 2,-15.000 0.000 1,-16.000 0.000 2,-15.000 0.000 2,-11.000 0.000 5,-14.000 0.000 3,-11.000 0.000 5,-3.000-5.000 6,10.000-9.000 6,10.000-10.000 7,9.000-8.000 7,6.000-4.000 6,3.000 3.000 6,3.000 3.000 5,4.000 4.000 7,2.000 2.000 6,4.000 4.000 5,3.000 3.000 7,3.000 3.000 6,3.000 6.000 0,3.000 9.000-8,3.000 10.000-6,4.000 10.000-7,2.000 11.000-6,4.000 17.000-3,3.000 15.000-4,3.000 16.000-4,-1.000 15.000-3,-2.000 16.000-3,-3.000 15.000-5,-3.000 17.000-2,-2.000 3.000-6,0.000-5.000-6,0.000-7.000-6,0.000-5.000-6,-4.000-14.000-5,-5.000-18.000-6,-7.000-19.000-6,-5.000-18.000-4,-9.000-15.000-1,-9.000-9.000 6,-10.000-10.000 6,-8.000-8.000 5,-6.000-9.000 3,1.000-6.000 1,-1.000-6.000 1,1.000-6.000 1,2.000-9.000 5,7.000-8.000 8,6.000-10.000 8,7.000-9.000 8,8.000-7.000 7,14.000-3.000 4,11.000-3.000 5,14.000-2.000 5,14.000-5.000 2,20.000-2.000-1,18.000-3.000-2,20.000-3.000-2,11.000 1.000-4,7.000 6.000-10,6.000 7.000-10,7.000 6.000-8,-3.000 6.000-11,-8.000 6.000-9,-10.000 7.000-12,-9.000 6.000-10,-12.000 4.000-2,-11.000 4.000 5,-14.000 3.000 6,-11.000 3.000 5,-9.000 1.000 3,-3.000 1.000 2,-3.000-1.000 1,-2.000 1.000 1</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3"/>
    </inkml:context>
    <inkml:brush xml:id="br0">
      <inkml:brushProperty name="width" value="0.0269512813538313" units="cm"/>
      <inkml:brushProperty name="height" value="0.0269512813538313" units="cm"/>
      <inkml:brushProperty name="color" value="#000000"/>
      <inkml:brushProperty name="ignorePressure" value="0"/>
    </inkml:brush>
  </inkml:definitions>
  <inkml:trace contextRef="#ctx0" brushRef="#br0">28100.000 48950.000 544,'0.000'-47.000'2,"0.000"6.000"5,0.000 7.000 5,0.000 6.000 4,1.000 4.000 7,4.000 4.000 7,3.000 3.000 8,3.000 3.000 8,3.000 6.000 2,3.000 9.000-5,3.000 10.000-4,4.000 10.000-4,-3.000 14.000-5,-5.000 23.000-4,-7.000 22.000-4,-5.000 22.000-4,-8.000 12.000-6,-5.000 3.000-5,-7.000 3.000-6,-5.000 4.000-5,-4.000-9.000-2,0.000-18.000 3,0.000-19.000 3,0.000-18.000 2,6.000-21.000-3,13.000-22.000-10,12.000-22.000-8,13.000-21.000-10,6.000-15.000-11,0.000-6.000-14,0.000-6.000-15,0.000-6.000-14</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3"/>
    </inkml:context>
    <inkml:brush xml:id="br0">
      <inkml:brushProperty name="width" value="0.0351490378379822" units="cm"/>
      <inkml:brushProperty name="height" value="0.0351490378379822" units="cm"/>
      <inkml:brushProperty name="color" value="#000000"/>
      <inkml:brushProperty name="ignorePressure" value="0"/>
    </inkml:brush>
  </inkml:definitions>
  <inkml:trace contextRef="#ctx0" brushRef="#br0">29000.000 47450.000 417,'-4.000'-46.000'0,"-5.000"10.000"0,-7.000 10.000 0,-5.000 9.000 0,-1.000 10.000 11,6.000 14.000 22,7.000 11.000 21,6.000 14.000 23,3.000 14.000 5,0.000 20.000-11,0.000 18.000-11,0.000 20.000-10,0.000 14.000-10,0.000 14.000-5,0.000 11.000-8,0.000 14.000-5,1.000 19.000-8,4.000 29.000-7,3.000 28.000-9,3.000 28.000-7,-2.000 15.000-8,-6.000 4.000-9,-6.000 3.000-9,-6.000 3.000-8,-2.000-4.000-4,3.000-8.000 2,3.000-10.000 1,4.000-9.000 2,1.000-30.000-1,0.000-50.000-5,0.000-50.000-4,0.000-50.000-4</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3"/>
    </inkml:context>
    <inkml:brush xml:id="br0">
      <inkml:brushProperty name="width" value="0.0208225678652525" units="cm"/>
      <inkml:brushProperty name="height" value="0.0208225678652525" units="cm"/>
      <inkml:brushProperty name="color" value="#000000"/>
      <inkml:brushProperty name="ignorePressure" value="0"/>
    </inkml:brush>
  </inkml:definitions>
  <inkml:trace contextRef="#ctx0" brushRef="#br0">28300.000 48450.000 704,'1.000'-22.000'0,"4.000"6.000"0,3.000 7.000 0,3.000 6.000 0,15.000 4.000 11,29.000 4.000 21,28.000 3.000 22,28.000 3.000 22,10.000 6.000-5,-5.000 9.000-30,-7.000 10.000-31,-5.000 10.000-29,-14.000-3.000-14,-18.000-11.000 4,-19.000-14.000 5,-18.000-11.000 4,-12.000-6.000-3,-3.000 4.000-11,-3.000 3.000-11,-2.000 3.000-11</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4"/>
    </inkml:context>
    <inkml:brush xml:id="br0">
      <inkml:brushProperty name="width" value="0.0249292068183422" units="cm"/>
      <inkml:brushProperty name="height" value="0.0249292068183422" units="cm"/>
      <inkml:brushProperty name="color" value="#000000"/>
      <inkml:brushProperty name="ignorePressure" value="0"/>
    </inkml:brush>
  </inkml:definitions>
  <inkml:trace contextRef="#ctx0" brushRef="#br0">29850.000 47700.000 588,'25.000'-47.000'0,"0.000"6.000"0,0.000 7.000 0,0.000 6.000 0,0.000 6.000 7,0.000 6.000 13,0.000 7.000 15,0.000 6.000 13,3.000 3.000 4,6.000 0.000-7,7.000 0.000-6,6.000 0.000-8,-1.000 3.000-4,-5.000 6.000-4,-7.000 7.000-3,-5.000 6.000-3,-8.000 3.000-3,-5.000 0.000-1,-7.000 0.000-2,-5.000 0.000-1</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4"/>
    </inkml:context>
    <inkml:brush xml:id="br0">
      <inkml:brushProperty name="width" value="0.0321486666798592" units="cm"/>
      <inkml:brushProperty name="height" value="0.0321486666798592" units="cm"/>
      <inkml:brushProperty name="color" value="#000000"/>
      <inkml:brushProperty name="ignorePressure" value="0"/>
    </inkml:brush>
  </inkml:definitions>
  <inkml:trace contextRef="#ctx0" brushRef="#br0">30000.000 48050.000 456,'-24.000'1.000'0,"4.000"4.000"0,3.000 3.000 0,3.000 3.000 0,-1.000 1.000 2,-2.000 1.000 3,-3.000-1.000 5,-3.000 1.000 4,-1.000 1.000 6,4.000 3.000 12,3.000 3.000 9,3.000 4.000 11,3.000 2.000 3,3.000 4.000-5,3.000 3.000-5,4.000 3.000-5,1.000 7.000-5,0.000 14.000-4,0.000 11.000-5,0.000 14.000-4,-2.000 0.000-6,-3.000-8.000-6,-3.000-10.000-8,-2.000-9.000-8,5.000-12.000-8,16.000-11.000-13,15.000-14.000-11,17.000-11.000-12,8.000-11.000-2,4.000-5.000 8,3.000-7.000 9,3.000-5.000 9,-1.000-1.000 5,-2.000 6.000 4,-3.000 7.000 4,-3.000 6.000 3,-7.000 6.000 4,-9.000 6.000 6,-10.000 7.000 6,-8.000 6.000 5,-12.000 6.000 2,-12.000 6.000 1,-13.000 7.000-1,-12.000 6.000 0,-7.000 1.000-1,1.000-3.000-2,-1.000-3.000-1,1.000-2.000-2,-3.000-6.000-2,-2.000-6.000-5,-3.000-6.000-4,-3.000-6.000-5,-4.000-1.000-2,-3.000 7.000-2,-3.000 6.000 0,-2.000 7.000-1,-5.000 5.000 2,-2.000 7.000 3,-3.000 6.000 4,-3.000 7.000 5,-1.000 2.000 1,4.000 1.000-2,3.000-1.000 0,3.000 1.000-2,4.000-6.000 6,7.000-8.000 14,6.000-10.000 14,7.000-9.000 12,13.000-7.000 7,22.000-3.000-4,22.000-3.000-3,23.000-2.000-3,17.000-5.000-4,17.000-2.000-8,15.000-3.000-7,16.000-3.000-8,7.000-2.000-8,1.000 0.000-12,-1.000 0.000-9,1.000 0.000-11,-1.000 1.000-9,1.000 4.000-6,-1.000 3.000-7,1.000 3.000-7,-12.000-1.000 3,-21.000-2.000 9,-22.000-3.000 9,-22.000-3.000 11,-11.000-2.000 1,0.000 0.000-6,0.000 0.000-7,0.000 0.000-6</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4"/>
    </inkml:context>
    <inkml:brush xml:id="br0">
      <inkml:brushProperty name="width" value="0.0215547680854797" units="cm"/>
      <inkml:brushProperty name="height" value="0.0215547680854797" units="cm"/>
      <inkml:brushProperty name="color" value="#000000"/>
      <inkml:brushProperty name="ignorePressure" value="0"/>
    </inkml:brush>
  </inkml:definitions>
  <inkml:trace contextRef="#ctx0" brushRef="#br0">31850.000 49100.000 680,'25.000'0.000'7,"0.000"0.000"14,0.000 0.000 14,0.000 0.000 14,0.000 1.000 4,0.000 4.000-6,0.000 3.000-6,0.000 3.000-6,-2.000 4.000-11,-3.000 7.000-16,-3.000 6.000-18,-2.000 7.000-17,-3.000 0.000-13,1.000-2.000-10,-1.000-3.000-10,1.000-3.000-11</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4"/>
    </inkml:context>
    <inkml:brush xml:id="br0">
      <inkml:brushProperty name="width" value="0.0247858539223671" units="cm"/>
      <inkml:brushProperty name="height" value="0.0247858539223671" units="cm"/>
      <inkml:brushProperty name="color" value="#000000"/>
      <inkml:brushProperty name="ignorePressure" value="0"/>
    </inkml:brush>
  </inkml:definitions>
  <inkml:trace contextRef="#ctx0" brushRef="#br0">31650.000 49950.000 591,'-24.000'1.000'6,"4.000"4.000"10,3.000 3.000 11,3.000 3.000 11,6.000 1.000 8,9.000 1.000 3,10.000-1.000 5,10.000 1.000 3,8.000 2.000-6,10.000 7.000-15,10.000 6.000-14,9.000 7.000-16,-1.000-1.000-13,-8.000-6.000-13,-10.000-6.000-13,-9.000-6.000-13,-7.000-4.000-8,-3.000 1.000-4,-3.000-1.000-4,-2.000 1.000-5</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7"/>
    </inkml:context>
    <inkml:brush xml:id="br0">
      <inkml:brushProperty name="width" value="0.0247210375964642" units="cm"/>
      <inkml:brushProperty name="height" value="0.0247210375964642" units="cm"/>
      <inkml:brushProperty name="color" value="#000000"/>
      <inkml:brushProperty name="ignorePressure" value="0"/>
    </inkml:brush>
  </inkml:definitions>
  <inkml:trace contextRef="#ctx0" brushRef="#br0">45450.000 47300.000 593,'1.000'-47.000'0,"4.000"6.000"0,3.000 7.000 0,3.000 6.000 0,34.000-1.000 13,66.000-5.000 27,65.000-7.000 27,67.000-5.000 26,3.000 3.000-1,-55.000 17.000-29,-57.000 15.000-29,-55.000 16.000-30,-33.000 13.000-16,-5.000 14.000-5,-7.000 11.000-6,-5.000 14.000-5,-9.000 2.000-8,-9.000-6.000-14,-10.000-6.000-13,-8.000-6.000-12</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89000.000 40150.000,'-150.000'-50.000,"100.000"50.000,0.000 0.000,-25.000 175.000,0.000 0.000,0.000 150.000,0.000 0.000,0.000 75.000,0.000 0.000,-50.000 50.000,0.000 0.000,75.000-75.000,0.000 0.000,50.000-300.000</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7"/>
    </inkml:context>
    <inkml:brush xml:id="br0">
      <inkml:brushProperty name="width" value="0.0237740725278854" units="cm"/>
      <inkml:brushProperty name="height" value="0.0237740725278854" units="cm"/>
      <inkml:brushProperty name="color" value="#000000"/>
      <inkml:brushProperty name="ignorePressure" value="0"/>
    </inkml:brush>
  </inkml:definitions>
  <inkml:trace contextRef="#ctx0" brushRef="#br0">45600.000 47850.000 616,'-65.000'0.000'6,"23.000"0.000"10,22.000 0.000 12,22.000 0.000 10,23.000 0.000 6,25.000 0.000 2,25.000 0.000 0,25.000 0.000 2,17.000 0.000-5,9.000 0.000-11,10.000 0.000-9,10.000 0.000-10,-1.000 4.000-13,-9.000 10.000-13,-10.000 10.000-15,-8.000 9.000-14,-15.000 2.000-9,-19.000-2.000-6,-18.000-3.000-6,-19.000-3.000-4</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7"/>
    </inkml:context>
    <inkml:brush xml:id="br0">
      <inkml:brushProperty name="width" value="0.0339769460260868" units="cm"/>
      <inkml:brushProperty name="height" value="0.0339769460260868" units="cm"/>
      <inkml:brushProperty name="color" value="#000000"/>
      <inkml:brushProperty name="ignorePressure" value="0"/>
    </inkml:brush>
  </inkml:definitions>
  <inkml:trace contextRef="#ctx0" brushRef="#br0">49650.000 46100.000 431,'0.000'-90.000'0,"0.000"23.000"0,0.000 22.000 0,0.000 22.000 0,-5.000 10.000 9,-9.000 1.000 18,-10.000-1.000 19,-8.000 1.000 17,-9.000 5.000 2,-6.000 14.000-16,-6.000 11.000-15,-6.000 14.000-16,-4.000 7.000-9,1.000 3.000-3,-1.000 3.000-4,1.000 4.000-2,4.000-4.000-2,9.000-9.000-2,10.000-10.000 0,10.000-8.000-2,10.000-1.000 3,13.000 9.000 4,12.000 10.000 6,13.000 10.000 5,2.000 8.000 5,-5.000 10.000 6,-7.000 10.000 5,-5.000 9.000 6,-8.000 9.000 1,-5.000 9.000-5,-7.000 10.000-4,-5.000 10.000-5,-3.000 0.000-6,4.000-5.000-6,3.000-7.000-8,3.000-5.000-5,3.000-8.000-4,3.000-5.000 3,3.000-7.000 1,4.000-5.000 3,7.000-8.000-4,13.000-5.000-10,12.000-7.000-8,13.000-5.000-10,9.000-8.000-8,6.000-5.000-5,7.000-7.000-5,6.000-5.000-7,-4.000-8.000-1,-11.000-5.000 2,-14.000-7.000 2,-11.000-5.000 2</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8"/>
    </inkml:context>
    <inkml:brush xml:id="br0">
      <inkml:brushProperty name="width" value="0.0360689796507359" units="cm"/>
      <inkml:brushProperty name="height" value="0.0360689796507359" units="cm"/>
      <inkml:brushProperty name="color" value="#000000"/>
      <inkml:brushProperty name="ignorePressure" value="0"/>
    </inkml:brush>
  </inkml:definitions>
  <inkml:trace contextRef="#ctx0" brushRef="#br0">50750.000 46250.000 406,'0.000'-68.000'0,"0.000"17.000"0,0.000 15.000 0,0.000 16.000 0,-7.000 15.000 10,-11.000 16.000 20,-14.000 15.000 20,-11.000 17.000 20,-9.000 14.000 3,-3.000 17.000-13,-3.000 15.000-12,-2.000 16.000-14,-1.000 9.000-8,3.000 3.000-3,3.000 3.000-4,4.000 4.000-2,4.000-4.000-3,6.000-9.000 0,7.000-10.000 0,6.000-8.000-1,9.000-15.000-2,13.000-19.000-2,12.000-18.000-4,13.000-19.000-2,15.000-18.000-4,19.000-15.000-6,19.000-15.000-6,19.000-16.000-6,10.000-15.000-6,4.000-11.000-7,3.000-14.000-8,3.000-11.000-6,-7.000-1.000 1,-15.000 13.000 9,-15.000 12.000 9,-16.000 13.000 10,-18.000 18.000 7,-18.000 26.000 4,-19.000 24.000 6,-18.000 26.000 4,-12.000 13.000 8,-3.000 4.000 10,-3.000 3.000 10,-2.000 3.000 10,2.000 3.000 3,9.000 3.000-4,10.000 3.000-6,10.000 4.000-3,4.000-3.000-6,0.000-5.000-5,0.000-7.000-5,0.000-5.000-6,4.000-9.000-3,10.000-9.000 1,10.000-10.000-1,9.000-8.000 1,4.000-8.000-3,1.000-2.000-4,-1.000-3.000-4,1.000-3.000-4,-1.000-9.000-4,1.000-11.000-1,-1.000-14.000-2,1.000-11.000-1,-3.000-12.000 0,-2.000-9.000 0,-3.000-10.000 1,-3.000-8.000 0,-4.000-15.000 2,-3.000-19.000 1,-3.000-18.000 1,-2.000-19.000 1,-6.000-4.000 3,-6.000 14.000 0,-6.000 11.000 3,-6.000 14.000 2,-6.000 16.000 2,-2.000 22.000 2,-3.000 22.000 3,-3.000 23.000 3,-6.000 16.000-3,-5.000 13.000-7,-7.000 12.000-6,-5.000 13.000-7,-3.000 12.000-4,4.000 13.000-2,3.000 12.000-3,3.000 13.000-2,6.000 2.000-3,9.000-5.000-4,10.000-7.000-5,10.000-5.000-4,5.000-8.000-3,4.000-5.000 2,3.000-7.000 0,3.000-5.000 0</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8"/>
    </inkml:context>
    <inkml:brush xml:id="br0">
      <inkml:brushProperty name="width" value="0.0300347041338682" units="cm"/>
      <inkml:brushProperty name="height" value="0.0300347041338682" units="cm"/>
      <inkml:brushProperty name="color" value="#000000"/>
      <inkml:brushProperty name="ignorePressure" value="0"/>
    </inkml:brush>
  </inkml:definitions>
  <inkml:trace contextRef="#ctx0" brushRef="#br0">51600.000 46800.000 488,'43.000'-21.000'0,"-11.000"10.000"0,-14.000 10.000 0,-11.000 9.000 0,-7.000 13.000 12,0.000 20.000 23,0.000 18.000 25,0.000 20.000 23,-2.000 6.000 3,-3.000-2.000-17,-3.000-3.000-18,-2.000-3.000-18,-3.000-4.000-12,1.000-3.000-6,-1.000-3.000-7,1.000-2.000-6,5.000-6.000-3,14.000-6.000 0,11.000-6.000-1,14.000-6.000 1,8.000-6.000 0,7.000-2.000 0,6.000-3.000 1,7.000-3.000 0,2.000 1.000 2,1.000 6.000 3,-1.000 7.000 2,1.000 6.000 4,-9.000 7.000-1,-15.000 10.000-4,-15.000 10.000-3,-16.000 9.000-5,-19.000 10.000-3,-22.000 14.000-5,-22.000 11.000-5,-21.000 14.000-5,-12.000 2.000-1,1.000-6.000 1,-1.000-6.000 1,1.000-6.000 2,2.000-16.000-5,7.000-25.000-8,6.000-25.000-10,7.000-25.000-9,8.000-19.000-4,14.000-12.000 0,11.000-13.000 1,14.000-12.000 1</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8"/>
    </inkml:context>
    <inkml:brush xml:id="br0">
      <inkml:brushProperty name="width" value="0.0268618538975716" units="cm"/>
      <inkml:brushProperty name="height" value="0.0268618538975716" units="cm"/>
      <inkml:brushProperty name="color" value="#000000"/>
      <inkml:brushProperty name="ignorePressure" value="0"/>
    </inkml:brush>
  </inkml:definitions>
  <inkml:trace contextRef="#ctx0" brushRef="#br0">52350.000 45650.000 546,'28.000'-41.000'9,"6.000"19.000"19,7.000 19.000 19,6.000 19.000 19,-5.000 24.000 4,-16.000 32.000-11,-15.000 31.000-9,-15.000 32.000-11,-14.000 10.000-8,-8.000-9.000-7,-10.000-10.000-6,-9.000-8.000-7,-1.000-15.000-9,10.000-19.000-15,10.000-18.000-14,9.000-19.000-14,13.000-18.000-3,20.000-15.000 6,18.000-15.000 6,20.000-16.000 7,10.000-7.000 4,3.000 4.000 2,3.000 3.000 2,4.000 3.000 2,-4.000 3.000-3,-9.000 3.000-5,-10.000 3.000-7,-8.000 4.000-5,-9.000 1.000-2,-6.000 0.000 5,-6.000 0.000 3,-6.000 0.000 5</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8"/>
    </inkml:context>
    <inkml:brush xml:id="br0">
      <inkml:brushProperty name="width" value="0.0207143854349852" units="cm"/>
      <inkml:brushProperty name="height" value="0.0207143854349852" units="cm"/>
      <inkml:brushProperty name="color" value="#000000"/>
      <inkml:brushProperty name="ignorePressure" value="0"/>
    </inkml:brush>
  </inkml:definitions>
  <inkml:trace contextRef="#ctx0" brushRef="#br0">52950.000 46150.000 708,'51.000'-22.000'91,"4.000"6.000"-22,3.000 7.000-24,3.000 6.000-24,6.000 1.000-12,9.000-3.000 1,10.000-3.000-1,10.000-2.000 0,-6.000-1.000-1,-18.000 3.000 0,-19.000 3.000-1,-18.000 4.000-2,-10.000-1.000-12,0.000-3.000-25,0.000-3.000-25,0.000-2.000-26</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9"/>
    </inkml:context>
    <inkml:brush xml:id="br0">
      <inkml:brushProperty name="width" value="0.0379821807146072" units="cm"/>
      <inkml:brushProperty name="height" value="0.0379821807146072" units="cm"/>
      <inkml:brushProperty name="color" value="#000000"/>
      <inkml:brushProperty name="ignorePressure" value="0"/>
    </inkml:brush>
  </inkml:definitions>
  <inkml:trace contextRef="#ctx0" brushRef="#br0">53950.000 45500.000 386,'0.000'-24.000'0,"0.000"4.000"0,0.000 3.000 0,0.000 3.000 0,1.000 1.000 4,4.000 1.000 9,3.000-1.000 10,3.000 1.000 8,7.000 1.000 4,14.000 3.000-1,11.000 3.000 0,14.000 4.000 0,7.000 2.000-5,3.000 4.000-7,3.000 3.000-7,4.000 3.000-7,-3.000 3.000-4,-5.000 3.000 1,-7.000 3.000-1,-5.000 4.000 1,-8.000 7.000 0,-5.000 13.000 1,-7.000 12.000-1,-5.000 13.000 2,-8.000 7.000 1,-5.000 4.000 2,-7.000 3.000 3,-5.000 3.000 2,-6.000 3.000 3,-3.000 3.000 4,-3.000 3.000 2,-2.000 4.000 3,-1.000 1.000-1,3.000 0.000-3,3.000 0.000-5,4.000 0.000-3,2.000-2.000-3,4.000-3.000-2,3.000-3.000-1,3.000-2.000-2,-1.000-3.000 0,-2.000 1.000 0,-3.000-1.000 1,-3.000 1.000 1,-9.000-1.000-7,-11.000 1.000-11,-14.000-1.000-12,-11.000 1.000-13,-17.000 1.000-7,-18.000 3.000-5,-19.000 3.000-5,-18.000 4.000-5,-3.000-10.000 4,17.000-22.000 10,15.000-22.000 11,16.000-21.000 11,10.000-12.000 0,7.000 1.000-10,6.000-1.000-9,7.000 1.000-11</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3:59"/>
    </inkml:context>
    <inkml:brush xml:id="br0">
      <inkml:brushProperty name="width" value="0.0178719088435173" units="cm"/>
      <inkml:brushProperty name="height" value="0.0178719088435173" units="cm"/>
      <inkml:brushProperty name="color" value="#000000"/>
      <inkml:brushProperty name="ignorePressure" value="0"/>
    </inkml:brush>
  </inkml:definitions>
  <inkml:trace contextRef="#ctx0" brushRef="#br0">55900.000 46950.000 820,'3.000'-47.000'0,"6.000"6.000"0,7.000 7.000 0,6.000 6.000 0,38.000 3.000 8,73.000 0.000 16,72.000 0.000 16,72.000 0.000 17,-1.000 3.000-12,-71.000 6.000-40,-72.000 7.000-37,-72.000 6.000-40</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0"/>
    </inkml:context>
    <inkml:brush xml:id="br0">
      <inkml:brushProperty name="width" value="0.0307136997580528" units="cm"/>
      <inkml:brushProperty name="height" value="0.0307136997580528" units="cm"/>
      <inkml:brushProperty name="color" value="#000000"/>
      <inkml:brushProperty name="ignorePressure" value="0"/>
    </inkml:brush>
  </inkml:definitions>
  <inkml:trace contextRef="#ctx0" brushRef="#br0">56650.000 45950.000 477,'-47.000'-46.000'6,"6.000"10.000"12,7.000 10.000 11,6.000 9.000 13,6.000 9.000 7,6.000 9.000 2,7.000 10.000 4,6.000 10.000 3,3.000 16.000-2,0.000 26.000-8,0.000 24.000-7,0.000 26.000-7,1.000 19.000-10,4.000 17.000-13,3.000 15.000-12,3.000 16.000-12,1.000-5.000-5,1.000-25.000 4,-1.000-25.000 4,1.000-25.000 4,-3.000-18.000-12,-2.000-8.000-27,-3.000-10.000-27,-3.000-9.000-28</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0"/>
    </inkml:context>
    <inkml:brush xml:id="br0">
      <inkml:brushProperty name="width" value="0.0286414995789528" units="cm"/>
      <inkml:brushProperty name="height" value="0.0286414995789528" units="cm"/>
      <inkml:brushProperty name="color" value="#000000"/>
      <inkml:brushProperty name="ignorePressure" value="0"/>
    </inkml:brush>
  </inkml:definitions>
  <inkml:trace contextRef="#ctx0" brushRef="#br0">59250.000 45450.000 512,'0.000'-68.000'0,"0.000"17.000"0,0.000 15.000 0,0.000 16.000 0,-2.000 5.000 5,-3.000-2.000 12,-3.000-3.000 12,-2.000-3.000 11,-8.000 1.000 3,-8.000 6.000-3,-10.000 7.000-5,-9.000 6.000-3,-9.000 7.000-4,-5.000 10.000-3,-7.000 10.000-4,-5.000 9.000-3,0.000 4.000-4,10.000 1.000-5,10.000-1.000-4,9.000 1.000-4,7.000-1.000-2,7.000 1.000 3,6.000-1.000 1,7.000 1.000 3,4.000-1.000-1,3.000 1.000 0,3.000-1.000-2,4.000 1.000-1,4.000-1.000 0,6.000 1.000 3,7.000-1.000 3,6.000 1.000 2,1.000 4.000 2,-3.000 9.000 0,-3.000 10.000 0,-2.000 10.000 0,-6.000 10.000-1,-6.000 13.000-3,-6.000 12.000-3,-6.000 13.000-2,-7.000 6.000-3,-6.000 0.000-2,-6.000 0.000-3,-6.000 0.000-2,1.000-8.000-3,9.000-16.000-3,10.000-15.000-2,10.000-15.000-2,8.000-15.000-5,10.000-12.000-8,10.000-13.000-6,9.000-12.000-8,4.000-9.000 0,1.000-2.000 7,-1.000-3.000 6,1.000-3.000 7,-3.000-6.000 0,-2.000-5.000-7,-3.000-7.000-5,-3.000-5.000-8</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89550.000 40300.000,'200.000'0.000,"-75.000"100.000,0.000 0.000,0.000 0.000,0.000 0.000,-75.000 50.000,0.000 0.000,-125.000 75.000,0.000 0.000,-125.000-25.000,0.000 0.000,75.000-75.000,0.000 0.000,0.000-25.000,0.000 0.000,100.000-50.000,0.000 0.000,125.000-50.000,0.000 0.000,100.000-75.000,0.000 0.000,25.000 0.000,0.000 0.000,-50.000-50.000,0.000 0.000,-100.000 75.000,0.000 0.000,-25.000 0.000</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0"/>
    </inkml:context>
    <inkml:brush xml:id="br0">
      <inkml:brushProperty name="width" value="0.0298823770135641" units="cm"/>
      <inkml:brushProperty name="height" value="0.0298823770135641" units="cm"/>
      <inkml:brushProperty name="color" value="#000000"/>
      <inkml:brushProperty name="ignorePressure" value="0"/>
    </inkml:brush>
  </inkml:definitions>
  <inkml:trace contextRef="#ctx0" brushRef="#br0">59550.000 45800.000 490,'23.000'-38.000'15,"-3.000"26.000"28,-3.000 24.000 29,-2.000 26.000 28,-5.000 18.000 3,-2.000 13.000-25,-3.000 12.000-25,-3.000 13.000-25,-7.000 9.000-16,-9.000 6.000-7,-10.000 7.000-6,-8.000 6.000-7,-3.000-7.000-9,7.000-18.000-10,6.000-19.000-12,7.000-18.000-10,5.000-29.000-8,7.000-37.000-5,6.000-38.000-6,7.000-37.000-5,2.000-15.000 5,1.000 10.000 15,-1.000 10.000 15,1.000 9.000 16,1.000 7.000 10,3.000 7.000 8,3.000 6.000 8,4.000 7.000 7,4.000 5.000 8,6.000 7.000 8,7.000 6.000 9,6.000 7.000 9,4.000 4.000-1,4.000 3.000-10,3.000 3.000-10,3.000 4.000-9,3.000 1.000-8,3.000 0.000-7,3.000 0.000-6,4.000 0.000-6,-6.000 0.000-2,-11.000 0.000 2,-14.000 0.000 3,-11.000 0.000 2,-9.000-2.000-3,-3.000-3.000-10,-3.000-3.000-10,-2.000-2.000-10</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0"/>
    </inkml:context>
    <inkml:brush xml:id="br0">
      <inkml:brushProperty name="width" value="0.0354346297681332" units="cm"/>
      <inkml:brushProperty name="height" value="0.0354346297681332" units="cm"/>
      <inkml:brushProperty name="color" value="#000000"/>
      <inkml:brushProperty name="ignorePressure" value="0"/>
    </inkml:brush>
  </inkml:definitions>
  <inkml:trace contextRef="#ctx0" brushRef="#br0">60700.000 45550.000 413,'-2.000'-24.000'0,"-3.000"4.000"0,-3.000 3.000 0,-2.000 3.000 0,-3.000 1.000 5,1.000 1.000 7,-1.000-1.000 9,1.000 1.000 8,-1.000 2.000 11,1.000 7.000 13,-1.000 6.000 13,1.000 7.000 13,-3.000 11.000 1,-2.000 20.000-15,-3.000 18.000-13,-3.000 20.000-15,-4.000 14.000-11,-3.000 14.000-10,-3.000 11.000-10,-2.000 14.000-11,2.000 5.000-9,9.000 1.000-9,10.000-1.000-9,10.000 1.000-9,5.000-10.000-6,4.000-19.000-3,3.000-18.000-3,3.000-19.000-3,1.000-16.000 0,1.000-12.000 1,-1.000-13.000 2,1.000-12.000 2</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1"/>
    </inkml:context>
    <inkml:brush xml:id="br0">
      <inkml:brushProperty name="width" value="0.0359917692840099" units="cm"/>
      <inkml:brushProperty name="height" value="0.0359917692840099" units="cm"/>
      <inkml:brushProperty name="color" value="#000000"/>
      <inkml:brushProperty name="ignorePressure" value="0"/>
    </inkml:brush>
  </inkml:definitions>
  <inkml:trace contextRef="#ctx0" brushRef="#br0">61700.000 45650.000 407,'0.000'-68.000'5,"0.000"17.000"8,0.000 15.000 10,0.000 16.000 8,-2.000 7.000 8,-3.000 1.000 6,-3.000-1.000 4,-2.000 1.000 7,-5.000 4.000-1,-2.000 9.000-5,-3.000 10.000-5,-3.000 10.000-5,-6.000 11.000-6,-5.000 17.000-5,-7.000 15.000-6,-5.000 16.000-5,-6.000 12.000-4,-3.000 9.000-4,-3.000 10.000-2,-2.000 10.000-4,3.000 0.000-3,14.000-5.000-1,11.000-7.000-4,14.000-5.000-1,7.000-12.000-5,3.000-16.000-6,3.000-15.000-6,4.000-15.000-6,10.000-21.000-5,19.000-25.000-2,19.000-25.000-2,19.000-25.000-3,12.000-18.000 0,6.000-8.000 3,7.000-10.000 3,6.000-9.000 2,-2.000 1.000 5,-9.000 13.000 5,-10.000 12.000 5,-8.000 13.000 7,-12.000 10.000 4,-12.000 10.000 7,-13.000 10.000 6,-12.000 9.000 5,-12.000 10.000 7,-8.000 14.000 4,-10.000 11.000 6,-9.000 14.000 5,-7.000 7.000 3,-3.000 3.000 2,-3.000 3.000 0,-2.000 4.000 2,0.000 1.000-2,7.000 0.000-5,6.000 0.000-4,7.000 0.000-4,11.000-4.000-6,20.000-5.000-8,18.000-7.000-7,20.000-5.000-7,6.000-11.000-3,-2.000-11.000 0,-3.000-14.000 0,-3.000-11.000 1,-4.000-11.000-4,-3.000-5.000-8,-3.000-7.000-7,-2.000-5.000-9,-6.000-6.000-2,-6.000-3.000 3,-6.000-3.000 4,-6.000-2.000 4,-6.000-5.000 2,-2.000-2.000 4,-3.000-3.000 2,-3.000-3.000 2,-2.000 1.000 4,0.000 6.000 2,0.000 7.000 2,0.000 6.000 3,0.000 13.000-1,0.000 23.000-6,0.000 22.000-4,0.000 22.000-6,4.000 7.000-2,10.000-6.000 1,10.000-6.000 2,9.000-6.000 1,6.000-4.000 4,3.000 1.000 5,3.000-1.000 6,4.000 1.000 5,-4.000 2.000 2,-9.000 7.000-1,-10.000 6.000 0,-8.000 7.000-2,-14.000 10.000 1,-15.000 16.000 0,-15.000 15.000 0,-16.000 17.000 1,-8.000 5.000 0,0.000-3.000-1,0.000-3.000-2,0.000-2.000 0,4.000-8.000 1,10.000-8.000 3,10.000-10.000 4,9.000-9.000 3,10.000-10.000 1,14.000-9.000-1,11.000-10.000-1,14.000-8.000-1,10.000-8.000 0,9.000-2.000 0,10.000-3.000-2,10.000-3.000 1,2.000 4.000 1,-3.000 13.000 5,-3.000 12.000 5,-2.000 13.000 3,-11.000 10.000 1,-15.000 10.000-7,-15.000 10.000-5,-16.000 9.000-7,-18.000 6.000-5,-18.000 3.000-7,-19.000 3.000-7,-18.000 4.000-7,-12.000-3.000-4,-3.000-5.000-1,-3.000-7.000-2,-2.000-5.000-1,5.000-12.000 1,16.000-16.000 6,15.000-15.000 5,17.000-15.000 5,8.000-9.000-3,4.000 1.000-10,3.000-1.000-12,3.000 1.000-11</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1"/>
    </inkml:context>
    <inkml:brush xml:id="br0">
      <inkml:brushProperty name="width" value="0.0212153699249029" units="cm"/>
      <inkml:brushProperty name="height" value="0.0212153699249029" units="cm"/>
      <inkml:brushProperty name="color" value="#000000"/>
      <inkml:brushProperty name="ignorePressure" value="0"/>
    </inkml:brush>
  </inkml:definitions>
  <inkml:trace contextRef="#ctx0" brushRef="#br0">63050.000 45600.000 691,'48.000'-46.000'0,"-3.000"10.000"0,-3.000 10.000 0,-2.000 9.000 0,8.000 6.000 11,22.000 3.000 22,22.000 3.000 23,23.000 4.000 22,2.000 4.000-4,-16.000 6.000-30,-15.000 7.000-32,-15.000 6.000-29</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2"/>
    </inkml:context>
    <inkml:brush xml:id="br0">
      <inkml:brushProperty name="width" value="0.0386623553931713" units="cm"/>
      <inkml:brushProperty name="height" value="0.0386623553931713" units="cm"/>
      <inkml:brushProperty name="color" value="#000000"/>
      <inkml:brushProperty name="ignorePressure" value="0"/>
    </inkml:brush>
  </inkml:definitions>
  <inkml:trace contextRef="#ctx0" brushRef="#br0">64200.000 44950.000 379,'-22.000'-24.000'0,"6.000"4.000"0,7.000 3.000 0,6.000 3.000 0,13.000-1.000 9,23.000-2.000 19,22.000-3.000 17,22.000-3.000 19,5.000 1.000 1,-8.000 6.000-18,-10.000 7.000-17,-9.000 6.000-17,-7.000 6.000-11,-3.000 6.000-3,-3.000 7.000-4,-2.000 6.000-3,-8.000 6.000-1,-8.000 6.000 1,-10.000 7.000 0,-9.000 6.000 1,-7.000 6.000 4,-3.000 6.000 7,-3.000 7.000 7,-2.000 6.000 7,-3.000 1.000 5,1.000-3.000 2,-1.000-3.000 1,1.000-2.000 2,2.000-3.000 1,7.000 1.000-2,6.000-1.000-2,7.000 1.000 0,2.000 2.000-4,1.000 7.000-2,-1.000 6.000-5,1.000 7.000-2,-1.000 5.000-3,1.000 7.000-1,-1.000 6.000 0,1.000 7.000-1,-3.000-1.000-1,-2.000-6.000 1,-3.000-6.000 0,-3.000-6.000 0,-10.000-1.000-7,-16.000 7.000-12,-15.000 6.000-15,-15.000 7.000-13,-12.000-9.000-3,-6.000-21.000 4,-6.000-22.000 6,-6.000-22.000 5,-6.000-13.000 1,-2.000-3.000-4,-3.000-3.000-4,-3.000-2.000-4,5.000-3.000-4,17.000 1.000-4,15.000-1.000-3,16.000 1.000-3</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2"/>
    </inkml:context>
    <inkml:brush xml:id="br0">
      <inkml:brushProperty name="width" value="0.0245232861489058" units="cm"/>
      <inkml:brushProperty name="height" value="0.0245232861489058" units="cm"/>
      <inkml:brushProperty name="color" value="#000000"/>
      <inkml:brushProperty name="ignorePressure" value="0"/>
    </inkml:brush>
  </inkml:definitions>
  <inkml:trace contextRef="#ctx0" brushRef="#br0">65100.000 45850.000 598,'28.000'-24.000'0,"6.000"4.000"0,7.000 3.000 0,6.000 3.000 0,13.000 1.000 12,23.000 1.000 26,22.000-1.000 26,22.000 1.000 25,13.000-1.000 0,7.000 1.000-26,6.000-1.000-27,7.000 1.000-26,-7.000-1.000-19,-19.000 1.000-15,-18.000-1.000-14,-19.000 1.000-13</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2"/>
    </inkml:context>
    <inkml:brush xml:id="br0">
      <inkml:brushProperty name="width" value="0.0290643721818924" units="cm"/>
      <inkml:brushProperty name="height" value="0.0290643721818924" units="cm"/>
      <inkml:brushProperty name="color" value="#000000"/>
      <inkml:brushProperty name="ignorePressure" value="0"/>
    </inkml:brush>
  </inkml:definitions>
  <inkml:trace contextRef="#ctx0" brushRef="#br0">66000.000 45250.000 504,'-2.000'-46.000'0,"-3.000"10.000"0,-3.000 10.000 0,-2.000 9.000 0,-1.000 18.000 13,3.000 29.000 24,3.000 28.000 25,4.000 28.000 25,1.000 18.000 4,0.000 10.000-16,0.000 10.000-16,0.000 9.000-17,0.000 9.000-17,0.000 9.000-20,0.000 10.000-20,0.000 10.000-20,0.000-11.000-16,0.000-27.000-13,0.000-28.000-12,0.000-28.000-14</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3"/>
    </inkml:context>
    <inkml:brush xml:id="br0">
      <inkml:brushProperty name="width" value="0.0305580254644156" units="cm"/>
      <inkml:brushProperty name="height" value="0.0305580254644156" units="cm"/>
      <inkml:brushProperty name="color" value="#000000"/>
      <inkml:brushProperty name="ignorePressure" value="0"/>
    </inkml:brush>
  </inkml:definitions>
  <inkml:trace contextRef="#ctx0" brushRef="#br0">68500.000 44650.000 479,'1.000'-143.000'0,"4.000"17.000"0,3.000 15.000 0,3.000 16.000 0,-2.000 16.000 8,-6.000 20.000 17,-6.000 18.000 15,-6.000 20.000 16,-9.000 14.000 3,-8.000 14.000-9,-10.000 11.000-10,-9.000 14.000-9,-5.000 10.000-10,0.000 9.000-8,0.000 10.000-9,0.000 10.000-8,3.000 2.000-5,6.000-3.000-1,7.000-3.000 0,6.000-2.000-1,4.000-8.000 0,4.000-8.000-1,3.000-10.000 1,3.000-9.000-1,3.000-2.000 2,3.000 6.000 4,3.000 7.000 5,4.000 6.000 3,2.000 4.000 4,4.000 4.000 3,3.000 3.000 3,3.000 3.000 3,-1.000 1.000 2,-2.000 1.000 1,-3.000-1.000 1,-3.000 1.000 2,-2.000 1.000 0,0.000 3.000 2,0.000 3.000 0,0.000 4.000 1,3.000 1.000-2,6.000 0.000-3,7.000 0.000-5,6.000 0.000-3,4.000-5.000-6,4.000-9.000-9,3.000-10.000-8,3.000-8.000-8,1.000-11.000-10,1.000-8.000-14,-1.000-10.000-13,1.000-9.000-13,-4.000-7.000-4,-6.000-3.000 8,-6.000-3.000 6,-6.000-2.000 8</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3"/>
    </inkml:context>
    <inkml:brush xml:id="br0">
      <inkml:brushProperty name="width" value="0.0310379024595022" units="cm"/>
      <inkml:brushProperty name="height" value="0.0310379024595022" units="cm"/>
      <inkml:brushProperty name="color" value="#000000"/>
      <inkml:brushProperty name="ignorePressure" value="0"/>
    </inkml:brush>
  </inkml:definitions>
  <inkml:trace contextRef="#ctx0" brushRef="#br0">69250.000 44750.000 472,'0.000'-46.000'0,"0.000"10.000"0,0.000 10.000 0,0.000 9.000 0,1.000 2.000 5,4.000-2.000 12,3.000-3.000 10,3.000-3.000 10,-1.000 8.000 11,-2.000 23.000 9,-3.000 22.000 10,-3.000 22.000 9,-2.000 15.000-4,0.000 9.000-17,0.000 10.000-17,0.000 10.000-17,-2.000-1.000-13,-3.000-9.000-11,-3.000-10.000-9,-2.000-8.000-10,-5.000-8.000-3,-2.000-2.000 3,-3.000-3.000 4,-3.000-3.000 3,-4.000-9.000-9,-3.000-11.000-22,-3.000-14.000-21,-2.000-11.000-22</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3"/>
    </inkml:context>
    <inkml:brush xml:id="br0">
      <inkml:brushProperty name="width" value="0.0214234106242657" units="cm"/>
      <inkml:brushProperty name="height" value="0.0214234106242657" units="cm"/>
      <inkml:brushProperty name="color" value="#000000"/>
      <inkml:brushProperty name="ignorePressure" value="0"/>
    </inkml:brush>
  </inkml:definitions>
  <inkml:trace contextRef="#ctx0" brushRef="#br0">69050.000 45350.000 684,'23.000'-68.000'0,"-3.000"17.000"0,-3.000 15.000 0,-2.000 16.000 0,0.000 5.000 7,7.000-2.000 12,6.000-3.000 14,7.000-3.000 12,4.000-1.000 5,3.000 4.000-6,3.000 3.000-4,4.000 3.000-6,-3.000 3.000-8,-5.000 3.000-11,-7.000 3.000-13,-5.000 4.000-10,-4.000-1.000-7,0.000-3.000-1,0.000-3.000 1,0.000-2.000-1</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91500.000 40650.000,'50.000'-100.000,"25.000"0.000,0.000 0.000,-25.000 25.000,0.000 0.000,-75.000 200.000,0.000 0.000,-75.000 100.000,0.000 0.000,0.000 25.000,0.000 0.000,25.000-100.000,0.000 0.000,50.000-125.000,0.000 0.000,0.000-75.000</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3"/>
    </inkml:context>
    <inkml:brush xml:id="br0">
      <inkml:brushProperty name="width" value="0.0365705639123917" units="cm"/>
      <inkml:brushProperty name="height" value="0.0365705639123917" units="cm"/>
      <inkml:brushProperty name="color" value="#000000"/>
      <inkml:brushProperty name="ignorePressure" value="0"/>
    </inkml:brush>
  </inkml:definitions>
  <inkml:trace contextRef="#ctx0" brushRef="#br0">69950.000 44300.000 401,'21.000'-71.000'0,"-5.000"10.000"0,-7.000 10.000 0,-5.000 9.000 0,-6.000 13.000 13,-3.000 20.000 27,-3.000 18.000 26,-2.000 20.000 27,-3.000 19.000 5,1.000 22.000-16,-1.000 22.000-18,1.000 23.000-16,-1.000 8.000-12,1.000-3.000-9,-1.000-3.000-8,1.000-2.000-9,-1.000-5.000-7,1.000-2.000-9,-1.000-3.000-7,1.000-3.000-8,-1.000-4.000-9,1.000-3.000-8,-1.000-3.000-10,1.000-2.000-8,-3.000-11.000-1,-2.000-15.000 9,-3.000-15.000 9,-3.000-16.000 8,-1.000-10.000 2,4.000-3.000-7,3.000-3.000-6,3.000-2.000-7</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4"/>
    </inkml:context>
    <inkml:brush xml:id="br0">
      <inkml:brushProperty name="width" value="0.0389474965631962" units="cm"/>
      <inkml:brushProperty name="height" value="0.0389474965631962" units="cm"/>
      <inkml:brushProperty name="color" value="#000000"/>
      <inkml:brushProperty name="ignorePressure" value="0"/>
    </inkml:brush>
  </inkml:definitions>
  <inkml:trace contextRef="#ctx0" brushRef="#br0">70000.000 45200.000 376,'23.000'-68.000'3,"-3.000"17.000"4,-3.000 15.000 5,-2.000 16.000 6,0.000 10.000 6,7.000 7.000 8,6.000 6.000 9,7.000 7.000 8,-4.000 10.000 0,-12.000 16.000-10,-13.000 15.000-10,-12.000 17.000-9,-12.000 7.000-8,-8.000 0.000-3,-10.000 0.000-3,-9.000 0.000-4,-1.000-5.000-2,10.000-9.000-3,10.000-10.000-1,9.000-8.000-2,15.000-15.000-5,22.000-19.000-5,22.000-18.000-8,23.000-19.000-5,16.000-16.000-5,13.000-12.000 0,12.000-13.000-1,13.000-12.000-1,4.000-9.000 1,-3.000-2.000 5,-3.000-3.000 4,-2.000-3.000 4,-9.000 2.000 4,-12.000 10.000 4,-13.000 10.000 5,-12.000 9.000 4,-15.000 7.000 2,-15.000 7.000-1,-15.000 6.000-1,-16.000 7.000 0,-10.000 5.000 6,-3.000 7.000 14,-3.000 6.000 13,-2.000 7.000 14,-3.000 7.000 12,1.000 9.000 7,-1.000 10.000 10,1.000 10.000 7,-4.000 10.000-1,-6.000 13.000-13,-6.000 12.000-14,-6.000 13.000-13,-4.000 7.000-8,1.000 4.000-5,-1.000 3.000-4,1.000 3.000-4,-1.000-4.000-6,1.000-8.000-8,-1.000-10.000-6,1.000-9.000-7,13.000-13.000-11,29.000-16.000-14,28.000-15.000-13,28.000-15.000-13,15.000-17.000-5,4.000-15.000 7,3.000-15.000 6,3.000-16.000 5,-4.000-2.000 7,-8.000 13.000 5,-10.000 12.000 6,-9.000 13.000 6,-16.000 12.000 12,-22.000 13.000 18,-22.000 12.000 19,-21.000 13.000 17,-10.000 12.000 9,3.000 13.000-2,3.000 12.000-2,4.000 13.000-2,4.000 2.000-2,6.000-5.000-4,7.000-7.000-2,6.000-5.000-3,7.000-9.000-3,10.000-9.000-5,10.000-10.000-5,9.000-8.000-5,12.000-9.000-4,16.000-6.000-3,15.000-6.000-4,17.000-6.000-4,5.000-10.000-3,-3.000-12.000-6,-3.000-13.000-4,-2.000-12.000-5,-6.000-13.000-3,-6.000-12.000 1,-6.000-13.000-1,-6.000-12.000 1,-10.000-1.000 0,-12.000 14.000 2,-13.000 11.000 3,-12.000 14.000 2,-10.000 8.000 2,-6.000 7.000 3,-6.000 6.000 3,-6.000 7.000 2,-7.000 8.000 2,-6.000 14.000 0,-6.000 11.000 0,-6.000 14.000 0,-2.000 8.000-2,3.000 7.000-3,3.000 6.000-3,4.000 7.000-2,4.000 0.000-3,6.000-2.000 0,7.000-3.000-1,6.000-3.000 0,9.000-4.000 1,13.000-3.000 1,12.000-3.000 1,13.000-2.000 2,2.000-1.000 3,-5.000 3.000 2,-7.000 3.000 4,-5.000 4.000 2,-11.000 7.000 3,-11.000 13.000-1,-14.000 12.000 1,-11.000 13.000 0,-12.000 4.000 0,-9.000-3.000 0,-10.000-3.000 1,-8.000-2.000 0,0.000-6.000 0,14.000-6.000 0,11.000-6.000-1,14.000-6.000 0,10.000-9.000 0,9.000-8.000 1,10.000-10.000 2,10.000-9.000 1,10.000-4.000 0,13.000 4.000 0,12.000 3.000 0,13.000 3.000 0,4.000 4.000 1,-3.000 7.000 3,-3.000 6.000 2,-2.000 7.000 3,-12.000 5.000 0,-19.000 7.000-1,-18.000 6.000-1,-19.000 7.000 0,-19.000 8.000-5,-19.000 14.000-8,-18.000 11.000-6,-19.000 14.000-9,-13.000 5.000-8,-6.000 1.000-8,-6.000-1.000-9,-6.000 1.000-10,5.000-10.000 0,20.000-19.000 7,18.000-18.000 8,20.000-19.000 6,11.000-13.000 3,7.000-6.000-5,6.000-6.000-3,7.000-6.000-4</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5"/>
    </inkml:context>
    <inkml:brush xml:id="br0">
      <inkml:brushProperty name="width" value="0.0393128804862499" units="cm"/>
      <inkml:brushProperty name="height" value="0.0393128804862499" units="cm"/>
      <inkml:brushProperty name="color" value="#000000"/>
      <inkml:brushProperty name="ignorePressure" value="0"/>
    </inkml:brush>
  </inkml:definitions>
  <inkml:trace contextRef="#ctx0" brushRef="#br0">73600.000 43800.000 373,'10.000'-25.000'0,"23.000"0.000"0,22.000 0.000 0,22.000 0.000 0,15.000 1.000 10,9.000 4.000 21,10.000 3.000 20,10.000 3.000 21,-4.000 4.000 2,-16.000 7.000-18,-15.000 6.000-18,-15.000 7.000-17,-15.000 7.000-11,-12.000 9.000-3,-13.000 10.000-2,-12.000 10.000-4,-10.000 8.000-1,-6.000 10.000 2,-6.000 10.000 1,-6.000 9.000 1,-6.000 6.000 4,-2.000 3.000 6,-3.000 3.000 5,-3.000 4.000 6,1.000-1.000 2,6.000-3.000-3,7.000-3.000-1,6.000-2.000-4,3.000-3.000-2,0.000 1.000-3,0.000-1.000-3,0.000 1.000-3,1.000-4.000-2,4.000-6.000 1,3.000-6.000-1,3.000-6.000 1,-1.000-4.000-2,-2.000 1.000-3,-3.000-1.000-4,-3.000 1.000-4,-7.000-4.000-1,-9.000-6.000-2,-10.000-6.000-1,-8.000-6.000-1,-9.000-4.000-2,-6.000 1.000-1,-6.000-1.000-1,-6.000 1.000-1,-7.000-1.000-2,-6.000 1.000 1,-6.000-1.000-2,-6.000 1.000 0,-12.000-1.000-2,-15.000 1.000-5,-15.000-1.000-5,-16.000 1.000-4,1.000-6.000-3,19.000-8.000 1,19.000-10.000-1,19.000-9.000 1,10.000-5.000-1,4.000 0.000-1,3.000 0.000 0,3.000 0.000-2</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6"/>
    </inkml:context>
    <inkml:brush xml:id="br0">
      <inkml:brushProperty name="width" value="0.0252709873020649" units="cm"/>
      <inkml:brushProperty name="height" value="0.0252709873020649" units="cm"/>
      <inkml:brushProperty name="color" value="#000000"/>
      <inkml:brushProperty name="ignorePressure" value="0"/>
    </inkml:brush>
  </inkml:definitions>
  <inkml:trace contextRef="#ctx0" brushRef="#br0">20800.000 53900.000 580,'-40.000'-27.000'13,"23.000"97.000"28,22.000 97.000 27,22.000 98.000 26,7.000 24.000 0,-6.000-47.000-29,-6.000-47.000-28,-6.000-46.000-30,-4.000-28.000-17,1.000-5.000-7,-1.000-7.000-7,1.000-5.000-7,-1.000-19.000-10,1.000-27.000-11,-1.000-28.000-12,1.000-28.000-12</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6"/>
    </inkml:context>
    <inkml:brush xml:id="br0">
      <inkml:brushProperty name="width" value="0.032743327319622" units="cm"/>
      <inkml:brushProperty name="height" value="0.032743327319622" units="cm"/>
      <inkml:brushProperty name="color" value="#000000"/>
      <inkml:brushProperty name="ignorePressure" value="0"/>
    </inkml:brush>
  </inkml:definitions>
  <inkml:trace contextRef="#ctx0" brushRef="#br0">21300.000 54250.000 447,'103.000'-143.000'7,"6.000"17.000"14,7.000 15.000 14,6.000 16.000 14,-5.000 20.000 3,-16.000 25.000-5,-15.000 25.000-7,-15.000 25.000-6,-14.000 23.000-6,-8.000 22.000-4,-10.000 22.000-6,-9.000 23.000-5,-16.000 20.000-6,-22.000 23.000-4,-22.000 22.000-6,-21.000 22.000-4,-15.000 5.000-6,-6.000-8.000-4,-6.000-10.000-5,-6.000-9.000-5,-2.000-18.000-2,3.000-24.000 1,3.000-26.000 0,4.000-24.000 1,4.000-24.000 3,6.000-22.000 2,7.000-22.000 4,6.000-21.000 3,15.000-28.000 3,26.000-30.000 2,24.000-32.000 3,26.000-30.000 1,19.000-12.000 5,17.000 9.000 7,15.000 10.000 6,16.000 10.000 8,4.000 14.000 3,-6.000 23.000 2,-6.000 22.000 2,-6.000 22.000 0,-12.000 19.000 1,-15.000 20.000-3,-15.000 18.000 0,-16.000 20.000-3,-18.000 22.000-4,-18.000 29.000-5,-19.000 28.000-8,-18.000 28.000-5,-15.000 12.000-4,-9.000-3.000 1,-10.000-3.000 1,-8.000-2.000 0,-6.000-9.000-1,1.000-12.000-3,-1.000-13.000-3,1.000-12.000-3,7.000-15.000-1,16.000-15.000 1,15.000-15.000 0,17.000-16.000 1,11.000-15.000 0,10.000-11.000 2,10.000-14.000 0,9.000-11.000 2,9.000-17.000-2,9.000-18.000-5,10.000-19.000-6,10.000-18.000-5,5.000-23.000-2,4.000-24.000 2,3.000-26.000 0,3.000-24.000 1,-5.000-9.000 2,-12.000 10.000 1,-13.000 10.000 2,-12.000 9.000 1,-10.000 9.000 3,-6.000 9.000 4,-6.000 10.000 3,-6.000 10.000 4,-7.000 10.000 4,-6.000 13.000 6,-6.000 12.000 4,-6.000 13.000 5,-1.000 10.000 2,7.000 10.000-1,6.000 10.000-1,7.000 9.000-2,5.000 23.000 9,7.000 38.000 20,6.000 37.000 21,7.000 38.000 19,0.000 29.000 2,-2.000 22.000-16,-3.000 22.000-15,-3.000 23.000-15,-4.000 16.000-12,-3.000 13.000-4,-3.000 12.000-5,-2.000 13.000-5,0.000-9.000-6,7.000-27.000-8,6.000-28.000-6,7.000-28.000-7,8.000-24.000-8,14.000-19.000-10,11.000-18.000-9,14.000-19.000-11,11.000-19.000-3,14.000-19.000 3,11.000-18.000 2,14.000-19.000 2,-4.000-12.000 3,-19.000-2.000 3,-18.000-3.000 3,-19.000-3.000 2</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7"/>
    </inkml:context>
    <inkml:brush xml:id="br0">
      <inkml:brushProperty name="width" value="0.0276678577065468" units="cm"/>
      <inkml:brushProperty name="height" value="0.0276678577065468" units="cm"/>
      <inkml:brushProperty name="color" value="#000000"/>
      <inkml:brushProperty name="ignorePressure" value="0"/>
    </inkml:brush>
  </inkml:definitions>
  <inkml:trace contextRef="#ctx0" brushRef="#br0">23300.000 53400.000 530,'-22.000'-27.000'3,"6.000"-3.000"7,7.000-3.000 6,6.000-2.000 7,7.000-1.000 7,10.000 3.000 5,10.000 3.000 6,9.000 4.000 6,13.000 1.000 0,20.000 0.000-4,18.000 0.000-4,20.000 0.000-6,13.000 1.000-5,9.000 4.000-6,10.000 3.000-7,10.000 3.000-5,-3.000 3.000-4,-11.000 3.000 1,-14.000 3.000 0,-11.000 4.000 1,-17.000 1.000-12,-18.000 0.000-24,-19.000 0.000-23,-18.000 0.000-23,-21.000 1.000-9,-22.000 4.000 9,-22.000 3.000 8,-21.000 3.000 8,-9.000-1.000 10,7.000-2.000 10,6.000-3.000 12,7.000-3.000 9</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7"/>
    </inkml:context>
    <inkml:brush xml:id="br0">
      <inkml:brushProperty name="width" value="0.0306983646005392" units="cm"/>
      <inkml:brushProperty name="height" value="0.0306983646005392" units="cm"/>
      <inkml:brushProperty name="color" value="#000000"/>
      <inkml:brushProperty name="ignorePressure" value="0"/>
    </inkml:brush>
  </inkml:definitions>
  <inkml:trace contextRef="#ctx0" brushRef="#br0">24150.000 53000.000 477,'-141.000'-4.000'2,"19.000"-5.000"5,19.000-7.000 4,19.000-5.000 5,13.000-1.000 3,10.000 6.000 3,10.000 7.000 3,9.000 6.000 2,9.000 9.000 6,9.000 13.000 8,10.000 12.000 8,10.000 13.000 7,5.000 15.000 0,4.000 19.000-9,3.000 19.000-9,3.000 19.000-9,-1.000 9.000-8,-2.000 0.000-6,-3.000 0.000-7,-3.000 0.000-7,-1.000-10.000-7,4.000-18.000-6,3.000-19.000-6,3.000-18.000-6,6.000-20.000-8,9.000-18.000-7,10.000-19.000-9,10.000-18.000-7,5.000-21.000-2,4.000-22.000 3,3.000-22.000 5,3.000-21.000 3,-1.000-18.000 5,-2.000-12.000 5,-3.000-13.000 6,-3.000-12.000 6,-4.000-2.000 7,-3.000 9.000 7,-3.000 10.000 9,-2.000 10.000 8,-6.000 11.000 8,-6.000 17.000 7,-6.000 15.000 7,-6.000 16.000 8,-7.000 26.000 7,-6.000 38.000 9,-6.000 37.000 7,-6.000 38.000 9,-7.000 21.000-3,-6.000 7.000-11,-6.000 6.000-13,-6.000 7.000-12,-6.000 2.000-11,-2.000 1.000-9,-3.000-1.000-11,-3.000 1.000-9,-2.000-6.000-9,0.000-8.000-6,0.000-10.000-6,0.000-9.000-7,4.000-12.000-3,10.000-11.000 1,10.000-14.000 1,9.000-11.000 1,9.000-15.000-1,9.000-16.000-2,10.000-15.000-4,10.000-15.000-1,0.000-6.000 4,-5.000 7.000 15,-7.000 6.000 12,-5.000 7.000 15,-6.000 5.000 7,-3.000 7.000 3,-3.000 6.000 1,-2.000 7.000 4,-8.000 10.000 0,-8.000 16.000 1,-10.000 15.000 1,-9.000 17.000 1,-7.000 10.000 1,-3.000 6.000 3,-3.000 7.000 4,-2.000 6.000 2,-3.000-1.000 0,1.000-5.000-3,-1.000-7.000-2,1.000-5.000-4,2.000-8.000-1,7.000-5.000-2,6.000-7.000 0,7.000-5.000-2,8.000-6.000 0,14.000-3.000 1,11.000-3.000 3,14.000-2.000 0,11.000-1.000-2,14.000 3.000-5,11.000 3.000-5,14.000 4.000-6,5.000 2.000-6,1.000 4.000-8,-1.000 3.000-6,1.000 3.000-8,-9.000 1.000-2,-15.000 1.000 1,-15.000-1.000 3,-16.000 1.000 1,-12.000-6.000 1,-5.000-8.000-2,-7.000-10.000 0,-5.000-9.000-1,-4.000-13.000-1,0.000-16.000 0,0.000-15.000 0,0.000-15.000-1,3.000-18.000 3,6.000-19.000 2,7.000-18.000 5,6.000-19.000 3,7.000-13.000 3,10.000-6.000 3,10.000-6.000 3,9.000-6.000 3,6.000 2.000 1,3.000 14.000 1,3.000 11.000 1,4.000 14.000 0,2.000 8.000 4,4.000 7.000 8,3.000 6.000 8,3.000 7.000 8,3.000 7.000 4,3.000 9.000 4,3.000 10.000 1,4.000 10.000 3,2.000 4.000 1,4.000 0.000 0,3.000 0.000-2,3.000 0.000 0,-1.000 3.000-6,-2.000 6.000-9,-3.000 7.000-11,-3.000 6.000-10,-7.000 4.000-9,-9.000 4.000-8,-10.000 3.000-9,-8.000 3.000-8,-12.000 4.000-7,-12.000 7.000-3,-13.000 6.000-4,-12.000 7.000-3,-10.000 2.000 3,-6.000 1.000 9,-6.000-1.000 8,-6.000 1.000 11,-4.000-3.000 5,1.000-2.000 3,-1.000-3.000 2,1.000-3.000 4,1.000-4.000 3,3.000-3.000 5,3.000-3.000 5,4.000-2.000 3,4.000-3.000 8,6.000 1.000 9,7.000-1.000 8,6.000 1.000 10,3.000 4.000 3,0.000 9.000-2,0.000 10.000-3,0.000 10.000-3,3.000 11.000-1,6.000 17.000-3,7.000 15.000-1,6.000 16.000-3,3.000 13.000-4,0.000 14.000-6,0.000 11.000-6,0.000 14.000-7,0.000 8.000-7,0.000 7.000-6,0.000 6.000-5,0.000 7.000-8,-4.000-3.000-1,-5.000-8.000 2,-7.000-10.000 2,-5.000-9.000 3,-9.000-15.000-5,-9.000-18.000-11,-10.000-19.000-10,-8.000-18.000-10,-3.000-18.000-4,7.000-16.000 5,6.000-15.000 5,7.000-15.000 3,0.000-12.000 4,-2.000-6.000-1,-3.000-6.000 0,-3.000-6.000 1</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8"/>
    </inkml:context>
    <inkml:brush xml:id="br0">
      <inkml:brushProperty name="width" value="0.0226865112781525" units="cm"/>
      <inkml:brushProperty name="height" value="0.0226865112781525" units="cm"/>
      <inkml:brushProperty name="color" value="#000000"/>
      <inkml:brushProperty name="ignorePressure" value="0"/>
    </inkml:brush>
  </inkml:definitions>
  <inkml:trace contextRef="#ctx0" brushRef="#br0">24050.000 55750.000 646,'4.000'-230.000'7,"10.000"41.000"15,10.000 40.000 15,9.000 42.000 14,1.000 35.000 4,-6.000 31.000-9,-6.000 32.000-7,-6.000 31.000-8,-9.000 24.000-7,-8.000 20.000-6,-10.000 18.000-5,-9.000 20.000-5,-7.000 6.000-6,-3.000-2.000-2,-3.000-3.000-3,-2.000-3.000-4,-1.000-10.000-4,3.000-16.000-6,3.000-15.000-4,4.000-15.000-7,5.000-18.000 0,10.000-19.000 1,10.000-18.000 3,9.000-19.000 2,6.000-10.000-4,3.000 1.000-8,3.000-1.000-9,4.000 1.000-8</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8"/>
    </inkml:context>
    <inkml:brush xml:id="br0">
      <inkml:brushProperty name="width" value="0.0225260462611914" units="cm"/>
      <inkml:brushProperty name="height" value="0.0225260462611914" units="cm"/>
      <inkml:brushProperty name="color" value="#000000"/>
      <inkml:brushProperty name="ignorePressure" value="0"/>
    </inkml:brush>
  </inkml:definitions>
  <inkml:trace contextRef="#ctx0" brushRef="#br0">26400.000 52850.000 651,'-21.000'4.000'85,"10.000"10.000"-9,10.000 10.000-9,9.000 9.000-9,2.000 7.000-15,-2.000 7.000-23,-3.000 6.000-24,-3.000 7.000-22,-1.000 2.000-15,4.000 1.000-5,3.000-1.000-5,3.000 1.000-6,-2.000-7.000 1,-6.000-12.000 10,-6.000-13.000 8,-6.000-12.000 9,-4.000-7.000 7,1.000 1.000 2,-1.000-1.000 2,1.000 1.000 4</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8"/>
    </inkml:context>
    <inkml:brush xml:id="br0">
      <inkml:brushProperty name="width" value="0.0322222337126732" units="cm"/>
      <inkml:brushProperty name="height" value="0.0322222337126732" units="cm"/>
      <inkml:brushProperty name="color" value="#000000"/>
      <inkml:brushProperty name="ignorePressure" value="0"/>
    </inkml:brush>
  </inkml:definitions>
  <inkml:trace contextRef="#ctx0" brushRef="#br0">25900.000 53750.000 455,'-44.000'3.000'5,"13.000"6.000"12,12.000 7.000 11,13.000 6.000 12,6.000 9.000 2,0.000 13.000-5,0.000 12.000-6,0.000 13.000-5,-7.000 10.000-4,-11.000 10.000-4,-14.000 10.000-4,-11.000 9.000-3,-6.000-4.000-2,4.000-15.000-1,3.000-15.000-1,3.000-16.000-1,20.000-24.000-4,38.000-31.000-7,37.000-31.000-7,38.000-31.000-7,21.000-20.000-3,7.000-5.000 1,6.000-7.000 1,7.000-5.000 0,-3.000 3.000 2,-8.000 17.000 2,-10.000 15.000 2,-9.000 16.000 2,-24.000 21.000 3,-37.000 29.000 4,-38.000 28.000 3,-37.000 28.000 5,-26.000 12.000 3,-11.000-3.000 1,-14.000-3.000 2,-11.000-2.000 1,-6.000-5.000 0,4.000-2.000-1,3.000-3.000-2,3.000-3.000-2,6.000-6.000 0,9.000-5.000 2,10.000-7.000 3,10.000-5.000 2,16.000-6.000 2,26.000-3.000 3,24.000-3.000 2,26.000-2.000 3,19.000-6.000 0,17.000-6.000-5,15.000-6.000-4,16.000-6.000-4,10.000-9.000-7,7.000-8.000-7,6.000-10.000-8,7.000-9.000-9,-4.000-5.000-4,-12.000 0.000-1,-13.000 0.000 0,-12.000 0.000-2,-15.000 3.000 2,-15.000 6.000 1,-15.000 7.000 3,-16.000 6.000 2,-15.000 4.000 1,-11.000 4.000 0,-14.000 3.000-1,-11.000 3.000 0,-11.000 1.000 3,-5.000 1.000 7,-7.000-1.000 8,-5.000 1.000 6,-4.000 1.000 6,0.000 3.000 6,0.000 3.000 7,0.000 4.000 5,4.000 2.000 6,10.000 4.000 6,10.000 3.000 7,9.000 3.000 5,4.000 4.000 0,1.000 7.000-4,-1.000 6.000-7,1.000 7.000-4,1.000 7.000-6,3.000 9.000-3,3.000 10.000-6,4.000 10.000-4,1.000 10.000-4,0.000 13.000-4,0.000 12.000-4,0.000 13.000-5,1.000 6.000-3,4.000 0.000-5,3.000 0.000-5,3.000 0.000-4,-4.000-5.000-1,-8.000-9.000 2,-10.000-10.000 2,-9.000-8.000 2,-12.000-12.000-4,-11.000-12.000-9,-14.000-13.000-11,-11.000-12.000-10,-3.000-13.000 0,10.000-12.000 8,10.000-13.000 8,9.000-12.000 8,7.000-12.000 7,7.000-8.000 5,6.000-10.000 5,7.000-9.000 6,10.000-9.000 2,16.000-5.000 1,15.000-7.000 1,17.000-5.000 0,13.000-8.000-1,13.000-5.000-4,12.000-7.000-4,13.000-5.000-4,9.000-4.000-5,6.000 0.000-6,7.000 0.000-6,6.000 0.000-6,-8.000 7.000-2,-22.000 17.000 4,-22.000 15.000 4,-21.000 16.000 3,-14.000 7.000 4,-2.000 1.000 3,-3.000-1.000 3,-3.000 1.000 3</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91850.000 39150.000,'50.000'-50.000,"0.000"0.000,0.000 0.000,50.000 25.000,0.000 0.000,50.000 125.000,0.000 0.000,50.000 50.000,0.000 0.000,175.000 50.000,0.000 0.000,25.000-50.000,0.000 0.000,-100.000 0.000,0.000 0.000,-125.000 0.000,0.000 0.000,-150.000-100.000,0.000 0.000,-25.000 0.000</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9"/>
    </inkml:context>
    <inkml:brush xml:id="br0">
      <inkml:brushProperty name="width" value="0.0290384255349636" units="cm"/>
      <inkml:brushProperty name="height" value="0.0290384255349636" units="cm"/>
      <inkml:brushProperty name="color" value="#000000"/>
      <inkml:brushProperty name="ignorePressure" value="0"/>
    </inkml:brush>
  </inkml:definitions>
  <inkml:trace contextRef="#ctx0" brushRef="#br0">27750.000 54150.000 505,'0.000'-46.000'0,"0.000"10.000"0,0.000 10.000 0,0.000 9.000 0,1.000 6.000 9,4.000 3.000 18,3.000 3.000 19,3.000 4.000 19,1.000 13.000 6,1.000 26.000-4,-1.000 24.000-5,1.000 26.000-4,-3.000 15.000-12,-2.000 6.000-16,-3.000 7.000-17,-3.000 6.000-16,-4.000-2.000-8,-3.000-9.000 1,-3.000-10.000 3,-2.000-8.000 1</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9"/>
    </inkml:context>
    <inkml:brush xml:id="br0">
      <inkml:brushProperty name="width" value="0.034163810312748" units="cm"/>
      <inkml:brushProperty name="height" value="0.034163810312748" units="cm"/>
      <inkml:brushProperty name="color" value="#000000"/>
      <inkml:brushProperty name="ignorePressure" value="0"/>
    </inkml:brush>
  </inkml:definitions>
  <inkml:trace contextRef="#ctx0" brushRef="#br0">28150.000 53050.000 429,'0.000'-90.000'0,"0.000"23.000"0,0.000 22.000 0,0.000 22.000 0,0.000 21.000 13,0.000 22.000 28,0.000 22.000 28,0.000 23.000 26,3.000 19.000 5,6.000 19.000-20,7.000 19.000-19,6.000 19.000-20,6.000 21.000-12,6.000 26.000-8,7.000 24.000-7,6.000 26.000-8,1.000 21.000-5,-3.000 19.000-8,-3.000 19.000-5,-2.000 19.000-6,-5.000 5.000-9,-2.000-5.000-11,-3.000-7.000-11,-3.000-5.000-11,-6.000-36.000-2,-5.000-61.000 7,-7.000-64.000 6,-5.000-61.000 6,-3.000-32.000 5,4.000 0.000 0,3.000 0.000 1,3.000 0.000 1</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09"/>
    </inkml:context>
    <inkml:brush xml:id="br0">
      <inkml:brushProperty name="width" value="0.0244218651205301" units="cm"/>
      <inkml:brushProperty name="height" value="0.0244218651205301" units="cm"/>
      <inkml:brushProperty name="color" value="#000000"/>
      <inkml:brushProperty name="ignorePressure" value="0"/>
    </inkml:brush>
  </inkml:definitions>
  <inkml:trace contextRef="#ctx0" brushRef="#br0">28150.000 53700.000 600,'0.000'-24.000'0,"0.000"4.000"0,0.000 3.000 0,0.000 3.000 0,7.000 3.000 9,17.000 3.000 20,15.000 3.000 18,16.000 4.000 19,15.000 4.000 3,16.000 6.000-10,15.000 7.000-11,17.000 6.000-11,3.000 4.000-12,-5.000 4.000-15,-7.000 3.000-13,-5.000 3.000-14,-14.000-1.000-6,-18.000-2.000 0,-19.000-3.000 2,-18.000-3.000 0,-12.000-4.000-7,-3.000-3.000-15,-3.000-3.000-14,-2.000-2.000-14</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0"/>
    </inkml:context>
    <inkml:brush xml:id="br0">
      <inkml:brushProperty name="width" value="0.0307876337319613" units="cm"/>
      <inkml:brushProperty name="height" value="0.0307876337319613" units="cm"/>
      <inkml:brushProperty name="color" value="#000000"/>
      <inkml:brushProperty name="ignorePressure" value="0"/>
    </inkml:brush>
  </inkml:definitions>
  <inkml:trace contextRef="#ctx0" brushRef="#br0">29350.000 53550.000 476,'70.000'-69.000'3,"-9.000"13.000"8,-10.000 12.000 6,-8.000 13.000 7,-9.000 13.000 7,-6.000 17.000 5,-6.000 15.000 6,-6.000 16.000 5,-10.000 13.000-3,-12.000 14.000-10,-13.000 11.000-10,-12.000 14.000-11,-10.000 5.000-7,-6.000 1.000-7,-6.000-1.000-4,-6.000 1.000-7,-1.000-6.000-1,7.000-8.000 2,6.000-10.000 2,7.000-9.000 1,15.000-12.000-1,25.000-11.000-5,25.000-14.000-5,25.000-11.000-5,12.000-9.000 1,1.000-3.000 11,-1.000-3.000 10,1.000-2.000 9,-10.000 5.000 5,-19.000 16.000 0,-18.000 15.000-2,-19.000 17.000-1,-15.000 8.000-2,-8.000 4.000-1,-10.000 3.000-2,-9.000 3.000-2,-5.000-2.000-1,0.000-6.000 0,0.000-6.000 1,0.000-6.000 0,10.000-9.000 1,23.000-8.000-1,22.000-10.000-1,22.000-9.000 0,15.000-9.000 0,9.000-5.000-3,10.000-7.000-1,10.000-5.000-2,0.000-1.000-1,-5.000 6.000 0,-7.000 7.000 1,-5.000 6.000-1,-9.000 6.000 1,-9.000 6.000 2,-10.000 7.000 3,-8.000 6.000 1,-14.000 9.000 0,-15.000 13.000-3,-15.000 12.000-2,-16.000 13.000-4,-12.000 6.000-1,-5.000 0.000 1,-7.000 0.000 0,-5.000 0.000 1,-6.000-4.000 0,-3.000-5.000-1,-3.000-7.000-2,-2.000-5.000-1,-5.000-6.000 2,-2.000-3.000 3,-3.000-3.000 5,-3.000-2.000 3,2.000-6.000 4,10.000-6.000 1,10.000-6.000 2,9.000-6.000 2,10.000-4.000 5,14.000 1.000 7,11.000-1.000 8,14.000 1.000 9,16.000-3.000 1,22.000-2.000-2,22.000-3.000-4,23.000-3.000-3,17.000-6.000-4,17.000-5.000-3,15.000-7.000-4,16.000-5.000-4,13.000-3.000-4,14.000 4.000-5,11.000 3.000-5,14.000 3.000-4,0.000 3.000-10,-8.000 3.000-16,-10.000 3.000-15,-9.000 4.000-17,-20.000 2.000-7,-27.000 4.000-3,-28.000 3.000-2,-28.000 3.000-1</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0"/>
    </inkml:context>
    <inkml:brush xml:id="br0">
      <inkml:brushProperty name="width" value="0.0207621417939663" units="cm"/>
      <inkml:brushProperty name="height" value="0.0207621417939663" units="cm"/>
      <inkml:brushProperty name="color" value="#000000"/>
      <inkml:brushProperty name="ignorePressure" value="0"/>
    </inkml:brush>
  </inkml:definitions>
  <inkml:trace contextRef="#ctx0" brushRef="#br0">31750.000 54700.000 706,'6.000'-47.000'0,"13.000"6.000"0,12.000 7.000 0,13.000 6.000 0,6.000 12.000 12,0.000 19.000 22,0.000 19.000 24,0.000 19.000 24,-7.000 13.000-9,-11.000 10.000-39,-14.000 10.000-38,-11.000 9.000-39,-9.000-4.000-20,-3.000-15.000 2,-3.000-15.000 1,-2.000-16.000 1</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0"/>
    </inkml:context>
    <inkml:brush xml:id="br0">
      <inkml:brushProperty name="width" value="0.0234075281769037" units="cm"/>
      <inkml:brushProperty name="height" value="0.0234075281769037" units="cm"/>
      <inkml:brushProperty name="color" value="#000000"/>
      <inkml:brushProperty name="ignorePressure" value="0"/>
    </inkml:brush>
  </inkml:definitions>
  <inkml:trace contextRef="#ctx0" brushRef="#br0">31450.000 55650.000 626,'-46.000'25.000'10,"10.000"0.000"19,10.000 0.000 20,9.000 0.000 19,13.000 0.000 3,20.000 0.000-14,18.000 0.000-13,20.000 0.000-15,3.000-2.000-14,-8.000-3.000-14,-10.000-3.000-13,-9.000-2.000-15,-5.000-3.000-13,0.000 1.000-12,0.000-1.000-13,0.000 1.000-13</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0"/>
    </inkml:context>
    <inkml:brush xml:id="br0">
      <inkml:brushProperty name="width" value="0.0338997431099415" units="cm"/>
      <inkml:brushProperty name="height" value="0.0338997431099415" units="cm"/>
      <inkml:brushProperty name="color" value="#000000"/>
      <inkml:brushProperty name="ignorePressure" value="0"/>
    </inkml:brush>
  </inkml:definitions>
  <inkml:trace contextRef="#ctx0" brushRef="#br0">41000.000 53500.000 432,'-50.000'-24.000'0,"0.000"4.000"0,0.000 3.000 0,0.000 3.000 0,-15.000 17.000 7,-27.000 31.000 15,-28.000 32.000 14,-28.000 31.000 15,8.000 6.000 1,48.000-19.000-9,47.000-18.000-10,47.000-19.000-10,21.000-12.000-6,-3.000-2.000 0,-3.000-3.000-1,-2.000-3.000 0,-1.000-1.000-1,3.000 4.000 0,3.000 3.000 0,4.000 3.000-1,-3.000 6.000 2,-5.000 9.000 1,-7.000 10.000 4,-5.000 10.000 2,-4.000 11.000 0,0.000 17.000-2,0.000 15.000-3,0.000 16.000-3,-2.000 7.000-3,-3.000 1.000-5,-3.000-1.000-5,-2.000 1.000-4,0.000-9.000-7,7.000-15.000-9,6.000-15.000-8,7.000-16.000-9,7.000-16.000-6,9.000-16.000-6,10.000-15.000-6,10.000-15.000-5,0.000-14.000-1,-5.000-8.000 1,-7.000-10.000 3,-5.000-9.000 1</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1"/>
    </inkml:context>
    <inkml:brush xml:id="br0">
      <inkml:brushProperty name="width" value="0.0321154966950417" units="cm"/>
      <inkml:brushProperty name="height" value="0.0321154966950417" units="cm"/>
      <inkml:brushProperty name="color" value="#000000"/>
      <inkml:brushProperty name="ignorePressure" value="0"/>
    </inkml:brush>
  </inkml:definitions>
  <inkml:trace contextRef="#ctx0" brushRef="#br0">41350.000 53550.000 456,'21.000'-68.000'3,"-5.000"17.000"7,-7.000 15.000 5,-5.000 16.000 7,-3.000 18.000 12,4.000 22.000 19,3.000 22.000 20,3.000 23.000 18,-1.000 16.000-1,-2.000 13.000-22,-3.000 12.000-20,-3.000 13.000-23,-2.000 6.000-14,0.000 0.000-10,0.000 0.000-10,0.000 0.000-9,-2.000-5.000-8,-3.000-9.000-9,-3.000-10.000-8,-2.000-8.000-8,-5.000-15.000-6,-2.000-19.000-5,-3.000-18.000-4,-3.000-19.000-4</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1"/>
    </inkml:context>
    <inkml:brush xml:id="br0">
      <inkml:brushProperty name="width" value="0.02285560593009" units="cm"/>
      <inkml:brushProperty name="height" value="0.02285560593009" units="cm"/>
      <inkml:brushProperty name="color" value="#000000"/>
      <inkml:brushProperty name="ignorePressure" value="0"/>
    </inkml:brush>
  </inkml:definitions>
  <inkml:trace contextRef="#ctx0" brushRef="#br0">41250.000 54500.000 641,'26.000'-71.000'6,"4.000"10.000"13,3.000 10.000 12,3.000 9.000 12,4.000 7.000 6,7.000 7.000 1,6.000 6.000-1,7.000 7.000 0,5.000 0.000-10,7.000-2.000-18,6.000-3.000-18,7.000-3.000-20,0.000-1.000-12,-2.000 4.000-5,-3.000 3.000-5,-3.000 3.000-6,-9.000 1.000-4,-11.000 1.000 0,-14.000-1.000 0,-11.000 1.000-2</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1"/>
    </inkml:context>
    <inkml:brush xml:id="br0">
      <inkml:brushProperty name="width" value="0.0343582145869732" units="cm"/>
      <inkml:brushProperty name="height" value="0.0343582145869732" units="cm"/>
      <inkml:brushProperty name="color" value="#000000"/>
      <inkml:brushProperty name="ignorePressure" value="0"/>
    </inkml:brush>
  </inkml:definitions>
  <inkml:trace contextRef="#ctx0" brushRef="#br0">42350.000 53550.000 426,'-22.000'-46.000'0,"6.000"10.000"0,7.000 10.000 0,6.000 9.000 0,1.000 2.000 4,-3.000-2.000 7,-3.000-3.000 7,-2.000-3.000 7,2.000 5.000 12,9.000 17.000 17,10.000 15.000 18,10.000 16.000 16,0.000 16.000-1,-5.000 20.000-18,-7.000 18.000-19,-5.000 20.000-19,-4.000 19.000-14,0.000 22.000-7,0.000 22.000-9,0.000 23.000-9,-4.000 14.000-11,-5.000 10.000-16,-7.000 10.000-15,-5.000 9.000-17,-3.000-15.000-2,4.000-36.000 10,3.000-39.000 10,3.000-36.000 9,3.000-28.000 5,3.000-15.000-3,3.000-15.000-2,4.000-16.000-1</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92050.000 41050.000,'-150.000'-50.000,"175.000"-25.000,0.000 0.000,125.000 25.000,0.000 0.000,100.000 25.000,0.000 0.000,25.000 50.000,0.000 0.000,-175.000 125.000,0.000 0.000,-150.000 75.000,0.000 0.000,-75.000-50.000,0.000 0.000,-125.000 50.000,0.000 0.000,125.000-150.000,0.000 0.000,75.000-100.000,0.000 0.000,75.000-200.000,0.000 0.000,75.000-75.000,0.000 0.000,0.000 125.000,0.000 0.000,-75.000 125.000,0.000 0.000,-50.000 125.000,0.000 0.000,-175.000 225.000,0.000 0.000,-25.000-50.000,0.000 0.000,75.000-75.000,0.000 0.000,100.000-150.000</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1"/>
    </inkml:context>
    <inkml:brush xml:id="br0">
      <inkml:brushProperty name="width" value="0.0257962588220835" units="cm"/>
      <inkml:brushProperty name="height" value="0.0257962588220835" units="cm"/>
      <inkml:brushProperty name="color" value="#000000"/>
      <inkml:brushProperty name="ignorePressure" value="0"/>
    </inkml:brush>
  </inkml:definitions>
  <inkml:trace contextRef="#ctx0" brushRef="#br0">42700.000 53650.000 568,'-44.000'-24.000'0,"13.000"4.000"0,12.000 3.000 0,13.000 3.000 0,24.000-1.000 11,39.000-2.000 22,36.000-3.000 22,39.000-3.000 22,14.000-1.000 4,-5.000 4.000-14,-7.000 3.000-15,-5.000 3.000-14,-12.000 3.000-20,-16.000 3.000-29,-15.000 3.000-28,-15.000 4.000-27,-15.000-1.000-11,-12.000-3.000 4,-13.000-3.000 7,-12.000-2.000 4</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1"/>
    </inkml:context>
    <inkml:brush xml:id="br0">
      <inkml:brushProperty name="width" value="0.0283677522093058" units="cm"/>
      <inkml:brushProperty name="height" value="0.0283677522093058" units="cm"/>
      <inkml:brushProperty name="color" value="#000000"/>
      <inkml:brushProperty name="ignorePressure" value="0"/>
    </inkml:brush>
  </inkml:definitions>
  <inkml:trace contextRef="#ctx0" brushRef="#br0">43450.000 52950.000 517,'-24.000'-22.000'0,"4.000"6.000"0,3.000 7.000 0,3.000 6.000 0,-1.000 12.000 12,-2.000 19.000 26,-3.000 19.000 26,-3.000 19.000 24,1.000 12.000 5,6.000 6.000-20,7.000 7.000-19,6.000 6.000-18,4.000 4.000-17,4.000 4.000-14,3.000 3.000-13,3.000 3.000-15,-1.000-10.000-16,-2.000-21.000-19,-3.000-22.000-18,-3.000-22.000-18</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2"/>
    </inkml:context>
    <inkml:brush xml:id="br0">
      <inkml:brushProperty name="width" value="0.0365755185484886" units="cm"/>
      <inkml:brushProperty name="height" value="0.0365755185484886" units="cm"/>
      <inkml:brushProperty name="color" value="#000000"/>
      <inkml:brushProperty name="ignorePressure" value="0"/>
    </inkml:brush>
  </inkml:definitions>
  <inkml:trace contextRef="#ctx0" brushRef="#br0">44100.000 52700.000 400,'23.000'-46.000'0,"-3.000"10.000"0,-3.000 10.000 0,-2.000 9.000 0,0.000 6.000 7,7.000 3.000 12,6.000 3.000 12,7.000 4.000 14,8.000 4.000 1,14.000 6.000-7,11.000 7.000-9,14.000 6.000-8,0.000 4.000-6,-8.000 4.000-3,-10.000 3.000-4,-9.000 3.000-4,-10.000 1.000-2,-9.000 1.000 2,-10.000-1.000 0,-8.000 1.000 2,-9.000 1.000-2,-6.000 3.000-2,-6.000 3.000-2,-6.000 4.000-3,-2.000 1.000 3,3.000 0.000 8,3.000 0.000 9,4.000 0.000 8,1.000 1.000 4,0.000 4.000-1,0.000 3.000-1,0.000 3.000-2,1.000 3.000-2,4.000 3.000-3,3.000 3.000-3,3.000 4.000-3,1.000 4.000-3,1.000 6.000-2,-1.000 7.000-3,1.000 6.000-3,-3.000 6.000-1,-2.000 6.000 0,-3.000 7.000 0,-3.000 6.000 0,-7.000 1.000-2,-9.000-3.000-5,-10.000-3.000-3,-8.000-2.000-4,-4.000-8.000-4,3.000-8.000-1,3.000-10.000-3,4.000-9.000-1,-3.000-10.000-1,-5.000-9.000 2,-7.000-10.000 2,-5.000-8.000 1,-9.000-8.000-4,-9.000-2.000-10,-10.000-3.000-10,-8.000-3.000-10,0.000-4.000-6,14.000-3.000 1,11.000-3.000-1,14.000-2.000 0</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2"/>
    </inkml:context>
    <inkml:brush xml:id="br0">
      <inkml:brushProperty name="width" value="0.0258634705096483" units="cm"/>
      <inkml:brushProperty name="height" value="0.0258634705096483" units="cm"/>
      <inkml:brushProperty name="color" value="#000000"/>
      <inkml:brushProperty name="ignorePressure" value="0"/>
    </inkml:brush>
  </inkml:definitions>
  <inkml:trace contextRef="#ctx0" brushRef="#br0">45550.000 53650.000 567,'-15.000'-29.000'13,"73.000"-5.000"27,72.000-7.000 28,72.000-5.000 26,26.000 2.000 0,-19.000 13.000-26,-18.000 12.000-27,-19.000 13.000-26,-21.000 7.000-25,-21.000 4.000-22,-22.000 3.000-22,-22.000 3.000-22,-19.000 1.000-6,-16.000 1.000 10,-15.000-1.000 12,-15.000 1.000 10</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2"/>
    </inkml:context>
    <inkml:brush xml:id="br0">
      <inkml:brushProperty name="width" value="0.0310931392014027" units="cm"/>
      <inkml:brushProperty name="height" value="0.0310931392014027" units="cm"/>
      <inkml:brushProperty name="color" value="#000000"/>
      <inkml:brushProperty name="ignorePressure" value="0"/>
    </inkml:brush>
  </inkml:definitions>
  <inkml:trace contextRef="#ctx0" brushRef="#br0">46400.000 52900.000 471,'0.000'-46.000'0,"0.000"10.000"0,0.000 10.000 0,0.000 9.000 0,-2.000 1.000 6,-3.000-6.000 13,-3.000-6.000 11,-2.000-6.000 13,-1.000 5.000 5,3.000 20.000-1,3.000 18.000-1,4.000 20.000-1,1.000 19.000-2,0.000 22.000 0,0.000 22.000-1,0.000 23.000-1,1.000 14.000-5,4.000 10.000-12,3.000 10.000-11,3.000 9.000-10,-1.000 12.000-13,-2.000 16.000-11,-3.000 15.000-12,-3.000 17.000-12,-2.000-14.000-10,0.000-40.000-9,0.000-40.000-9,0.000-41.000-9</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3"/>
    </inkml:context>
    <inkml:brush xml:id="br0">
      <inkml:brushProperty name="width" value="0.0335878767073154" units="cm"/>
      <inkml:brushProperty name="height" value="0.0335878767073154" units="cm"/>
      <inkml:brushProperty name="color" value="#000000"/>
      <inkml:brushProperty name="ignorePressure" value="0"/>
    </inkml:brush>
  </inkml:definitions>
  <inkml:trace contextRef="#ctx0" brushRef="#br0">49400.000 52450.000 436,'-2.000'-157.000'0,"-3.000"39.000"0,-3.000 36.000 0,-2.000 39.000 0,-14.000 22.000 7,-21.000 10.000 12,-22.000 10.000 12,-22.000 9.000 14,-4.000 10.000 0,17.000 14.000-12,15.000 11.000-13,16.000 14.000-11,9.000 5.000-5,3.000 1.000-1,3.000-1.000 2,4.000 1.000 0,4.000-4.000 1,6.000-6.000 0,7.000-6.000 2,6.000-6.000 0,3.000-6.000 1,0.000-2.000 0,0.000-3.000 1,0.000-3.000 0,0.000-1.000 3,0.000 4.000 5,0.000 3.000 5,0.000 3.000 4,0.000 6.000 2,0.000 9.000 0,0.000 10.000-1,0.000 10.000 0,-2.000 8.000-2,-3.000 10.000-6,-3.000 10.000-5,-2.000 9.000-6,-1.000 4.000-4,3.000 1.000-3,3.000-1.000-5,4.000 1.000-3,4.000-6.000-5,6.000-8.000-6,7.000-10.000-5,6.000-9.000-6,7.000-12.000-8,10.000-11.000-8,10.000-14.000-10,9.000-11.000-9,-2.000-12.000-3,-12.000-9.000 5,-13.000-10.000 4,-12.000-8.000 5</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3"/>
    </inkml:context>
    <inkml:brush xml:id="br0">
      <inkml:brushProperty name="width" value="0.0332045778632164" units="cm"/>
      <inkml:brushProperty name="height" value="0.0332045778632164" units="cm"/>
      <inkml:brushProperty name="color" value="#000000"/>
      <inkml:brushProperty name="ignorePressure" value="0"/>
    </inkml:brush>
  </inkml:definitions>
  <inkml:trace contextRef="#ctx0" brushRef="#br0">50050.000 52300.000 441,'-22.000'-46.000'0,"6.000"10.000"0,7.000 10.000 0,6.000 9.000 0,3.000 15.000 13,0.000 22.000 24,0.000 22.000 26,0.000 23.000 24,1.000 17.000 6,4.000 17.000-15,3.000 15.000-14,3.000 16.000-14,-1.000 7.000-13,-2.000 1.000-13,-3.000-1.000-12,-3.000 1.000-12,-6.000-4.000-11,-5.000-6.000-12,-7.000-6.000-10,-5.000-6.000-10,-4.000-10.000-9,0.000-12.000-3,0.000-13.000-5,0.000-12.000-5</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3"/>
    </inkml:context>
    <inkml:brush xml:id="br0">
      <inkml:brushProperty name="width" value="0.0273121129721403" units="cm"/>
      <inkml:brushProperty name="height" value="0.0273121129721403" units="cm"/>
      <inkml:brushProperty name="color" value="#000000"/>
      <inkml:brushProperty name="ignorePressure" value="0"/>
    </inkml:brush>
  </inkml:definitions>
  <inkml:trace contextRef="#ctx0" brushRef="#br0">49900.000 53300.000 537,'23.000'-71.000'4,"-3.000"10.000"9,-3.000 10.000 10,-2.000 9.000 8,-1.000 9.000 6,3.000 9.000 3,3.000 10.000 3,4.000 10.000 3,2.000 7.000-1,4.000 6.000-7,3.000 7.000-6,3.000 6.000-6,-2.000 9.000-4,-6.000 13.000-2,-6.000 12.000-2,-6.000 13.000-1,-6.000 2.000-10,-2.000-5.000-14,-3.000-7.000-15,-3.000-5.000-16,-2.000-8.000-9,0.000-5.000-1,0.000-7.000-1,0.000-5.000-3,-2.000-6.000 1,-3.000-3.000 1,-3.000-3.000 3,-2.000-2.000 1</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4"/>
    </inkml:context>
    <inkml:brush xml:id="br0">
      <inkml:brushProperty name="width" value="0.0293571818619967" units="cm"/>
      <inkml:brushProperty name="height" value="0.0293571818619967" units="cm"/>
      <inkml:brushProperty name="color" value="#000000"/>
      <inkml:brushProperty name="ignorePressure" value="0"/>
    </inkml:brush>
  </inkml:definitions>
  <inkml:trace contextRef="#ctx0" brushRef="#br0">51050.000 52450.000 499,'-163.000'140.000'104,"26.000"-18.000"-20,24.000-19.000-19,26.000-18.000-20,12.000-12.000-12,0.000-3.000-7,0.000-3.000-6,0.000-2.000-8,3.000-8.000-3,6.000-8.000-2,7.000-10.000-3,6.000-9.000-1,17.000-5.000 0,28.000 0.000 4,28.000 0.000 3,29.000 0.000 3,16.000 0.000 1,7.000 0.000-1,6.000 0.000-1,7.000 0.000-1,2.000 1.000-5,1.000 4.000-8,-1.000 3.000-8,1.000 3.000-8,-4.000-1.000-8,-6.000-2.000-8,-6.000-3.000-9,-6.000-3.000-8,-7.000-4.000-1,-6.000-3.000 8,-6.000-3.000 8,-6.000-2.000 7,-6.000-5.000 2,-2.000-2.000-6,-3.000-3.000-5,-3.000-3.000-5</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4"/>
    </inkml:context>
    <inkml:brush xml:id="br0">
      <inkml:brushProperty name="width" value="0.0254923179745674" units="cm"/>
      <inkml:brushProperty name="height" value="0.0254923179745674" units="cm"/>
      <inkml:brushProperty name="color" value="#000000"/>
      <inkml:brushProperty name="ignorePressure" value="0"/>
    </inkml:brush>
  </inkml:definitions>
  <inkml:trace contextRef="#ctx0" brushRef="#br0">51600.000 52350.000 575,'-21.000'-47.000'0,"10.000"6.000"0,10.000 7.000 0,9.000 6.000 0,12.000 4.000 14,16.000 4.000 28,15.000 3.000 27,17.000 3.000 29,8.000 3.000-1,4.000 3.000-32,3.000 3.000-30,3.000 4.000-31,-2.000 2.000-22,-6.000 4.000-15,-6.000 3.000-14,-6.000 3.000-14,-10.000 1.000-3,-12.000 1.000 10,-13.000-1.000 10,-12.000 1.000 10</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94600.000 41300.000,'-50.000'0.000,"25.000"0.000,0.000 0.000,150.000 0.000,0.000 0.000,150.000-25.000,0.000 0.000,100.000 25.000,0.000 0.000,75.000-50.000,0.000 0.000,-50.000-25.000,0.000 0.000,-150.000 50.000,0.000 0.000,-150.000 25.000,0.000 0.000,-75.000 25.000</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4"/>
    </inkml:context>
    <inkml:brush xml:id="br0">
      <inkml:brushProperty name="width" value="0.0303784050047398" units="cm"/>
      <inkml:brushProperty name="height" value="0.0303784050047398" units="cm"/>
      <inkml:brushProperty name="color" value="#000000"/>
      <inkml:brushProperty name="ignorePressure" value="0"/>
    </inkml:brush>
  </inkml:definitions>
  <inkml:trace contextRef="#ctx0" brushRef="#br0">51950.000 51950.000 482,'-24.000'-24.000'0,"4.000"4.000"0,3.000 3.000 0,3.000 3.000 0,3.000 1.000 2,3.000 1.000 3,3.000-1.000 4,4.000 1.000 3,-1.000 2.000 10,-3.000 7.000 15,-3.000 6.000 17,-2.000 7.000 16,-1.000 11.000 2,3.000 20.000-9,3.000 18.000-11,4.000 20.000-10,1.000 13.000-9,0.000 9.000-9,0.000 10.000-9,0.000 10.000-10,0.000 2.000-7,0.000-3.000-9,0.000-3.000-8,0.000-2.000-7,0.000-12.000-2,0.000-19.000 5,0.000-18.000 6,0.000-19.000 6,0.000-12.000-9,0.000-2.000-21,0.000-3.000-22,0.000-3.000-22</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5"/>
    </inkml:context>
    <inkml:brush xml:id="br0">
      <inkml:brushProperty name="width" value="0.0398145578801632" units="cm"/>
      <inkml:brushProperty name="height" value="0.0398145578801632" units="cm"/>
      <inkml:brushProperty name="color" value="#000000"/>
      <inkml:brushProperty name="ignorePressure" value="0"/>
    </inkml:brush>
  </inkml:definitions>
  <inkml:trace contextRef="#ctx0" brushRef="#br0">52450.000 51300.000 368,'12.000'-44.000'6,"26.000"13.000"13,24.000 12.000 12,26.000 13.000 12,5.000 12.000 2,-11.000 13.000-10,-14.000 12.000-10,-11.000 13.000-10,-11.000 7.000-5,-5.000 4.000 1,-7.000 3.000 1,-5.000 3.000 1,-8.000 4.000 3,-5.000 7.000 3,-7.000 6.000 4,-5.000 7.000 3,-4.000 5.000 3,0.000 7.000 1,0.000 6.000 2,0.000 7.000 1,0.000 2.000-2,0.000 1.000-4,0.000-1.000-6,0.000 1.000-4,0.000-3.000-4,0.000-2.000 0,0.000-3.000-1,0.000-3.000-1,1.000-4.000-3,4.000-3.000-3,3.000-3.000-5,3.000-2.000-3,-4.000-8.000-4,-8.000-8.000-4,-10.000-10.000-4,-9.000-9.000-4,-15.000-7.000-2,-18.000-3.000 0,-19.000-3.000 1,-18.000-2.000 0,-18.000 0.000 1,-16.000 7.000 1,-15.000 6.000 2,-15.000 7.000 3,-1.000-1.000-4,16.000-6.000-8,15.000-6.000-6,17.000-6.000-9,13.000-7.000-6,13.000-6.000-5,12.000-6.000-5,13.000-6.000-5</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6"/>
    </inkml:context>
    <inkml:brush xml:id="br0">
      <inkml:brushProperty name="width" value="0.0268959365785122" units="cm"/>
      <inkml:brushProperty name="height" value="0.0268959365785122" units="cm"/>
      <inkml:brushProperty name="color" value="#000000"/>
      <inkml:brushProperty name="ignorePressure" value="0"/>
    </inkml:brush>
  </inkml:definitions>
  <inkml:trace contextRef="#ctx0" brushRef="#br0">55150.000 52200.000 545,'-7.000'-2.000'9,"39.000"-3.000"19,36.000-3.000 20,39.000-2.000 17,18.000-5.000 7,0.000-2.000-8,0.000-3.000-7,0.000-3.000-7,-5.000 1.000-13,-9.000 6.000-16,-10.000 7.000-18,-8.000 6.000-16,-12.000 4.000-11,-12.000 4.000-4,-13.000 3.000-5,-12.000 3.000-3,-12.000 6.000-5,-8.000 9.000-4,-10.000 10.000-3,-9.000 10.000-5,-12.000 5.000 2,-11.000 4.000 7,-14.000 3.000 5,-11.000 3.000 8,-4.000-5.000 5,6.000-12.000 5,7.000-13.000 5,6.000-12.000 4</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6"/>
    </inkml:context>
    <inkml:brush xml:id="br0">
      <inkml:brushProperty name="width" value="0.0261011235415936" units="cm"/>
      <inkml:brushProperty name="height" value="0.0261011235415936" units="cm"/>
      <inkml:brushProperty name="color" value="#000000"/>
      <inkml:brushProperty name="ignorePressure" value="0"/>
    </inkml:brush>
  </inkml:definitions>
  <inkml:trace contextRef="#ctx0" brushRef="#br0">55500.000 53150.000 561,'-25.000'21.000'0,"0.000"-5.000"0,0.000-7.000 0,0.000-5.000 0,1.000-4.000 2,4.000 0.000 1,3.000 0.000 3,3.000 0.000 2,1.000 0.000 8,1.000 0.000 10,-1.000 0.000 12,1.000 0.000 11,12.000-4.000 3,25.000-5.000-6,25.000-7.000-6,25.000-5.000-5,17.000-3.000-4,9.000 4.000-3,10.000 3.000-4,10.000 3.000-1,5.000 3.000-12,4.000 3.000-16,3.000 3.000-19,3.000 4.000-18,-8.000 4.000-4,-19.000 6.000 6,-18.000 7.000 9,-19.000 6.000 6,-13.000 1.000-1,-6.000-3.000-11,-6.000-3.000-11,-6.000-2.000-10</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6"/>
    </inkml:context>
    <inkml:brush xml:id="br0">
      <inkml:brushProperty name="width" value="0.0386237874627113" units="cm"/>
      <inkml:brushProperty name="height" value="0.0386237874627113" units="cm"/>
      <inkml:brushProperty name="color" value="#000000"/>
      <inkml:brushProperty name="ignorePressure" value="0"/>
    </inkml:brush>
  </inkml:definitions>
  <inkml:trace contextRef="#ctx0" brushRef="#br0">60000.000 51050.000 379,'-2.000'-113.000'0,"-3.000"26.000"0,-3.000 24.000 0,-2.000 26.000 0,-8.000 13.000 8,-8.000 4.000 14,-10.000 3.000 16,-9.000 3.000 15,-9.000 6.000 3,-5.000 9.000-8,-7.000 10.000-10,-5.000 10.000-8,-4.000 10.000-7,0.000 13.000-6,0.000 12.000-5,0.000 13.000-6,3.000 1.000-3,6.000-9.000 2,7.000-10.000 1,6.000-8.000 0,4.000-11.000-2,4.000-8.000-5,3.000-10.000-5,3.000-9.000-6,9.000-1.000 3,16.000 10.000 12,15.000 10.000 13,17.000 9.000 12,5.000 9.000 5,-3.000 9.000-3,-3.000 10.000-2,-2.000 10.000-3,-5.000 11.000-3,-2.000 17.000-2,-3.000 15.000-4,-3.000 16.000-2,-2.000 9.000-3,0.000 3.000-1,0.000 3.000-2,0.000 4.000-2,0.000-6.000-2,0.000-11.000-5,0.000-14.000-2,0.000-11.000-4,4.000-12.000-6,10.000-9.000-7,10.000-10.000-7,9.000-8.000-8,9.000-14.000-1,9.000-15.000 4,10.000-15.000 4,10.000-16.000 4,-1.000-8.000-3,-9.000 0.000-10,-10.000 0.000-10,-8.000 0.000-11,-8.000-4.000-1,-2.000-5.000 5,-3.000-7.000 6,-3.000-5.000 7</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7"/>
    </inkml:context>
    <inkml:brush xml:id="br0">
      <inkml:brushProperty name="width" value="0.0373385176062584" units="cm"/>
      <inkml:brushProperty name="height" value="0.0373385176062584" units="cm"/>
      <inkml:brushProperty name="color" value="#000000"/>
      <inkml:brushProperty name="ignorePressure" value="0"/>
    </inkml:brush>
  </inkml:definitions>
  <inkml:trace contextRef="#ctx0" brushRef="#br0">60350.000 51750.000 392,'20.000'-68.000'0,"-9.000"17.000"0,-10.000 15.000 0,-8.000 16.000 0,-11.000 18.000 13,-8.000 22.000 25,-10.000 22.000 25,-9.000 23.000 25,-4.000 19.000 4,4.000 19.000-19,3.000 19.000-18,3.000 19.000-19,4.000 4.000-10,7.000-9.000-4,6.000-10.000-4,7.000-8.000-4,5.000-12.000-3,7.000-12.000-1,6.000-13.000-1,7.000-12.000-1,7.000-15.000-6,9.000-15.000-8,10.000-15.000-8,10.000-16.000-9,4.000-19.000-4,0.000-22.000 2,0.000-22.000 0,0.000-21.000 2,-4.000-15.000 0,-5.000-6.000 1,-7.000-6.000-1,-5.000-6.000 1,-8.000-1.000 3,-5.000 7.000 3,-7.000 6.000 4,-5.000 7.000 4,-6.000 5.000 4,-3.000 7.000 5,-3.000 6.000 5,-2.000 7.000 3,-1.000 4.000 2,3.000 3.000-2,3.000 3.000-2,4.000 4.000-2,8.000 1.000 2,17.000 0.000 8,15.000 0.000 7,16.000 0.000 7,7.000 4.000 2,1.000 10.000-4,-1.000 10.000-4,1.000 9.000-4,-4.000 9.000-4,-6.000 9.000 0,-6.000 10.000-2,-6.000 10.000-2,-9.000 13.000-1,-8.000 19.000 0,-10.000 19.000-2,-9.000 19.000 0,-12.000 12.000-3,-11.000 6.000-1,-14.000 7.000-3,-11.000 6.000-1,-7.000-1.000-4,0.000-5.000-3,0.000-7.000-5,0.000-5.000-3,4.000-14.000-3,10.000-18.000-3,10.000-19.000-2,9.000-18.000-3,7.000-17.000-1,7.000-11.000 2,6.000-14.000 2,7.000-11.000 0,10.000-11.000 3,16.000-5.000 2,15.000-7.000 2,17.000-5.000 2,5.000-4.000 2,-3.000 0.000 1,-3.000 0.000 1,-2.000 0.000 2,-6.000 4.000 0,-6.000 10.000 0,-6.000 10.000-1,-6.000 9.000 0,-6.000 6.000-3,-2.000 3.000-5,-3.000 3.000-7,-3.000 4.000-4,-6.000-3.000-2,-5.000-5.000 4,-7.000-7.000 3,-5.000-5.000 4,-4.000-3.000 2,0.000 4.000 2,0.000 3.000 0,0.000 3.000 1,-2.000-8.000 1,-3.000-19.000-1,-3.000-18.000 1,-2.000-19.000-1,-3.000-12.000 2,1.000-2.000 4,-1.000-3.000 4,1.000-3.000 4,1.000 4.000 1,3.000 13.000-1,3.000 12.000-2,4.000 13.000-1,1.000 9.000 6,0.000 6.000 17,0.000 7.000 16,0.000 6.000 16,1.000 17.000 11,4.000 28.000 7,3.000 28.000 5,3.000 29.000 6,-1.000 29.000-4,-2.000 31.000-15,-3.000 32.000-15,-3.000 31.000-16,-2.000 21.000-10,0.000 14.000-3,0.000 11.000-5,0.000 14.000-3,0.000-1.000-13,0.000-12.000-19,0.000-13.000-20,0.000-12.000-19,-2.000-29.000-12,-3.000-43.000-4,-3.000-44.000-2,-2.000-43.000-3</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7"/>
    </inkml:context>
    <inkml:brush xml:id="br0">
      <inkml:brushProperty name="width" value="0.0229262933135033" units="cm"/>
      <inkml:brushProperty name="height" value="0.0229262933135033" units="cm"/>
      <inkml:brushProperty name="color" value="#000000"/>
      <inkml:brushProperty name="ignorePressure" value="0"/>
    </inkml:brush>
  </inkml:definitions>
  <inkml:trace contextRef="#ctx0" brushRef="#br0">62200.000 51550.000 639,'0.000'-46.000'0,"0.000"10.000"0,0.000 10.000 0,0.000 9.000 0,14.000 1.000 11,28.000-6.000 23,28.000-6.000 23,29.000-6.000 21,8.000 1.000 1,-8.000 9.000-22,-10.000 10.000-24,-9.000 10.000-22,-12.000 4.000-15,-11.000 0.000-11,-14.000 0.000-8,-11.000 0.000-11,-7.000 0.000-8,0.000 0.000-9,0.000 0.000-9,0.000 0.000-8</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7"/>
    </inkml:context>
    <inkml:brush xml:id="br0">
      <inkml:brushProperty name="width" value="0.0391569472849369" units="cm"/>
      <inkml:brushProperty name="height" value="0.0391569472849369" units="cm"/>
      <inkml:brushProperty name="color" value="#000000"/>
      <inkml:brushProperty name="ignorePressure" value="0"/>
    </inkml:brush>
  </inkml:definitions>
  <inkml:trace contextRef="#ctx0" brushRef="#br0">62950.000 50850.000 374,'-22.000'-68.000'0,"6.000"17.000"0,7.000 15.000 0,6.000 16.000 0,3.000 7.000 6,0.000 1.000 10,0.000-1.000 12,0.000 1.000 11,10.000 1.000 3,23.000 3.000-1,22.000 3.000-4,22.000 4.000-2,7.000 1.000-5,-6.000 0.000-7,-6.000 0.000-7,-6.000 0.000-8,-7.000 3.000-3,-6.000 6.000-1,-6.000 7.000 1,-6.000 6.000-1,-9.000 6.000 1,-8.000 6.000 2,-10.000 7.000 1,-9.000 6.000 2,-7.000 6.000 2,-3.000 6.000 3,-3.000 7.000 2,-2.000 6.000 3,-3.000 3.000 1,1.000 0.000-1,-1.000 0.000-2,1.000 0.000-1,2.000 3.000 0,7.000 6.000-1,6.000 7.000 1,7.000 6.000-1,5.000 4.000-1,7.000 4.000-3,6.000 3.000-4,7.000 3.000-2,-1.000 1.000-2,-6.000 1.000-1,-6.000-1.000-1,-6.000 1.000-1,-4.000-3.000-2,1.000-2.000-1,-1.000-3.000-2,1.000-3.000-1,-10.000-7.000-2,-19.000-9.000-1,-18.000-10.000 0,-19.000-8.000-2,-13.000-8.000-1,-6.000-2.000-4,-6.000-3.000-3,-6.000-3.000-3,-6.000-4.000-5,-2.000-3.000-7,-3.000-3.000-6,-3.000-2.000-8,-2.000-6.000 0,0.000-6.000 6,0.000-6.000 6,0.000-6.000 6</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8"/>
    </inkml:context>
    <inkml:brush xml:id="br0">
      <inkml:brushProperty name="width" value="0.0246890485286713" units="cm"/>
      <inkml:brushProperty name="height" value="0.0246890485286713" units="cm"/>
      <inkml:brushProperty name="color" value="#000000"/>
      <inkml:brushProperty name="ignorePressure" value="0"/>
    </inkml:brush>
  </inkml:definitions>
  <inkml:trace contextRef="#ctx0" brushRef="#br0">64800.000 51900.000 594,'-66.000'-46.000'0,"19.000"10.000"0,19.000 10.000 0,19.000 9.000 0,54.000-4.000 13,91.000-15.000 29,90.000-15.000 28,92.000-16.000 27,8.000 2.000-3,-71.000 23.000-33,-72.000 22.000-33,-72.000 22.000-33,-46.000 12.000-23,-18.000 3.000-12,-19.000 3.000-12,-18.000 4.000-13</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8"/>
    </inkml:context>
    <inkml:brush xml:id="br0">
      <inkml:brushProperty name="width" value="0.0312194358557463" units="cm"/>
      <inkml:brushProperty name="height" value="0.0312194358557463" units="cm"/>
      <inkml:brushProperty name="color" value="#000000"/>
      <inkml:brushProperty name="ignorePressure" value="0"/>
    </inkml:brush>
  </inkml:definitions>
  <inkml:trace contextRef="#ctx0" brushRef="#br0">65500.000 51200.000 469,'-24.000'-69.000'0,"4.000"13.000"0,3.000 12.000 0,3.000 13.000 0,3.000 16.000 16,3.000 23.000 31,3.000 22.000 31,4.000 22.000 32,1.000 23.000 1,0.000 25.000-28,0.000 25.000-29,0.000 25.000-27,0.000 18.000-22,0.000 14.000-16,0.000 11.000-14,0.000 14.000-15,1.000-15.000-6,4.000-41.000 5,3.000-40.000 5,3.000-40.000 5,-1.000-25.000-3,-2.000-5.000-11,-3.000-7.000-11,-3.000-5.000-10</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97700.000 39650.000,'0.000'-50.000,"25.000"25.000,0.000 0.000,0.000 25.000,0.000 0.000,100.000 75.000,0.000 0.000,125.000 25.000,0.000 0.000,-25.000-25.000,0.000 0.000,-25.000-25.000,0.000 0.000,-75.000 25.000,0.000 0.000,-100.000 25.000,0.000 0.000,-100.000 50.000,0.000 0.000,-100.000 50.000,0.000 0.000,-25.000 25.000,0.000 0.000,0.000 0.000,0.000 0.000,125.000-125.000,0.000 0.000,50.000-75.000</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8"/>
    </inkml:context>
    <inkml:brush xml:id="br0">
      <inkml:brushProperty name="width" value="0.0354228615760803" units="cm"/>
      <inkml:brushProperty name="height" value="0.0354228615760803" units="cm"/>
      <inkml:brushProperty name="color" value="#000000"/>
      <inkml:brushProperty name="ignorePressure" value="0"/>
    </inkml:brush>
  </inkml:definitions>
  <inkml:trace contextRef="#ctx0" brushRef="#br0">67900.000 50800.000 414,'-47.000'-93.000'0,"6.000"17.000"0,7.000 15.000 0,6.000 16.000 0,-5.000 12.000 8,-16.000 9.000 19,-15.000 10.000 17,-15.000 10.000 17,-4.000 10.000 2,9.000 13.000-13,10.000 12.000-14,10.000 13.000-14,5.000 4.000-7,4.000-3.000-2,3.000-3.000 0,3.000-2.000-1,7.000-5.000-3,14.000-2.000-3,11.000-3.000-4,14.000-3.000-3,7.000-4.000 0,3.000-3.000 3,3.000-3.000 5,4.000-2.000 2,1.000 2.000 4,0.000 9.000 0,0.000 10.000 2,0.000 10.000 0,-2.000 4.000 2,-3.000 0.000 0,-3.000 0.000-1,-2.000 0.000 2,-8.000 14.000-2,-8.000 28.000-2,-10.000 28.000-2,-9.000 29.000-3,-4.000 11.000-1,4.000-2.000-4,3.000-3.000-2,3.000-3.000-4,3.000-9.000 0,3.000-11.000 0,3.000-14.000 1,4.000-11.000 0,2.000-14.000-5,4.000-11.000-12,3.000-14.000-11,3.000-11.000-11,7.000-17.000-8,14.000-18.000-1,11.000-19.000-4,14.000-18.000-2,0.000-10.000 0,-8.000 0.000-1,-10.000 0.000 2,-9.000 0.000 0</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9"/>
    </inkml:context>
    <inkml:brush xml:id="br0">
      <inkml:brushProperty name="width" value="0.0332389362156391" units="cm"/>
      <inkml:brushProperty name="height" value="0.0332389362156391" units="cm"/>
      <inkml:brushProperty name="color" value="#000000"/>
      <inkml:brushProperty name="ignorePressure" value="0"/>
    </inkml:brush>
  </inkml:definitions>
  <inkml:trace contextRef="#ctx0" brushRef="#br0">68250.000 51050.000 441,'0.000'-46.000'0,"0.000"10.000"0,0.000 10.000 0,0.000 9.000 0,0.000 4.000 5,0.000 1.000 9,0.000-1.000 10,0.000 1.000 10,0.000 13.000 12,0.000 29.000 13,0.000 28.000 14,0.000 28.000 14,0.000 17.000-4,0.000 6.000-20,0.000 7.000-20,0.000 6.000-21,-5.000-1.000-17,-9.000-5.000-12,-10.000-7.000-15,-8.000-5.000-12,-3.000-11.000-11,7.000-11.000-8,6.000-14.000-8,7.000-11.000-7,2.000-12.000 0,1.000-9.000 6,-1.000-10.000 6,1.000-8.000 6</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9"/>
    </inkml:context>
    <inkml:brush xml:id="br0">
      <inkml:brushProperty name="width" value="0.0222260691225529" units="cm"/>
      <inkml:brushProperty name="height" value="0.0222260691225529" units="cm"/>
      <inkml:brushProperty name="color" value="#000000"/>
      <inkml:brushProperty name="ignorePressure" value="0"/>
    </inkml:brush>
  </inkml:definitions>
  <inkml:trace contextRef="#ctx0" brushRef="#br0">68100.000 51700.000 659,'26.000'-49.000'4,"4.000"4.000"6,3.000 3.000 6,3.000 3.000 8,3.000 3.000 7,3.000 3.000 10,3.000 3.000 10,4.000 4.000 9,2.000 2.000-5,4.000 4.000-21,3.000 3.000-19,3.000 3.000-21,-4.000 3.000-13,-8.000 3.000-5,-10.000 3.000-6,-9.000 4.000-5</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19"/>
    </inkml:context>
    <inkml:brush xml:id="br0">
      <inkml:brushProperty name="width" value="0.0332251377403736" units="cm"/>
      <inkml:brushProperty name="height" value="0.0332251377403736" units="cm"/>
      <inkml:brushProperty name="color" value="#000000"/>
      <inkml:brushProperty name="ignorePressure" value="0"/>
    </inkml:brush>
  </inkml:definitions>
  <inkml:trace contextRef="#ctx0" brushRef="#br0">68900.000 50850.000 441,'0.000'-46.000'2,"0.000"10.000"5,0.000 10.000 4,0.000 9.000 5,0.000 9.000 12,0.000 9.000 18,0.000 10.000 18,0.000 10.000 19,-2.000 11.000 1,-3.000 17.000-15,-3.000 15.000-16,-2.000 16.000-15,-3.000 16.000-11,1.000 20.000-9,-1.000 18.000-8,1.000 20.000-7,-1.000 8.000-15,1.000 1.000-21,-1.000-1.000-19,1.000 1.000-21,-1.000-18.000-7,1.000-34.000 3,-1.000-35.000 5,1.000-33.000 4</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0"/>
    </inkml:context>
    <inkml:brush xml:id="br0">
      <inkml:brushProperty name="width" value="0.0375896543264389" units="cm"/>
      <inkml:brushProperty name="height" value="0.0375896543264389" units="cm"/>
      <inkml:brushProperty name="color" value="#000000"/>
      <inkml:brushProperty name="ignorePressure" value="0"/>
    </inkml:brush>
  </inkml:definitions>
  <inkml:trace contextRef="#ctx0" brushRef="#br0">70400.000 50650.000 390,'-25.000'-91.000'0,"0.000"19.000"0,0.000 19.000 0,0.000 19.000 0,-7.000 16.000 11,-11.000 17.000 22,-14.000 15.000 23,-11.000 16.000 23,-4.000 15.000 3,6.000 16.000-14,7.000 15.000-14,6.000 17.000-15,3.000 8.000-10,0.000 4.000-6,0.000 3.000-6,0.000 3.000-5,4.000-1.000-4,10.000-2.000-5,10.000-3.000-3,9.000-3.000-4,9.000-12.000-4,9.000-18.000-2,10.000-19.000-2,10.000-18.000-4,10.000-18.000 0,13.000-16.000 1,12.000-15.000 1,13.000-15.000 2,7.000-14.000-7,4.000-8.000-13,3.000-10.000-13,3.000-9.000-14,-4.000-2.000 0,-8.000 6.000 13,-10.000 7.000 12,-9.000 6.000 12,-16.000 12.000 17,-22.000 19.000 20,-22.000 19.000 21,-21.000 19.000 20,-12.000 12.000 8,1.000 6.000-4,-1.000 7.000-5,1.000 6.000-5,2.000 4.000-5,7.000 4.000-7,6.000 3.000-5,7.000 3.000-6,8.000-1.000-7,14.000-2.000-6,11.000-3.000-6,14.000-3.000-5,8.000-7.000-6,7.000-9.000-3,6.000-10.000-3,7.000-8.000-4,2.000-11.000-2,1.000-8.000-2,-1.000-10.000-1,1.000-9.000-3,-3.000-12.000-1,-2.000-11.000 0,-3.000-14.000 0,-3.000-11.000 0,-4.000-9.000 1,-3.000-3.000 1,-3.000-3.000 2,-2.000-2.000 1,-6.000-5.000 5,-6.000-2.000 7,-6.000-3.000 6,-6.000-3.000 6,-7.000 4.000 4,-6.000 13.000 1,-6.000 12.000 1,-6.000 13.000-1,-10.000 13.000 1,-12.000 17.000-1,-13.000 15.000-1,-12.000 16.000 0,-5.000 12.000-7,3.000 9.000-11,3.000 10.000-11,4.000 10.000-12,5.000 4.000-7,10.000 0.000-5,10.000 0.000-3,9.000 0.000-5,9.000-5.000-1,9.000-9.000 5,10.000-10.000 3,10.000-8.000 3,7.000-8.000 6,6.000-2.000 7,7.000-3.000 8,6.000-3.000 6,3.000-4.000 5,0.000-3.000 2,0.000-3.000 3,0.000-2.000 2,-4.000-3.000 4,-5.000 1.000 7,-7.000-1.000 6,-5.000 1.000 8,-8.000 2.000 7,-5.000 7.000 7,-7.000 6.000 9,-5.000 7.000 7,-8.000 8.000-1,-5.000 14.000-8,-7.000 11.000-9,-5.000 14.000-9,-4.000 7.000-7,0.000 3.000-3,0.000 3.000-5,0.000 4.000-3,4.000-1.000-3,10.000-3.000-3,10.000-3.000-3,9.000-2.000-2,10.000-5.000-1,14.000-2.000 0,11.000-3.000 1,14.000-3.000-1,7.000-4.000 2,3.000-3.000 2,3.000-3.000 3,4.000-2.000 1,-3.000 2.000 2,-5.000 9.000 0,-7.000 10.000-1,-5.000 10.000 0,-14.000 8.000 0,-18.000 10.000 1,-19.000 10.000-1,-18.000 9.000 0,-21.000 4.000-5,-22.000 1.000-9,-22.000-1.000-9,-21.000 1.000-10,-10.000-4.000-6,3.000-6.000-3,3.000-6.000-2,4.000-6.000-3,10.000-13.000 3,19.000-19.000 7,19.000-18.000 8,19.000-19.000 8,9.000-10.000 0,0.000 1.000-5,0.000-1.000-7,0.000 1.000-5</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0"/>
    </inkml:context>
    <inkml:brush xml:id="br0">
      <inkml:brushProperty name="width" value="0.0230569038540125" units="cm"/>
      <inkml:brushProperty name="height" value="0.0230569038540125" units="cm"/>
      <inkml:brushProperty name="color" value="#000000"/>
      <inkml:brushProperty name="ignorePressure" value="0"/>
    </inkml:brush>
  </inkml:definitions>
  <inkml:trace contextRef="#ctx0" brushRef="#br0">72200.000 50900.000 636,'15.000'-29.000'12,"32.000"-5.000"24,31.000-7.000 25,32.000-5.000 24,8.000 3.000-1,-11.000 17.000-28,-14.000 15.000-28,-11.000 16.000-27,-14.000 7.000-24,-11.000 1.000-22,-14.000-1.000-21,-11.000 1.000-22</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0"/>
    </inkml:context>
    <inkml:brush xml:id="br0">
      <inkml:brushProperty name="width" value="0.0396049842238426" units="cm"/>
      <inkml:brushProperty name="height" value="0.0396049842238426" units="cm"/>
      <inkml:brushProperty name="color" value="#000000"/>
      <inkml:brushProperty name="ignorePressure" value="0"/>
    </inkml:brush>
  </inkml:definitions>
  <inkml:trace contextRef="#ctx0" brushRef="#br0">72750.000 50100.000 370,'0.000'-46.000'0,"0.000"10.000"0,0.000 10.000 0,0.000 9.000 0,3.000 2.000 3,6.000-2.000 7,7.000-3.000 7,6.000-3.000 7,7.000-1.000 4,10.000 4.000 1,10.000 3.000 2,9.000 3.000 1,7.000 1.000-3,7.000 1.000-5,6.000-1.000-5,7.000 1.000-7,-4.000 7.000-4,-12.000 16.000-3,-13.000 15.000-2,-12.000 17.000-2,-13.000 10.000 0,-12.000 6.000 5,-13.000 7.000 4,-12.000 6.000 5,-10.000 1.000 4,-6.000-3.000 3,-6.000-3.000 3,-6.000-2.000 4,1.000-1.000 0,9.000 3.000-2,10.000 3.000-4,10.000 4.000-2,4.000 1.000-2,0.000 0.000 0,0.000 0.000 1,0.000 0.000-1,4.000 0.000-1,10.000 0.000-4,10.000 0.000-5,9.000 0.000-3,-1.000 1.000-3,-8.000 4.000-3,-10.000 3.000-1,-9.000 3.000-1,-9.000 3.000-3,-5.000 3.000 1,-7.000 3.000-2,-5.000 4.000 0,-9.000 1.000-2,-9.000 0.000-5,-10.000 0.000-5,-8.000 0.000-4,-12.000-4.000-3,-12.000-5.000-2,-13.000-7.000 0,-12.000-5.000-2,-9.000-8.000-4,-2.000-5.000-4,-3.000-7.000-5,-3.000-5.000-6,5.000-8.000 2,17.000-5.000 6,15.000-7.000 7,16.000-5.000 7,12.000-8.000 2,9.000-5.000-4,10.000-7.000-2,10.000-5.000-4</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1"/>
    </inkml:context>
    <inkml:brush xml:id="br0">
      <inkml:brushProperty name="width" value="0.0256846211850643" units="cm"/>
      <inkml:brushProperty name="height" value="0.0256846211850643" units="cm"/>
      <inkml:brushProperty name="color" value="#000000"/>
      <inkml:brushProperty name="ignorePressure" value="0"/>
    </inkml:brush>
  </inkml:definitions>
  <inkml:trace contextRef="#ctx0" brushRef="#br0">73700.000 51100.000 571,'54.000'-47.000'14,"60.000"6.000"29,60.000 7.000 29,59.000 6.000 28,9.000 6.000-1,-41.000 6.000-33,-40.000 7.000-33,-40.000 6.000-31,-31.000 3.000-24,-18.000 0.000-13,-19.000 0.000-14,-18.000 0.000-12</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1"/>
    </inkml:context>
    <inkml:brush xml:id="br0">
      <inkml:brushProperty name="width" value="0.0309595316648483" units="cm"/>
      <inkml:brushProperty name="height" value="0.0309595316648483" units="cm"/>
      <inkml:brushProperty name="color" value="#000000"/>
      <inkml:brushProperty name="ignorePressure" value="0"/>
    </inkml:brush>
  </inkml:definitions>
  <inkml:trace contextRef="#ctx0" brushRef="#br0">74550.000 50450.000 473,'-68.000'-66.000'4,"17.000"19.000"5,15.000 19.000 8,16.000 19.000 6,7.000 16.000 11,1.000 17.000 19,-1.000 15.000 16,1.000 16.000 19,4.000 15.000-2,9.000 16.000-21,10.000 15.000-19,10.000 17.000-21,0.000 17.000-18,-5.000 23.000-13,-7.000 22.000-14,-5.000 22.000-14,-4.000-10.000-6,0.000-41.000 2,0.000-40.000 1,0.000-40.000 2,-2.000-23.000-4,-3.000-3.000-10,-3.000-3.000-9,-2.000-2.000-9</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1"/>
    </inkml:context>
    <inkml:brush xml:id="br0">
      <inkml:brushProperty name="width" value="0.0260215252637863" units="cm"/>
      <inkml:brushProperty name="height" value="0.0260215252637863" units="cm"/>
      <inkml:brushProperty name="color" value="#000000"/>
      <inkml:brushProperty name="ignorePressure" value="0"/>
    </inkml:brush>
  </inkml:definitions>
  <inkml:trace contextRef="#ctx0" brushRef="#br0">76150.000 50150.000 563,'37.000'-7.000'13,"26.000"39.000"25,24.000 36.000 25,26.000 39.000 25,-7.000 14.000 2,-37.000-5.000-22,-38.000-7.000-21,-37.000-5.000-23,-27.000-9.000-18,-16.000-9.000-18,-15.000-10.000-16,-15.000-8.000-16,-9.000-8.000-7,1.000-2.000 5,-1.000-3.000 4,1.000-3.000 5,4.000-7.000 6,9.000-9.000 7,10.000-10.000 8,10.000-8.000 8,19.000-8.000 13,32.000-2.000 20,31.000-3.000 21,32.000-3.000 20,21.000-4.000-2,13.000-3.000-23,12.000-3.000-23,13.000-2.000-23,9.000-5.000-15,6.000-2.000-7,7.000-3.000-8,6.000-3.000-7,-7.000-1.000-3,-18.000 4.000-2,-19.000 3.000 0,-18.000 3.000-2,-17.000 1.000 5,-11.000 1.000 7,-14.000-1.000 8,-11.000 1.000 8</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100850.000 39300.000,'0.000'-50.000,"125.000"25.000,0.000 0.000,0.000 75.000,0.000 0.000,25.000 25.000,0.000 0.000,-50.000 25.000,0.000 0.000,-100.000 75.000,0.000 0.000,-175.000 75.000,0.000 0.000,-50.000 150.000,0.000 0.000,-25.000 125.000,0.000 0.000,25.000 0.000,0.000 0.000,100.000-125.000,0.000 0.000,100.000-300.000,0.000 0.000,25.000-75.000</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2"/>
    </inkml:context>
    <inkml:brush xml:id="br0">
      <inkml:brushProperty name="width" value="0.0357910618185997" units="cm"/>
      <inkml:brushProperty name="height" value="0.0357910618185997" units="cm"/>
      <inkml:brushProperty name="color" value="#000000"/>
      <inkml:brushProperty name="ignorePressure" value="0"/>
    </inkml:brush>
  </inkml:definitions>
  <inkml:trace contextRef="#ctx0" brushRef="#br0">78550.000 49650.000 409,'23.000'-90.000'0,"-3.000"23.000"0,-3.000 22.000 0,-2.000 22.000 0,-5.000 8.000 0,-2.000-2.000 0,-3.000-3.000 0,-3.000-3.000 0,-10.000 5.000 10,-16.000 17.000 18,-15.000 15.000 20,-15.000 16.000 19,-14.000 12.000 3,-8.000 9.000-14,-10.000 10.000-13,-9.000 10.000-13,-2.000 0.000-12,6.000-5.000-11,7.000-7.000-11,6.000-5.000-11,18.000-9.000-2,32.000-9.000 5,31.000-10.000 7,32.000-8.000 6,13.000-3.000 5,-3.000 7.000 4,-3.000 6.000 3,-2.000 7.000 5,-6.000 7.000 1,-6.000 9.000 1,-6.000 10.000 0,-6.000 10.000 1,-10.000 10.000-1,-12.000 13.000-1,-13.000 12.000-1,-12.000 13.000-2,-7.000 7.000 0,1.000 4.000-2,-1.000 3.000-2,1.000 3.000 0,4.000-2.000-4,9.000-6.000-4,10.000-6.000-6,10.000-6.000-3,8.000-13.000-12,10.000-19.000-18,10.000-18.000-17,9.000-19.000-18,2.000-15.000-3,-2.000-8.000 11,-3.000-10.000 12,-3.000-9.000 11,-2.000-7.000 4,0.000-3.000-3,0.000-3.000-1,0.000-2.000-4</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3"/>
    </inkml:context>
    <inkml:brush xml:id="br0">
      <inkml:brushProperty name="width" value="0.0383971594274044" units="cm"/>
      <inkml:brushProperty name="height" value="0.0383971594274044" units="cm"/>
      <inkml:brushProperty name="color" value="#000000"/>
      <inkml:brushProperty name="ignorePressure" value="0"/>
    </inkml:brush>
  </inkml:definitions>
  <inkml:trace contextRef="#ctx0" brushRef="#br0">79750.000 49750.000 381,'-24.000'-68.000'0,"4.000"17.000"0,3.000 15.000 0,3.000 16.000 0,-5.000 9.000 10,-12.000 3.000 19,-13.000 3.000 18,-12.000 4.000 20,-4.000 11.000 6,7.000 23.000-5,6.000 22.000-6,7.000 22.000-6,2.000 13.000-7,1.000 7.000-9,-1.000 6.000-9,1.000 7.000-9,2.000-1.000-6,7.000-6.000-5,6.000-6.000-3,7.000-6.000-4,5.000-10.000-3,7.000-12.000-4,6.000-13.000-3,7.000-12.000-3,7.000-12.000-6,9.000-8.000-9,10.000-10.000-8,10.000-9.000-9,8.000-13.000-4,10.000-16.000 0,10.000-15.000-1,9.000-15.000 0,-2.000-6.000 2,-12.000 7.000 7,-13.000 6.000 6,-12.000 7.000 5,-15.000 7.000 12,-15.000 9.000 16,-15.000 10.000 15,-16.000 10.000 17,-10.000 10.000 8,-3.000 13.000 4,-3.000 12.000 1,-2.000 13.000 4,0.000 7.000-3,7.000 4.000-8,6.000 3.000-7,7.000 3.000-7,5.000-1.000-5,7.000-2.000-2,6.000-3.000-3,7.000-3.000-3,4.000-6.000-1,3.000-5.000-3,3.000-7.000-2,4.000-5.000-2,5.000-8.000-5,10.000-5.000-5,10.000-7.000-6,9.000-5.000-6,2.000-11.000-2,-2.000-11.000 2,-3.000-14.000 2,-3.000-11.000 2,-2.000-11.000-1,0.000-5.000-5,0.000-7.000-5,0.000-5.000-4,-5.000-4.000 0,-9.000 0.000 6,-10.000 0.000 6,-8.000 0.000 6,-8.000 0.000 5,-2.000 0.000 5,-3.000 0.000 5,-3.000 0.000 5,-7.000 6.000 3,-9.000 13.000 2,-10.000 12.000 1,-8.000 13.000 1,-8.000 10.000 0,-2.000 10.000-4,-3.000 10.000-3,-3.000 9.000-4,1.000 9.000-6,6.000 9.000-7,7.000 10.000-8,6.000 10.000-8,6.000 2.000-2,6.000-3.000 1,7.000-3.000 2,6.000-2.000 2,10.000-8.000-5,17.000-8.000-11,15.000-10.000-11,16.000-9.000-11,5.000-5.000-2,-2.000 0.000 10,-3.000 0.000 8,-3.000 0.000 10,-6.000 0.000 7,-5.000 0.000 6,-7.000 0.000 5,-5.000 0.000 6,-6.000 0.000 6,-3.000 0.000 7,-3.000 0.000 7,-2.000 0.000 8,-3.000 4.000 7,1.000 10.000 7,-1.000 10.000 8,1.000 9.000 7,-6.000 9.000 2,-8.000 9.000-4,-10.000 10.000-3,-9.000 10.000-3,-5.000 2.000-5,0.000-3.000-9,0.000-3.000-6,0.000-2.000-8,3.000-6.000-5,6.000-6.000 1,7.000-6.000-2,6.000-6.000 1,6.000-6.000-3,6.000-2.000-1,7.000-3.000-4,6.000-3.000-2,6.000-1.000-2,6.000 4.000 1,7.000 3.000 0,6.000 3.000 0,-1.000 4.000 3,-5.000 7.000 5,-7.000 6.000 6,-5.000 7.000 6,-9.000 5.000 0,-9.000 7.000-3,-10.000 6.000-3,-8.000 7.000-4,-17.000 4.000-5,-21.000 3.000-4,-22.000 3.000-6,-22.000 4.000-6,-13.000-1.000-5,-3.000-3.000-8,-3.000-3.000-7,-2.000-2.000-6,0.000-11.000-7,7.000-15.000-5,6.000-15.000-4,7.000-16.000-6,10.000-12.000 4,16.000-5.000 10,15.000-7.000 11,17.000-5.000 10</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3"/>
    </inkml:context>
    <inkml:brush xml:id="br0">
      <inkml:brushProperty name="width" value="0.0289198160171509" units="cm"/>
      <inkml:brushProperty name="height" value="0.0289198160171509" units="cm"/>
      <inkml:brushProperty name="color" value="#000000"/>
      <inkml:brushProperty name="ignorePressure" value="0"/>
    </inkml:brush>
  </inkml:definitions>
  <inkml:trace contextRef="#ctx0" brushRef="#br0">81050.000 49450.000 507,'26.000'-46.000'0,"4.000"10.000"0,3.000 10.000 0,3.000 9.000 0,3.000 15.000 12,3.000 22.000 26,3.000 22.000 25,4.000 23.000 26,-10.000 11.000 3,-22.000 4.000-18,-22.000 3.000-17,-21.000 3.000-19,-15.000 1.000-15,-6.000 1.000-16,-6.000-1.000-16,-6.000 1.000-15,1.000-7.000-7,9.000-12.000 4,10.000-13.000 2,10.000-12.000 4,10.000-10.000 0,13.000-6.000-1,12.000-6.000-1,13.000-6.000-2,12.000-9.000 1,13.000-8.000 3,12.000-10.000 1,13.000-9.000 3,4.000-4.000-1,-3.000 4.000-5,-3.000 3.000-4,-2.000 3.000-4,-9.000 1.000-2,-12.000 1.000 2,-13.000-1.000 1,-12.000 1.000 1</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3"/>
    </inkml:context>
    <inkml:brush xml:id="br0">
      <inkml:brushProperty name="width" value="0.0209171120077372" units="cm"/>
      <inkml:brushProperty name="height" value="0.0209171120077372" units="cm"/>
      <inkml:brushProperty name="color" value="#000000"/>
      <inkml:brushProperty name="ignorePressure" value="0"/>
    </inkml:brush>
  </inkml:definitions>
  <inkml:trace contextRef="#ctx0" brushRef="#br0">81400.000 50050.000 701,'25.000'-47.000'0,"0.000"6.000"0,0.000 7.000 0,0.000 6.000 0,1.000 4.000 8,4.000 4.000 16,3.000 3.000 17,3.000 3.000 15,3.000 3.000 3,3.000 3.000-12,3.000 3.000-12,4.000 4.000-12,1.000 1.000-17,0.000 0.000-22,0.000 0.000-22,0.000 0.000-21,-7.000-2.000-7,-11.000-3.000 10,-14.000-3.000 9,-11.000-2.000 9,-6.000-3.000 7,4.000 1.000 3,3.000-1.000 6,3.000 1.000 3</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3"/>
    </inkml:context>
    <inkml:brush xml:id="br0">
      <inkml:brushProperty name="width" value="0.043880145996809" units="cm"/>
      <inkml:brushProperty name="height" value="0.043880145996809" units="cm"/>
      <inkml:brushProperty name="color" value="#000000"/>
      <inkml:brushProperty name="ignorePressure" value="0"/>
    </inkml:brush>
  </inkml:definitions>
  <inkml:trace contextRef="#ctx0" brushRef="#br0">81900.000 49450.000 334,'0.000'-50.000'0,"0.000"0.000"0,0.000 0.000 0,0.000 0.000 0,9.000 4.000 5,19.000 10.000 12,19.000 10.000 11,19.000 9.000 11,5.000 9.000 2,-5.000 9.000-8,-7.000 10.000-8,-5.000 10.000-7,-8.000 4.000-6,-5.000 0.000-2,-7.000 0.000-2,-5.000 0.000-2,-8.000 1.000 2,-5.000 4.000 10,-7.000 3.000 8,-5.000 3.000 8,-4.000 4.000 3,0.000 7.000-4,0.000 6.000-5,0.000 7.000-3,0.000 4.000-4,0.000 3.000-1,0.000 3.000-2,0.000 4.000-2,0.000 1.000-1,0.000 0.000-1,0.000 0.000-1,0.000 0.000 0,0.000 0.000-1,0.000 0.000-1,0.000 0.000 0,0.000 0.000-2,0.000 1.000 0,0.000 4.000-1,0.000 3.000-1,0.000 3.000-2,0.000-1.000 0,0.000-2.000-2,0.000-3.000 0,0.000-3.000-1,-2.000-1.000-3,-3.000 4.000-3,-3.000 3.000-3,-2.000 3.000-4,-5.000-1.000 0,-2.000-2.000 1,-3.000-3.000 2,-3.000-3.000 3,-7.000-4.000-4,-9.000-3.000-6,-10.000-3.000-6,-8.000-2.000-7,-11.000-5.000-4,-8.000-2.000 2,-10.000-3.000 0,-9.000-3.000 0,-16.000-1.000 1,-22.000 4.000 1,-22.000 3.000 0,-21.000 3.000 1,7.000-5.000 3,38.000-12.000 4,37.000-13.000 6,38.000-12.000 4,15.000-7.000-4,-6.000 1.000-13,-6.000-1.000-13,-6.000 1.000-14</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4"/>
    </inkml:context>
    <inkml:brush xml:id="br0">
      <inkml:brushProperty name="width" value="0.0373467318713665" units="cm"/>
      <inkml:brushProperty name="height" value="0.0373467318713665" units="cm"/>
      <inkml:brushProperty name="color" value="#000000"/>
      <inkml:brushProperty name="ignorePressure" value="0"/>
    </inkml:brush>
  </inkml:definitions>
  <inkml:trace contextRef="#ctx0" brushRef="#br0">80900.000 42800.000 392,'0.000'-25.000'0,"0.000"0.000"0,0.000 0.000 0,0.000 0.000 0,37.000 18.000 10,76.000 39.000 18,74.000 36.000 18,76.000 39.000 20,12.000 11.000 3,-50.000-11.000-13,-50.000-14.000-11,-50.000-11.000-12,-19.000-4.000-9,13.000 6.000-4,12.000 7.000-4,13.000 6.000-5,2.000 7.000-4,-5.000 10.000-2,-7.000 10.000-4,-5.000 9.000-2,-6.000 4.000-3,-3.000 1.000-5,-3.000-1.000-3,-2.000 1.000-5,-8.000-6.000-1,-8.000-8.000 2,-10.000-10.000 1,-9.000-9.000 1,-5.000-12.000 2,0.000-11.000 1,0.000-14.000 2,0.000-11.000 2,-4.000-12.000 1,-5.000-9.000 2,-7.000-10.000 2,-5.000-8.000 2,-8.000-8.000 2,-5.000-2.000 5,-7.000-3.000 4,-5.000-3.000 5,-8.000 1.000 4,-5.000 6.000 8,-7.000 7.000 6,-5.000 6.000 6,-8.000 4.000 0,-5.000 4.000-10,-7.000 3.000-9,-5.000 3.000-9,-12.000 9.000-4,-16.000 16.000 0,-15.000 15.000 1,-15.000 17.000-1,-6.000 2.000 0,7.000-9.000-1,6.000-10.000-2,7.000-8.000 0,0.000-4.000-2,-2.000 3.000 0,-3.000 3.000-1,-3.000 4.000-1,-10.000 8.000-3,-16.000 17.000-2,-15.000 15.000-4,-15.000 16.000-3,-25.000 18.000-1,-30.000 22.000 2,-32.000 22.000 1,-30.000 23.000 1,0.000-3.000 2,35.000-24.000 1,35.000-26.000 0,34.000-24.000 2,23.000-18.000-14,13.000-9.000-31,12.000-10.000-30,13.000-8.000-30</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29"/>
    </inkml:context>
    <inkml:brush xml:id="br0">
      <inkml:brushProperty name="width" value="0.0333333313465118" units="cm"/>
      <inkml:brushProperty name="height" value="0.0333333313465118" units="cm"/>
      <inkml:brushProperty name="color" value="#f2395b"/>
      <inkml:brushProperty name="ignorePressure" value="0"/>
    </inkml:brush>
  </inkml:definitions>
  <inkml:trace contextRef="#ctx0" brushRef="#br0">67125.000 14750.000 333,'105.000'42.000'166,"33.000"31.000"1,34.000 31.000 0,33.000 31.000-1</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0"/>
    </inkml:context>
    <inkml:brush xml:id="br0">
      <inkml:brushProperty name="width" value="0.0313816070556641" units="cm"/>
      <inkml:brushProperty name="height" value="0.0313816070556641" units="cm"/>
      <inkml:brushProperty name="color" value="#f2395b"/>
      <inkml:brushProperty name="ignorePressure" value="0"/>
    </inkml:brush>
  </inkml:definitions>
  <inkml:trace contextRef="#ctx0" brushRef="#br0">39950.000 46250.000 467,'-2.000'-25.000'0,"-3.000"0.000"0,-3.000 0.000 0,-2.000 0.000 0,-8.000 7.000 10,-8.000 17.000 22,-10.000 15.000 21,-9.000 16.000 20,-4.000 5.000 1,4.000-2.000-20,3.000-3.000-20,3.000-3.000-21,-1.000-2.000-12,-2.000 0.000-3,-3.000 0.000-4,-3.000 0.000-3,1.000-2.000 0,6.000-3.000 0,7.000-3.000 3,6.000-2.000 1,3.000-5.000 1,0.000-2.000 0,0.000-3.000-1,0.000-3.000 0,3.000 5.000 4,6.000 17.000 10,7.000 15.000 9,6.000 16.000 10,6.000 10.000 3,6.000 7.000-4,7.000 6.000-2,6.000 7.000-5,1.000 4.000-2,-3.000 3.000-2,-3.000 3.000-3,-2.000 4.000-2,-5.000 2.000-2,-2.000 4.000 0,-3.000 3.000-2,-3.000 3.000-1,-2.000 3.000-2,0.000 3.000-2,0.000 3.000-2,0.000 4.000-2,0.000-6.000-2,0.000-11.000-2,0.000-14.000-1,0.000-11.000-2,1.000-12.000-1,4.000-9.000-1,3.000-10.000-2,3.000-8.000 0,6.000-15.000-6,9.000-19.000-11,10.000-18.000-11,10.000-19.000-10,5.000-16.000-4,4.000-12.000 1,3.000-13.000 1,3.000-12.000 2,-4.000 1.000 5,-8.000 16.000 5,-10.000 15.000 8,-9.000 17.000 6</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0"/>
    </inkml:context>
    <inkml:brush xml:id="br0">
      <inkml:brushProperty name="width" value="0.0306926518678665" units="cm"/>
      <inkml:brushProperty name="height" value="0.0306926518678665" units="cm"/>
      <inkml:brushProperty name="color" value="#f2395b"/>
      <inkml:brushProperty name="ignorePressure" value="0"/>
    </inkml:brush>
  </inkml:definitions>
  <inkml:trace contextRef="#ctx0" brushRef="#br0">40750.000 46800.000 477,'-2.000'-30.000'3,"-3.000"-9.000"5,-3.000-10.000 5,-2.000-8.000 6,-1.000-3.000 1,3.000 7.000-1,3.000 6.000-1,4.000 7.000-1,-1.000 5.000 8,-3.000 7.000 17,-3.000 6.000 17,-2.000 7.000 18,-1.000 7.000-1,3.000 9.000-18,3.000 10.000-16,4.000 10.000-19,2.000-4.000-20,4.000-16.000-21,3.000-15.000-24,3.000-15.000-21</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2"/>
    </inkml:context>
    <inkml:brush xml:id="br0">
      <inkml:brushProperty name="width" value="0.0359779931604862" units="cm"/>
      <inkml:brushProperty name="height" value="0.0359779931604862" units="cm"/>
      <inkml:brushProperty name="color" value="#f2395b"/>
      <inkml:brushProperty name="ignorePressure" value="0"/>
    </inkml:brush>
  </inkml:definitions>
  <inkml:trace contextRef="#ctx0" brushRef="#br0">40900.000 46000.000 407,'-2.000'-43.000'10,"-3.000"17.000"20,-3.000 15.000 19,-2.000 16.000 21,0.000 13.000 3,7.000 14.000-9,6.000 11.000-11,7.000 14.000-11,2.000 18.000-7,1.000 25.000-5,-1.000 25.000-4,1.000 25.000-4,-1.000 15.000-3,1.000 7.000-3,-1.000 6.000 0,1.000 7.000-3,-3.000 2.000-2,-2.000 1.000-4,-3.000-1.000-2,-3.000 1.000-3,-1.000-3.000-5,4.000-2.000-5,3.000-3.000-5,3.000-3.000-6,3.000-6.000-5,3.000-5.000-6,3.000-7.000-5,4.000-5.000-7,-1.000-15.000 1,-3.000-22.000 5,-3.000-22.000 7,-2.000-21.000 6</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102150.000 40850.000,'0.000'-100.000,"-75.000"125.000,0.000 0.000,0.000 175.000,0.000 0.000,50.000 25.000,0.000 0.000,75.000-75.000,0.000 0.000,75.000-100.000,0.000 0.000,25.000-100.000,0.000 0.000,0.000-125.000,0.000 0.000,-75.000-25.000,0.000 0.000,-100.000 0.000,0.000 0.000,-125.000 25.000,0.000 0.000,50.000 150.000,0.000 0.000,50.000 25.000,0.000 0.000,50.000 25.000,0.000 0.000,25.000 0.000</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2"/>
    </inkml:context>
    <inkml:brush xml:id="br0">
      <inkml:brushProperty name="width" value="0.0324723720550537" units="cm"/>
      <inkml:brushProperty name="height" value="0.0324723720550537" units="cm"/>
      <inkml:brushProperty name="color" value="#f2395b"/>
      <inkml:brushProperty name="ignorePressure" value="0"/>
    </inkml:brush>
  </inkml:definitions>
  <inkml:trace contextRef="#ctx0" brushRef="#br0">42150.000 46650.000 451,'-44.000'-24.000'0,"13.000"4.000"0,12.000 3.000 0,13.000 3.000 0,2.000 3.000 7,-5.000 3.000 15,-7.000 3.000 13,-5.000 4.000 15,-6.000 8.000 3,-3.000 17.000-6,-3.000 15.000-9,-2.000 16.000-6,-6.000 9.000-6,-6.000 3.000-3,-6.000 3.000-3,-6.000 4.000-4,-6.000 2.000-2,-2.000 4.000-3,-3.000 3.000-3,-3.000 3.000-2,1.000-2.000-1,6.000-6.000-1,7.000-6.000 1,6.000-6.000-1,7.000-9.000 0,10.000-8.000 3,10.000-10.000 0,9.000-9.000 2,10.000-5.000 1,14.000 0.000 1,11.000 0.000 0,14.000 0.000 0,11.000-2.000 1,14.000-3.000-2,11.000-3.000-1,14.000-2.000-1,10.000-3.000-2,9.000 1.000-1,10.000-1.000-3,10.000 1.000-1,-1.000-1.000-8,-9.000 1.000-12,-10.000-1.000-12,-8.000 1.000-12,-11.000-3.000-7,-8.000-2.000-4,-10.000-3.000-2,-9.000-3.000-4,-9.000-2.000 1,-5.000 0.000 5,-7.000 0.000 4,-5.000 0.000 4</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2"/>
    </inkml:context>
    <inkml:brush xml:id="br0">
      <inkml:brushProperty name="width" value="0.0261318478733301" units="cm"/>
      <inkml:brushProperty name="height" value="0.0261318478733301" units="cm"/>
      <inkml:brushProperty name="color" value="#f2395b"/>
      <inkml:brushProperty name="ignorePressure" value="0"/>
    </inkml:brush>
  </inkml:definitions>
  <inkml:trace contextRef="#ctx0" brushRef="#br0">42300.000 46550.000 561,'-44.000'-72.000'0,"13.000"6.000"0,12.000 7.000 0,13.000 6.000 0,24.000 3.000 11,39.000 0.000 22,36.000 0.000 21,39.000 0.000 23,11.000 6.000 4,-11.000 13.000-16,-14.000 12.000-14,-11.000 13.000-14,-15.000 9.000-15,-16.000 6.000-14,-15.000 7.000-15,-15.000 6.000-14,-12.000 3.000-16,-6.000 0.000-17,-6.000 0.000-18,-6.000 0.000-18</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2"/>
    </inkml:context>
    <inkml:brush xml:id="br0">
      <inkml:brushProperty name="width" value="0.0315742418169975" units="cm"/>
      <inkml:brushProperty name="height" value="0.0315742418169975" units="cm"/>
      <inkml:brushProperty name="color" value="#f2395b"/>
      <inkml:brushProperty name="ignorePressure" value="0"/>
    </inkml:brush>
  </inkml:definitions>
  <inkml:trace contextRef="#ctx0" brushRef="#br0">42750.000 45700.000 464,'-46.000'-24.000'0,"10.000"4.000"0,10.000 3.000 0,9.000 3.000 0,4.000 1.000 10,1.000 1.000 20,-1.000-1.000 20,1.000 1.000 20,1.000 8.000 6,3.000 20.000-8,3.000 18.000-8,4.000 20.000-7,2.000 14.000-10,4.000 14.000-9,3.000 11.000-11,3.000 14.000-8,1.000 13.000-12,1.000 16.000-9,-1.000 15.000-12,1.000 17.000-11,-3.000-8.000-8,-2.000-27.000-9,-3.000-28.000-7,-3.000-28.000-8,-1.000-18.000-2,4.000-6.000 2,3.000-6.000 4,3.000-6.000 1</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3"/>
    </inkml:context>
    <inkml:brush xml:id="br0">
      <inkml:brushProperty name="width" value="0.0412751547992229" units="cm"/>
      <inkml:brushProperty name="height" value="0.0412751547992229" units="cm"/>
      <inkml:brushProperty name="color" value="#f2395b"/>
      <inkml:brushProperty name="ignorePressure" value="0"/>
    </inkml:brush>
  </inkml:definitions>
  <inkml:trace contextRef="#ctx0" brushRef="#br0">43100.000 45450.000 355,'-10.000'-47.000'3,"32.000"6.000"8,31.000 7.000 7,32.000 6.000 8,8.000 7.000 1,-11.000 10.000-2,-14.000 10.000-3,-11.000 9.000-3,-9.000 6.000-2,-3.000 3.000-5,-3.000 3.000-3,-2.000 4.000-4,-8.000 1.000 0,-8.000 0.000 3,-10.000 0.000 4,-9.000 0.000 2,-7.000 1.000 4,-3.000 4.000 4,-3.000 3.000 4,-2.000 3.000 4,-3.000 6.000 3,1.000 9.000-2,-1.000 10.000 0,1.000 10.000 0,1.000 8.000-3,3.000 10.000-3,3.000 10.000-4,4.000 9.000-4,2.000 9.000-3,4.000 9.000 0,3.000 10.000 0,3.000 10.000-2,1.000 0.000-1,1.000-5.000-2,-1.000-7.000-3,1.000-5.000-2,-1.000-12.000-2,1.000-16.000 1,-1.000-15.000 1,1.000-15.000-1,-3.000-4.000-1,-2.000 9.000-2,-3.000 10.000-2,-3.000 10.000-2,-4.000-1.000-3,-3.000-9.000-2,-3.000-10.000-1,-2.000-8.000-4,-11.000-4.000-1,-15.000 3.000-5,-15.000 3.000-3,-16.000 4.000-4,-16.000-1.000-1,-16.000-3.000 2,-15.000-3.000 2,-15.000-2.000 2,2.000-8.000 3,22.000-8.000 3,22.000-10.000 4,23.000-9.000 4,10.000-7.000-8,0.000-3.000-21,0.000-3.000-19,0.000-2.000-20</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4"/>
    </inkml:context>
    <inkml:brush xml:id="br0">
      <inkml:brushProperty name="width" value="0.0364459492266178" units="cm"/>
      <inkml:brushProperty name="height" value="0.0364459492266178" units="cm"/>
      <inkml:brushProperty name="color" value="#f2395b"/>
      <inkml:brushProperty name="ignorePressure" value="0"/>
    </inkml:brush>
  </inkml:definitions>
  <inkml:trace contextRef="#ctx0" brushRef="#br0">46950.000 46750.000 402,'25.000'-71.000'13,"50.000"10.000"25,50.000 10.000 26,50.000 9.000 26,6.000 13.000 4,-37.000 20.000-17,-38.000 18.000-16,-37.000 20.000-17,-23.000 16.000-11,-5.000 16.000-7,-7.000 15.000-5,-5.000 17.000-7,-11.000 8.000-4,-11.000 4.000-3,-14.000 3.000-3,-11.000 3.000-3,-14.000 1.000-3,-11.000 1.000-3,-14.000-1.000-4,-11.000 1.000-4,-12.000-6.000-3,-9.000-8.000 0,-10.000-10.000-2,-8.000-9.000-1,-1.000-9.000 0,9.000-5.000 4,10.000-7.000 1,10.000-5.000 4,8.000-8.000 2,10.000-5.000 5,10.000-7.000 4,9.000-5.000 4,12.000-8.000 2,16.000-5.000 1,15.000-7.000 1,17.000-5.000 1,21.000-8.000-1,28.000-5.000-4,28.000-7.000-2,29.000-5.000-3,22.000-6.000-3,20.000-3.000-3,18.000-3.000-4,20.000-2.000-3,10.000 0.000-7,3.000 7.000-9,3.000 6.000-11,4.000 7.000-9,-21.000 4.000-6,-44.000 3.000-1,-43.000 3.000-3,-44.000 4.000-2</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4"/>
    </inkml:context>
    <inkml:brush xml:id="br0">
      <inkml:brushProperty name="width" value="0.0353010036051273" units="cm"/>
      <inkml:brushProperty name="height" value="0.0353010036051273" units="cm"/>
      <inkml:brushProperty name="color" value="#f2395b"/>
      <inkml:brushProperty name="ignorePressure" value="0"/>
    </inkml:brush>
  </inkml:definitions>
  <inkml:trace contextRef="#ctx0" brushRef="#br0">57300.000 45800.000 415,'-24.000'-47.000'11,"54.000"6.000"21,53.000 7.000 22,53.000 6.000 21,15.000 13.000 6,-21.000 23.000-8,-22.000 22.000-11,-22.000 22.000-8,-19.000 16.000-9,-16.000 14.000-10,-15.000 11.000-8,-15.000 14.000-10,-21.000 11.000-7,-25.000 14.000-3,-25.000 11.000-5,-25.000 14.000-5,-15.000 2.000-5,-2.000-6.000-5,-3.000-6.000-7,-3.000-6.000-6,1.000-13.000 0,6.000-19.000 3,7.000-18.000 5,6.000-19.000 3,9.000-15.000 5,13.000-8.000 6,12.000-10.000 4,13.000-9.000 6,15.000-12.000 2,19.000-11.000-1,19.000-14.000 0,19.000-11.000-2,27.000-12.000-2,39.000-9.000-4,36.000-10.000-4,39.000-8.000-5,25.000-6.000 0,17.000 1.000 0,15.000-1.000 2,16.000 1.000 0,-15.000 5.000 2,-43.000 14.000 1,-44.000 11.000 0,-43.000 14.000 2,-28.000 5.000-12,-8.000 1.000-23,-10.000-1.000-23,-9.000 1.000-23</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4:55"/>
    </inkml:context>
    <inkml:brush xml:id="br0">
      <inkml:brushProperty name="width" value="0.0359325781464577" units="cm"/>
      <inkml:brushProperty name="height" value="0.0359325781464577" units="cm"/>
      <inkml:brushProperty name="color" value="#f2395b"/>
      <inkml:brushProperty name="ignorePressure" value="0"/>
    </inkml:brush>
  </inkml:definitions>
  <inkml:trace contextRef="#ctx0" brushRef="#br0">66200.000 44850.000 408,'7.000'-16.000'9,"67.000"19.000"17,65.000 19.000 18,66.000 19.000 18,7.000 16.000 7,-49.000 17.000-5,-51.000 15.000-4,-49.000 16.000-4,-34.000 1.000-9,-15.000-12.000-12,-15.000-13.000-14,-16.000-12.000-12,-19.000-2.000-7,-22.000 9.000-2,-22.000 10.000-1,-21.000 10.000-1,-10.000 4.000-1,3.000 0.000-2,3.000 0.000-1,4.000 0.000-2,7.000-8.000 2,13.000-16.000 4,12.000-15.000 5,13.000-15.000 4,27.000-15.000 4,45.000-12.000 3,43.000-13.000 3,45.000-12.000 3,35.000-13.000-1,28.000-12.000-5,28.000-13.000-4,29.000-12.000-5,16.000-5.000-10,7.000 3.000-19,6.000 3.000-16,7.000 4.000-19,-23.000 7.000-4,-49.000 13.000 10,-51.000 12.000 8,-49.000 13.000 8,-26.000 4.000 2,1.000-3.000-7,-1.000-3.000-8,1.000-2.000-7</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5:00"/>
    </inkml:context>
    <inkml:brush xml:id="br0">
      <inkml:brushProperty name="width" value="0.0333333313465118" units="cm"/>
      <inkml:brushProperty name="height" value="0.0333333313465118" units="cm"/>
      <inkml:brushProperty name="color" value="#00bff3"/>
      <inkml:brushProperty name="ignorePressure" value="0"/>
    </inkml:brush>
  </inkml:definitions>
  <inkml:trace contextRef="#ctx0" brushRef="#br0">60900.000 12750.000 333,'105.000'42.000'166,"33.000"31.000"1,34.000 31.000 0,33.000 31.000-1</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5:01"/>
    </inkml:context>
    <inkml:brush xml:id="br0">
      <inkml:brushProperty name="width" value="0.0414317511022091" units="cm"/>
      <inkml:brushProperty name="height" value="0.0414317511022091" units="cm"/>
      <inkml:brushProperty name="color" value="#00bff3"/>
      <inkml:brushProperty name="ignorePressure" value="0"/>
    </inkml:brush>
  </inkml:definitions>
  <inkml:trace contextRef="#ctx0" brushRef="#br0">47600.000 49600.000 353,'-152.000'-130.000'63,"47.000"41.000"-8,47.000 40.000-7,48.000 42.000-7,31.000 17.000-4,20.000-2.000-2,18.000-3.000-1,20.000-3.000-1,6.000-2.000-4,-2.000 0.000-4,-3.000 0.000-4,-3.000 0.000-4,-4.000 0.000-3,-3.000 0.000-2,-3.000 0.000-3,-2.000 0.000-1,-1.000 0.000-1,3.000 0.000 0,3.000 0.000-1,4.000 0.000-1,1.000-2.000 1,0.000-3.000 0,0.000-3.000 0,0.000-2.000 0,1.000-3.000-1,4.000 1.000-5,3.000-1.000-4,3.000 1.000-4,-2.000-1.000-1,-6.000 1.000 1,-6.000-1.000 3,-6.000 1.000 2,-2.000 1.000 1,3.000 3.000 1,3.000 3.000 3,4.000 4.000 0,1.000 2.000 1,0.000 4.000-1,0.000 3.000 1,0.000 3.000-1,0.000 1.000 0,0.000 1.000 1,0.000-1.000 2,0.000 1.000 0,1.000-3.000 1,4.000-2.000-1,3.000-3.000 0,3.000-3.000-2,4.000-4.000 1,7.000-3.000-2,6.000-3.000 0,7.000-2.000 0,2.000-5.000-1,1.000-2.000-1,-1.000-3.000 1,1.000-3.000 0,-1.000-4.000 0,1.000-3.000 0,-1.000-3.000 1,1.000-2.000 1,-4.000 0.000-1,-6.000 7.000 1,-6.000 6.000 0,-6.000 7.000 0,-4.000 4.000 0,1.000 3.000-2,-1.000 3.000 0,1.000 4.000-2,-4.000 1.000 0,-6.000 0.000 1,-6.000 0.000 1,-6.000 0.000 0,-1.000 0.000 0,7.000 0.000 0,6.000 0.000 1,7.000 0.000-1,4.000-2.000 1,3.000-3.000 0,3.000-3.000 0,4.000-2.000 1,5.000-6.000-1,10.000-6.000 1,10.000-6.000 0,9.000-6.000-1,4.000-2.000 1,1.000 3.000-1,-1.000 3.000 1,1.000 4.000-1,2.000 2.000 1,7.000 4.000 0,6.000 3.000 0,7.000 3.000 1,4.000 1.000 0,3.000 1.000-1,3.000-1.000 1,4.000 1.000-1,1.000-3.000 0,0.000-2.000-1,0.000-3.000-1,0.000-3.000-1,3.000-2.000 0,6.000 0.000 0,7.000 0.000 0,6.000 0.000 0,7.000-2.000 0,10.000-3.000 0,10.000-3.000-1,9.000-2.000 0,6.000 0.000 0,3.000 7.000 0,3.000 6.000 0,4.000 7.000 1,4.000-1.000 0,6.000-6.000 1,7.000-6.000-1,6.000-6.000 0,-1.000-1.000 0,-5.000 7.000-1,-7.000 6.000-1,-5.000 7.000-1,-6.000 2.000 0,-3.000 1.000 0,-3.000-1.000 0,-2.000 1.000 0,-5.000-1.000 1,-2.000 1.000 0,-3.000-1.000 2,-3.000 1.000 0,-2.000-3.000 1,0.000-2.000 0,0.000-3.000-1,0.000-3.000 0,-4.000-2.000 0,-5.000 0.000 1,-7.000 0.000-1,-5.000 0.000 1,-4.000 0.000 0,0.000 0.000 1,0.000 0.000 1,0.000 0.000 1,-2.000 3.000 0,-3.000 6.000-1,-3.000 7.000-2,-2.000 6.000 0,-3.000 1.000-2,1.000-3.000 0,-1.000-3.000 0,1.000-2.000-1,-1.000-3.000 0,1.000 1.000 0,-1.000-1.000 1,1.000 1.000 0,-1.000-1.000 0,1.000 1.000-1,-1.000-1.000-1,1.000 1.000 0,4.000-3.000-1,9.000-2.000 1,10.000-3.000 0,10.000-3.000-1,2.000-2.000 3,-3.000 0.000 2,-3.000 0.000 2,-2.000 0.000 4,-1.000-2.000 0,3.000-3.000-2,3.000-3.000-1,4.000-2.000-2,1.000-5.000 0,0.000-2.000-2,0.000-3.000-1,0.000-3.000 0,1.000-1.000-2,4.000 4.000 1,3.000 3.000-2,3.000 3.000 1,-4.000 3.000-1,-8.000 3.000 0,-10.000 3.000 0,-9.000 4.000 0,-7.000 2.000 0,-3.000 4.000 1,-3.000 3.000 0,-2.000 3.000 0,-6.000-1.000 0,-6.000-2.000 1,-6.000-3.000 1,-6.000-3.000 1,-10.000-1.000 0,-12.000 4.000 0,-13.000 3.000 1,-12.000 3.000 0,-12.000 1.000 0,-8.000 1.000 0,-10.000-1.000-2,-9.000 1.000 0,-7.000 1.000-2,-3.000 3.000-4,-3.000 3.000-3,-2.000 4.000-3,-5.000 1.000-2,-2.000 0.000 2,-3.000 0.000 2,-3.000 0.000 1,1.000-4.000 0,6.000-5.000-2,7.000-7.000-2,6.000-5.000-2</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5:03"/>
    </inkml:context>
    <inkml:brush xml:id="br0">
      <inkml:brushProperty name="width" value="0.0282906405627728" units="cm"/>
      <inkml:brushProperty name="height" value="0.0282906405627728" units="cm"/>
      <inkml:brushProperty name="color" value="#00bff3"/>
      <inkml:brushProperty name="ignorePressure" value="0"/>
    </inkml:brush>
  </inkml:definitions>
  <inkml:trace contextRef="#ctx0" brushRef="#br0">58250.000 48450.000 518,'0.000'-49.000'0,"0.000"4.000"0,0.000 3.000 0,0.000 3.000 0,-16.000 6.000 7,-31.000 9.000 16,-31.000 10.000 15,-31.000 10.000 15,-6.000 5.000 3,23.000 4.000-8,22.000 3.000-9,22.000 3.000-9,8.000 6.000-6,-2.000 9.000-4,-3.000 10.000-4,-3.000 10.000-3,-6.000 7.000-3,-5.000 6.000-2,-7.000 7.000-2,-5.000 6.000-2,-6.000 3.000-2,-3.000 0.000 0,-3.000 0.000 0,-2.000 0.000-1,-3.000 0.000 0,1.000 0.000 0,-1.000 0.000-2,1.000 0.000 1,-6.000-4.000-1,-8.000-5.000 1,-10.000-7.000 1,-9.000-5.000 1,-5.000-3.000 1,0.000 4.000 0,0.000 3.000 1,0.000 3.000 2,3.000 1.000 0,6.000 1.000 0,7.000-1.000 0,6.000 1.000 1,7.000-3.000 0,10.000-2.000-1,10.000-3.000-1,9.000-3.000 0,7.000-2.000-1,7.000 0.000-1,6.000 0.000 0,7.000 0.000-1,4.000 0.000-2,3.000 0.000 0,3.000 0.000-2,4.000 0.000-2,-1.000 0.000 0,-3.000 0.000-3,-3.000 0.000 0,-2.000 0.000-2,-3.000-2.000 0,1.000-3.000 1,-1.000-3.000 3,1.000-2.000 1,1.000-5.000 0,3.000-2.000 1,3.000-3.000-1,4.000-3.000 0,1.000-4.000 0,0.000-3.000 1,0.000-3.000-1,0.000-2.000 1</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53400.000 38150.000,'0.000'-50.000,"0.000"25.000,0.000 0.000,-25.000 0.000,0.000 0.000,25.000 150.000,0.000 0.000,0.000 100.000,0.000 0.000,0.000 0.000,0.000 0.000,0.000 25.000,0.000 0.000,-25.000 25.000,0.000 0.000,0.000 0.000,0.000 0.000,0.000-175.000,0.000 0.000,50.000-175.000,0.000 0.000,100.000-150.000,0.000 0.000,0.000 50.000,0.000 0.000,-50.000 125.000,0.000 0.000,-50.000 75.000,0.000 0.000,-25.000 75.000,0.000 0.000,0.000 0.000,0.000 0.000,50.000-75.000,0.000 0.000,100.000-125.000,0.000 0.000,50.000-50.000,0.000 0.000,-50.000 100.000,0.000 0.000,-100.000 75.000,0.000 0.000,-75.000 100.000,0.000 0.000,-25.000-50.000,0.000 0.000,50.000-25.000,0.000 0.000,100.000-25.000,0.000 0.000,50.000-25.000,0.000 0.000,25.000-25.000,0.000 0.000,-100.000-75.000,0.000 0.000,-50.000-25.000,0.000 0.000,-75.000-25.000,0.000 0.000,-25.000 75.000,0.000 0.000,0.000 75.000,0.000 0.000,50.000 25.000,0.000 0.000,0.000 0.000</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104050.000 39900.000,'50.000'-50.000,"0.000"25.000,0.000 0.000,0.000 0.000,0.000 0.000,-100.000 125.000,0.000 0.000,-100.000 50.000,0.000 0.000,0.000 25.000,0.000 0.000,75.000-25.000,0.000 0.000,50.000-125.000,0.000 0.000,25.000-50.000</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5:03"/>
    </inkml:context>
    <inkml:brush xml:id="br0">
      <inkml:brushProperty name="width" value="0.0365803316235542" units="cm"/>
      <inkml:brushProperty name="height" value="0.0365803316235542" units="cm"/>
      <inkml:brushProperty name="color" value="#00bff3"/>
      <inkml:brushProperty name="ignorePressure" value="0"/>
    </inkml:brush>
  </inkml:definitions>
  <inkml:trace contextRef="#ctx0" brushRef="#br0">54200.000 49850.000 400,'0.000'-43.000'7,"0.000"17.000"14,0.000 15.000 13,0.000 16.000 13,-2.000 13.000 4,-3.000 14.000-9,-3.000 11.000-7,-2.000 14.000-7,-6.000 7.000-6,-6.000 3.000-3,-6.000 3.000-4,-6.000 4.000-2,-2.000 1.000-2,3.000 0.000-2,3.000 0.000 0,4.000 0.000-2,1.000-2.000 0,0.000-3.000-1,0.000-3.000 0,0.000-2.000 0,1.000-5.000 0,4.000-2.000-1,3.000-3.000 0,3.000-3.000-1,3.000-6.000-1,3.000-5.000-1,3.000-7.000-1,4.000-5.000-2,5.000-8.000 2,10.000-5.000 5,10.000-7.000 7,9.000-5.000 5,10.000-9.000 2,14.000-9.000-1,11.000-10.000-1,14.000-8.000-1,7.000-4.000-1,3.000 3.000-2,3.000 3.000 0,4.000 4.000-1,1.000 4.000-4,0.000 6.000-7,0.000 7.000-8,0.000 6.000-6,0.000 3.000-9,0.000 0.000-12,0.000 0.000-11,0.000 0.000-12,-10.000 0.000-2,-18.000 0.000 7,-19.000 0.000 7,-18.000 0.000 7,-10.000-2.000 1,0.000-3.000-5,0.000-3.000-5,0.000-2.000-5</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5:05"/>
    </inkml:context>
    <inkml:brush xml:id="br0">
      <inkml:brushProperty name="width" value="0.0277440678328276" units="cm"/>
      <inkml:brushProperty name="height" value="0.0277440678328276" units="cm"/>
      <inkml:brushProperty name="color" value="#00bff3"/>
      <inkml:brushProperty name="ignorePressure" value="0"/>
    </inkml:brush>
  </inkml:definitions>
  <inkml:trace contextRef="#ctx0" brushRef="#br0">88750.000 44400.000 528,'-18.000'-65.000'12,"-33.000"73.000"23,-35.000 72.000 23,-34.000 72.000 24,-2.000 16.000 3,31.000-36.000-19,32.000-39.000-18,31.000-36.000-18,15.000-20.000-12,1.000 1.000-6,-1.000-1.000-6,1.000 1.000-6,5.000-3.000-7,14.000-2.000-6,11.000-3.000-7,14.000-3.000-6,3.000-6.000-2,-2.000-5.000 1,-3.000-7.000 2,-3.000-5.000 3,-4.000-1.000 2,-3.000 6.000 6,-3.000 7.000 4,-2.000 6.000 6,-12.000 7.000 2,-19.000 10.000 4,-18.000 10.000 1,-19.000 9.000 2,-12.000 6.000 1,-2.000 3.000-3,-3.000 3.000-2,-3.000 4.000-2,4.000-6.000-2,13.000-11.000-1,12.000-14.000-1,13.000-11.000-3,13.000-11.000 0,17.000-5.000 0,15.000-7.000-2,16.000-5.000 0,9.000-4.000 0,3.000 0.000 1,3.000 0.000 2,4.000 0.000 1,-3.000 4.000 4,-5.000 10.000 5,-7.000 10.000 7,-5.000 9.000 5,-9.000 12.000 4,-9.000 16.000 4,-10.000 15.000 2,-8.000 17.000 3,-9.000 2.000 1,-6.000-9.000-2,-6.000-10.000-1,-6.000-8.000-1,-1.000-11.000-2,7.000-8.000-6,6.000-10.000-4,7.000-9.000-5,2.000-2.000-2,1.000 6.000-2,-1.000 7.000 0,1.000 6.000 0,4.000-2.000-6,9.000-9.000-9,10.000-10.000-9,10.000-8.000-9,4.000-12.000-5,0.000-12.000 2,0.000-13.000 0,0.000-12.000 1,1.000-18.000-1,4.000-21.000-3,3.000-22.000-3,3.000-22.000-3,-1.000-4.000 3,-2.000 17.000 7,-3.000 15.000 6,-3.000 16.000 8,-4.000 9.000 3,-3.000 3.000-4,-3.000 3.000-3,-2.000 4.000-3</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5:06"/>
    </inkml:context>
    <inkml:brush xml:id="br0">
      <inkml:brushProperty name="width" value="0.036866869777441" units="cm"/>
      <inkml:brushProperty name="height" value="0.036866869777441" units="cm"/>
      <inkml:brushProperty name="color" value="#00bff3"/>
      <inkml:brushProperty name="ignorePressure" value="0"/>
    </inkml:brush>
  </inkml:definitions>
  <inkml:trace contextRef="#ctx0" brushRef="#br0">89000.000 44600.000 397,'67.000'-135.000'0,"-16.000"32.000"0,-15.000 31.000 0,-15.000 32.000 0,-6.000 10.000 0,7.000-9.000 0,6.000-10.000 0,7.000-8.000 0,2.000-3.000 2,1.000 7.000 4,-1.000 6.000 4,1.000 7.000 5,-1.000 0.000 3,1.000-2.000 3,-1.000-3.000 5,1.000-3.000 3,-7.000 15.000 1,-12.000 34.000-2,-13.000 35.000-1,-12.000 35.000-2,-13.000 24.000-3,-12.000 16.000-2,-13.000 15.000-3,-12.000 17.000-3,-5.000-1.000-4,3.000-16.000-6,3.000-15.000-5,4.000-15.000-7,7.000-15.000-1,13.000-12.000 0,12.000-13.000 2,13.000-12.000 0,9.000-16.000-1,6.000-19.000-6,7.000-18.000-6,6.000-19.000-5,10.000-22.000-2,17.000-25.000 3,15.000-25.000 1,16.000-25.000 2,5.000-10.000 5,-2.000 7.000 6,-3.000 6.000 7,-3.000 7.000 7,-7.000 11.000 5,-9.000 20.000 5,-10.000 18.000 6,-8.000 20.000 4,-12.000 16.000 2,-12.000 16.000-2,-13.000 15.000-1,-12.000 17.000-1,-16.000 16.000-2,-19.000 19.000-3,-18.000 19.000-1,-19.000 19.000-3,-10.000 5.000 0,1.000-5.000-2,-1.000-7.000 1,1.000-5.000-1,8.000-9.000-2,20.000-9.000-4,18.000-10.000-3,20.000-8.000-3,13.000-11.000-5,9.000-8.000-7,10.000-10.000-8,10.000-9.000-6,10.000-7.000-1,13.000-3.000 4,12.000-3.000 6,13.000-2.000 3,1.000-1.000 6,-9.000 3.000 4,-10.000 3.000 5,-8.000 4.000 5,-9.000 5.000 3,-6.000 10.000-1,-6.000 10.000 1,-6.000 9.000-1,-12.000 6.000 1,-15.000 3.000-1,-15.000 3.000 1,-16.000 4.000-1,-10.000-1.000 0,-3.000-3.000-3,-3.000-3.000-3,-2.000-2.000-2,2.000-6.000-3,9.000-6.000 0,10.000-6.000-2,10.000-6.000-1,16.000-9.000-1,26.000-8.000 2,24.000-10.000-1,26.000-9.000 2,8.000-4.000 2,-5.000 4.000 4,-7.000 3.000 5,-5.000 3.000 5,-8.000 3.000 3,-5.000 3.000 1,-7.000 3.000 3,-5.000 4.000 2,-8.000 4.000-1,-5.000 6.000-1,-7.000 7.000-3,-5.000 6.000-1,-11.000 6.000-4,-11.000 6.000-2,-14.000 7.000-4,-11.000 6.000-3,-12.000 3.000-5,-9.000 0.000-5,-10.000 0.000-6,-8.000 0.000-5,-6.000-2.000-2,1.000-3.000 1,-1.000-3.000 2,1.000-2.000 1,1.000-3.000 2,3.000 1.000 2,3.000-1.000 2,4.000 1.000 3,4.000-1.000 1,6.000 1.000-1,7.000-1.000-1,6.000 1.000 1,7.000-1.000 5,10.000 1.000 15,10.000-1.000 13,9.000 1.000 14,12.000-4.000 4,16.000-6.000-4,15.000-6.000-4,17.000-6.000-5,21.000-7.000-5,28.000-6.000-5,28.000-6.000-6,29.000-6.000-5,13.000-9.000-4,1.000-8.000-1,-1.000-10.000 0,1.000-9.000-1,-10.000-1.000-3,-19.000 10.000-6,-18.000 10.000-5,-19.000 9.000-5,-27.000 1.000-8,-34.000-6.000-8,-35.000-6.000-9,-33.000-6.000-8,-17.000-4.000 0,4.000 1.000 10,3.000-1.000 9,3.000 1.000 9,4.000 1.000 10,7.000 3.000 13,6.000 3.000 11,7.000 4.000 12,7.000 8.000 9,9.000 17.000 9,10.000 15.000 8,10.000 16.000 9,2.000 24.000-2,-3.000 35.000-8,-3.000 35.000-9,-2.000 34.000-9,-5.000 4.000-8,-2.000-24.000-6,-3.000-26.000-7,-3.000-24.000-6,-7.000-7.000-6,-9.000 13.000-4,-10.000 12.000-3,-8.000 13.000-5,-8.000 1.000-3,-2.000-9.000-3,-3.000-10.000-3,-3.000-8.000-3,-4.000-12.000 0,-3.000-12.000 1,-3.000-13.000 1,-2.000-12.000 1,-3.000-13.000 1,1.000-12.000 1,-1.000-13.000 1,1.000-12.000-1,2.000-15.000 3,7.000-15.000 2,6.000-15.000 3,7.000-16.000 3,10.000-12.000 4,16.000-5.000 8,15.000-7.000 8,17.000-5.000 7,17.000-3.000 3,23.000 4.000-1,22.000 3.000-3,22.000 3.000-1,16.000 3.000-5,14.000 3.000-11,11.000 3.000-9,14.000 4.000-10,-9.000 7.000-11,-28.000 13.000-12,-28.000 12.000-12,-27.000 13.000-12</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5:06"/>
    </inkml:context>
    <inkml:brush xml:id="br0">
      <inkml:brushProperty name="width" value="0.0367231741547585" units="cm"/>
      <inkml:brushProperty name="height" value="0.0367231741547585" units="cm"/>
      <inkml:brushProperty name="color" value="#00bff3"/>
      <inkml:brushProperty name="ignorePressure" value="0"/>
    </inkml:brush>
  </inkml:definitions>
  <inkml:trace contextRef="#ctx0" brushRef="#br0">93300.000 45050.000 399,'-2.000'-46.000'0,"-3.000"10.000"0,-3.000 10.000 0,-2.000 9.000 0,-12.000 6.000 7,-19.000 3.000 13,-18.000 3.000 15,-19.000 4.000 13,-8.000 7.000 5,3.000 13.000-4,3.000 12.000-5,4.000 13.000-3,-1.000 12.000-4,-3.000 13.000-3,-3.000 12.000-3,-2.000 13.000-3,0.000 7.000-2,7.000 4.000-2,6.000 3.000-1,7.000 3.000-2,8.000-1.000-1,14.000-2.000-3,11.000-3.000-1,14.000-3.000-4,14.000-2.000-2,20.000 0.000-6,18.000 0.000-3,20.000 0.000-6,28.000-8.000-7,42.000-16.000-12,40.000-15.000-11,41.000-15.000-11,32.000-23.000-5,26.000-28.000 1,24.000-28.000 1,26.000-27.000 3,-10.000-12.000 3,-44.000 6.000 8,-43.000 7.000 7,-44.000 6.000 7,-33.000 6.000 1,-22.000 6.000-7,-22.000 7.000-7,-21.000 6.000-7</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10"/>
    </inkml:context>
    <inkml:brush xml:id="br0">
      <inkml:brushProperty name="width" value="0.0162240155041218" units="cm"/>
      <inkml:brushProperty name="height" value="0.0162240155041218" units="cm"/>
      <inkml:brushProperty name="color" value="#f2395b"/>
      <inkml:brushProperty name="ignorePressure" value="0"/>
    </inkml:brush>
  </inkml:definitions>
  <inkml:trace contextRef="#ctx0" brushRef="#br0">82200.000 50950.000 904,'-21.000'0.000'-1,"10.000"0.000"1,10.000 0.000 0,9.000 0.000-1,6.000 0.000 0,3.000 0.000 0,3.000 0.000-2,4.000 0.000-1,1.000 0.000 1,0.000 0.000 1,0.000 0.000 2,0.000 0.000 1,0.000 0.000 1,0.000 0.000 0,0.000 0.000 1,0.000 0.000 1,0.000 1.000 0,0.000 4.000 0,0.000 3.000 1,0.000 3.000-1,1.000-1.000 1,4.000-2.000-1,3.000-3.000-1,3.000-3.000-1,1.000-1.000 0,1.000 4.000 1,-1.000 3.000-1,1.000 3.000 1,1.000-1.000 0,3.000-2.000 0,3.000-3.000 1,4.000-3.000 0,-1.000-4.000-1,-3.000-3.000 1,-3.000-3.000-1,-2.000-2.000 0,0.000-3.000 0,7.000 1.000-1,6.000-1.000 1,7.000 1.000 1,2.000-3.000-1,1.000-2.000 0,-1.000-3.000 1,1.000-3.000-1,-3.000-1.000 1,-2.000 4.000-2,-3.000 3.000-2,-3.000 3.000 0,-6.000 1.000 0,-5.000 1.000-2,-7.000-1.000 1,-5.000 1.000-1,-4.000 1.000-1,0.000 3.000-1,0.000 3.000 0,0.000 4.000-2,-2.000 1.000 1,-3.000 0.000-1,-3.000 0.000 1,-2.000 0.000 0,-5.000 1.000 0,-2.000 4.000 0,-3.000 3.000 1,-3.000 3.000-1,-1.000-1.000 1,4.000-2.000-1,3.000-3.000 0,3.000-3.000-1,1.000-2.000-1,1.000 0.000-5,-1.000 0.000-3,1.000 0.000-4,-3.000 1.000-1,-2.000 4.000 2,-3.000 3.000 3,-3.000 3.000 2,-2.000 1.000 0,0.000 1.000 0,0.000-1.000-1,0.000 1.000-2,-4.000-3.000 2,-5.000-2.000 2,-7.000-3.000 2,-5.000-3.000 4</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10"/>
    </inkml:context>
    <inkml:brush xml:id="br0">
      <inkml:brushProperty name="width" value="0.0166487619280815" units="cm"/>
      <inkml:brushProperty name="height" value="0.0166487619280815" units="cm"/>
      <inkml:brushProperty name="color" value="#f2395b"/>
      <inkml:brushProperty name="ignorePressure" value="0"/>
    </inkml:brush>
  </inkml:definitions>
  <inkml:trace contextRef="#ctx0" brushRef="#br0">83250.000 49700.000 880,'-2.000'-27.000'-3,"-3.000"-3.000"-6,-3.000-3.000-7,-2.000-2.000-6,-1.000 0.000 3,3.000 7.000 10,3.000 6.000 10,4.000 7.000 12,1.000 5.000 4,0.000 7.000-1,0.000 6.000-3,0.000 7.000-1,0.000 5.000-1,0.000 7.000-2,0.000 6.000 0,0.000 7.000-1,1.000 5.000-2,4.000 7.000-2,3.000 6.000-2,3.000 7.000-2,-1.000 4.000 1,-2.000 3.000 0,-3.000 3.000 3,-3.000 4.000 2,-1.000 1.000 0,4.000 0.000 0,3.000 0.000 1,3.000 0.000-1,1.000 0.000 1,1.000 0.000 0,-1.000 0.000 1,1.000 0.000 0,1.000 0.000-2,3.000 0.000-2,3.000 0.000-5,4.000 0.000-2,1.000 0.000-2,0.000 0.000 0,0.000 0.000 1,0.000 0.000 1,-2.000 0.000 0,-3.000 0.000 1,-3.000 0.000 0,-2.000 0.000 1,-5.000 0.000-1,-2.000 0.000 0,-3.000 0.000-2,-3.000 0.000-1,-1.000-5.000-1,4.000-9.000-1,3.000-10.000-2,3.000-8.000 0,1.000-8.000-2,1.000-2.000-2,-1.000-3.000-1,1.000-3.000-3,-1.000-6.000-1,1.000-5.000 0,-1.000-7.000 0,1.000-5.000-1,-1.000-4.000 1,1.000 0.000 2,-1.000 0.000 2,1.000 0.000 2,-1.000-2.000 1,1.000-3.000 0,-1.000-3.000 0,1.000-2.000 1</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11"/>
    </inkml:context>
    <inkml:brush xml:id="br0">
      <inkml:brushProperty name="width" value="0.0176693834364414" units="cm"/>
      <inkml:brushProperty name="height" value="0.0176693834364414" units="cm"/>
      <inkml:brushProperty name="color" value="#f2395b"/>
      <inkml:brushProperty name="ignorePressure" value="0"/>
    </inkml:brush>
  </inkml:definitions>
  <inkml:trace contextRef="#ctx0" brushRef="#br0">86100.000 49400.000 830,'-22.000'-24.000'-45,"6.000"4.000"19,7.000 3.000 19,6.000 3.000 19,-1.000 3.000 8,-5.000 3.000 0,-7.000 3.000-1,-5.000 4.000-1,-4.000 2.000-2,0.000 4.000-2,0.000 3.000-4,0.000 3.000-2,-2.000 1.000-3,-3.000 1.000 0,-3.000-1.000-2,-2.000 1.000-2,-6.000-3.000 0,-6.000-2.000-2,-6.000-3.000-2,-6.000-3.000 0,-6.000-1.000-2,-2.000 4.000 2,-3.000 3.000 0,-3.000 3.000 1,-1.000-1.000 1,4.000-2.000 0,3.000-3.000 0,3.000-3.000 0,6.000-2.000 1,9.000 0.000-1,10.000 0.000 1,10.000 0.000-1,5.000 0.000 1,4.000 0.000 0,3.000 0.000 1,3.000 0.000 0,3.000 1.000 1,3.000 4.000 0,3.000 3.000 0,4.000 3.000 0,2.000 4.000 0,4.000 7.000 2,3.000 6.000 1,3.000 7.000 1,1.000 4.000 1,1.000 3.000 1,-1.000 3.000 0,1.000 4.000 2,1.000 2.000-1,3.000 4.000 0,3.000 3.000-2,4.000 3.000 0,1.000 3.000-2,0.000 3.000 1,0.000 3.000-1,0.000 4.000-1,-2.000 2.000 0,-3.000 4.000-1,-3.000 3.000-1,-2.000 3.000-2,-1.000-1.000 1,3.000-2.000-2,3.000-3.000 1,4.000-3.000-2,1.000-2.000 1,0.000 0.000-1,0.000 0.000 0,0.000 0.000-1,0.000-4.000 1,0.000-5.000-1,0.000-7.000 1,0.000-5.000 1,0.000-6.000-1,0.000-3.000 0,0.000-3.000-1,0.000-2.000 0,-2.000-6.000-1,-3.000-6.000-1,-3.000-6.000-2,-2.000-6.000-1,-3.000-4.000 0,1.000 1.000 0,-1.000-1.000-1,1.000 1.000 1,4.000-7.000-2,9.000-12.000-5,10.000-13.000-3,10.000-12.000-3,4.000-9.000-3,0.000-2.000 0,0.000-3.000 0,0.000-3.000 0,-4.000 1.000 2,-5.000 6.000 1,-7.000 7.000 2,-5.000 6.000 2</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12"/>
    </inkml:context>
    <inkml:brush xml:id="br0">
      <inkml:brushProperty name="width" value="0.01879040338099" units="cm"/>
      <inkml:brushProperty name="height" value="0.01879040338099" units="cm"/>
      <inkml:brushProperty name="color" value="#f2395b"/>
      <inkml:brushProperty name="ignorePressure" value="0"/>
    </inkml:brush>
  </inkml:definitions>
  <inkml:trace contextRef="#ctx0" brushRef="#br0">87250.000 49150.000 780,'-2.000'-24.000'0,"-3.000"4.000"0,-3.000 3.000 0,-2.000 3.000 0,-3.000-1.000-1,1.000-2.000-2,-1.000-3.000-2,1.000-3.000-3,1.000-1.000 3,3.000 4.000 3,3.000 3.000 6,4.000 3.000 4,-1.000 3.000 2,-3.000 3.000-1,-3.000 3.000-2,-2.000 4.000-2,-3.000 4.000-1,1.000 6.000 0,-1.000 7.000-1,1.000 6.000-1,-3.000 3.000 0,-2.000 0.000 1,-3.000 0.000-1,-3.000 0.000 2,-2.000 3.000-1,0.000 6.000 1,0.000 7.000 0,0.000 6.000 2,0.000 7.000-1,0.000 10.000 1,0.000 10.000 0,0.000 9.000 0,1.000 6.000 1,4.000 3.000-1,3.000 3.000 0,3.000 4.000 0,3.000-3.000-1,3.000-5.000 1,3.000-7.000 0,4.000-5.000 1,1.000-8.000-1,0.000-5.000 0,0.000-7.000-2,0.000-5.000 0,3.000-4.000-1,6.000 0.000 0,7.000 0.000-2,6.000 0.000 1,4.000-5.000-1,4.000-9.000-1,3.000-10.000-1,3.000-8.000 0,3.000-8.000-1,3.000-2.000-1,3.000-3.000-3,4.000-3.000 0,1.000-4.000-2,0.000-3.000-1,0.000-3.000 0,0.000-2.000 0,-2.000-9.000-1,-3.000-12.000 0,-3.000-13.000 0,-2.000-12.000-1,-3.000-5.000 2,1.000 3.000 0,-1.000 3.000 3,1.000 4.000 1,-4.000-1.000 0,-6.000-3.000 1,-6.000-3.000-1,-6.000-2.000-1,-4.000 0.000 2,1.000 7.000 2,-1.000 6.000 3,1.000 7.000 4,-3.000 4.000 1,-2.000 3.000 3,-3.000 3.000 3,-3.000 4.000 2,-1.000 2.000 2,4.000 4.000 0,3.000 3.000 2,3.000 3.000 0,3.000 7.000 0,3.000 14.000-4,3.000 11.000-3,4.000 14.000-3,1.000 8.000-2,0.000 7.000-1,0.000 6.000 0,0.000 7.000-1,-2.000 2.000 0,-3.000 1.000-1,-3.000-1.000 1,-2.000 1.000 0,-3.000-3.000-1,1.000-2.000-1,-1.000-3.000-1,1.000-3.000-1,1.000-4.000 0,3.000-3.000-2,3.000-3.000-1,4.000-2.000-1,-1.000-6.000-1,-3.000-6.000-3,-3.000-6.000-2,-2.000-6.000-2,-3.000-4.000-3,1.000 1.000-5,-1.000-1.000-4,1.000 1.000-4,-1.000-3.000-1,1.000-2.000 2,-1.000-3.000 2,1.000-3.000 2,1.000-6.000 1,3.000-5.000 1,3.000-7.000 0,4.000-5.000 0,-1.000-4.000 2,-3.000 0.000 3,-3.000 0.000 2,-2.000 0.000 3,-3.000 0.000 3,1.000 0.000 1,-1.000 0.000 2,1.000 0.000 2</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12"/>
    </inkml:context>
    <inkml:brush xml:id="br0">
      <inkml:brushProperty name="width" value="0.0164450984448195" units="cm"/>
      <inkml:brushProperty name="height" value="0.0164450984448195" units="cm"/>
      <inkml:brushProperty name="color" value="#f2395b"/>
      <inkml:brushProperty name="ignorePressure" value="0"/>
    </inkml:brush>
  </inkml:definitions>
  <inkml:trace contextRef="#ctx0" brushRef="#br0">88600.000 49200.000 891,'-46.000'0.000'-28,"10.000"0.000"11,10.000 0.000 13,9.000 0.000 12,7.000 0.000 5,7.000 0.000 1,6.000 0.000 1,7.000 0.000-1,7.000 0.000 1,9.000 0.000-1,10.000 0.000-1,10.000 0.000 0,4.000-4.000-2,0.000-5.000-2,0.000-7.000-2,0.000-5.000-2,0.000-3.000-1,0.000 4.000-2,0.000 3.000-1,0.000 3.000-2,-2.000 3.000-1,-3.000 3.000-2,-3.000 3.000-2,-2.000 4.000-2,-5.000 1.000-3,-2.000 0.000-3,-3.000 0.000-2,-3.000 0.000-4,-2.000 3.000-3,0.000 6.000-1,0.000 7.000-3,0.000 6.000-2</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13"/>
    </inkml:context>
    <inkml:brush xml:id="br0">
      <inkml:brushProperty name="width" value="0.0211788155138493" units="cm"/>
      <inkml:brushProperty name="height" value="0.0211788155138493" units="cm"/>
      <inkml:brushProperty name="color" value="#f2395b"/>
      <inkml:brushProperty name="ignorePressure" value="0"/>
    </inkml:brush>
  </inkml:definitions>
  <inkml:trace contextRef="#ctx0" brushRef="#br0">89350.000 48300.000 692,'1.000'-46.000'-17,"4.000"10.000"10,3.000 10.000 10,3.000 9.000 10,4.000 6.000 4,7.000 3.000 0,6.000 3.000 0,7.000 4.000 0,4.000 1.000-2,3.000 0.000-2,3.000 0.000-2,4.000 0.000-3,2.000 0.000-2,4.000 0.000-2,3.000 0.000-3,3.000 0.000-1,-1.000-2.000-1,-2.000-3.000-1,-3.000-3.000 1,-3.000-2.000 0,-4.000-1.000-1,-3.000 3.000-1,-3.000 3.000-1,-2.000 4.000-1,-8.000 4.000 2,-8.000 6.000 3,-10.000 7.000 6,-9.000 6.000 3,-5.000 6.000 3,0.000 6.000 1,0.000 7.000 2,0.000 6.000 0,0.000 3.000 0,0.000 0.000-1,0.000 0.000 0,0.000 0.000-2,3.000 1.000-1,6.000 4.000 0,7.000 3.000-2,6.000 3.000-1,3.000 4.000-1,0.000 7.000-1,0.000 6.000-1,0.000 7.000-2,-2.000 2.000 1,-3.000 1.000-1,-3.000-1.000 0,-2.000 1.000 0,0.000-1.000-1,7.000 1.000 0,6.000-1.000 0,7.000 1.000-1,0.000-3.000-1,-2.000-2.000 1,-3.000-3.000-1,-3.000-3.000 0,-2.000-6.000 0,0.000-5.000 1,0.000-7.000 0,0.000-5.000 1,-2.000-6.000-1,-3.000-3.000 0,-3.000-3.000-3,-2.000-2.000 0,-5.000-3.000 0,-2.000 1.000 0,-3.000-1.000 0,-3.000 1.000 1,-4.000-3.000 0,-3.000-2.000-1,-3.000-3.000 0,-2.000-3.000 0,-9.000 2.000 0,-12.000 10.000-1,-13.000 10.000 1,-12.000 9.000-1,-18.000 12.000-2,-21.000 16.000-3,-22.000 15.000-4,-22.000 17.000-4,-26.000 28.000-6,-27.000 45.000-9,-28.000 43.000-10,-28.000 45.000-8,4.000-6.000-3,38.000-53.000 6,37.000-53.000 6,38.000-52.000 7</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104700.000 38300.000,'100.000'-50.000,"50.000"125.000,0.000 0.000,0.000 125.000,0.000 0.000,125.000 25.000,0.000 0.000,25.000 0.000,0.000 0.000,75.000-25.000,0.000 0.000,-75.000-25.000,0.000 0.000,-275.000-125.000,0.000 0.000,-25.000 0.000</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2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40250.000 50700.000 1000,'-22.000'-24.000'-61,"6.000"4.000"13,7.000 3.000 12,6.000 3.000 11,7.000-1.000 8,10.000-2.000 3,10.000-3.000 5,9.000-3.000 3,1.000 1.000 2,-6.000 6.000 1,-6.000 7.000 0,-6.000 6.000 1,-2.000 3.000 1,3.000 0.000 0,3.000 0.000 0,4.000 0.000 1,-1.000 0.000 0,-3.000 0.000 0,-3.000 0.000-1,-2.000 0.000 1,-5.000 1.000 0,-2.000 4.000 0,-3.000 3.000 0,-3.000 3.000 0,-1.000-1.000 0,4.000-2.000 0,3.000-3.000 0,3.000-3.000 0,1.000-1.000-1,1.000 4.000 0,-1.000 3.000 0,1.000 3.000-1</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42900.000 49600.000 1000,'-25.000'1.000'-7,"0.000"4.000"-11,0.000 3.000-12,0.000 3.000-12,1.000-1.000-1,4.000-2.000 9,3.000-3.000 10,3.000-3.000 10,1.000-2.000 5,1.000 0.000 3,-1.000 0.000 1,1.000 0.000 2,2.000 0.000 2,7.000 0.000 0,6.000 0.000 1,7.000 0.000 0,0.000-2.000 0,-2.000-3.000 1,-3.000-3.000-1,-3.000-2.000 0,-1.000-3.000 0,4.000 1.000 0,3.000-1.000 0,3.000 1.000 0,3.000 1.000 0,3.000 3.000 0,3.000 3.000 0,4.000 4.000 0,2.000-1.000 0,4.000-3.000 0,3.000-3.000 0,3.000-2.000 0,-2.000-3.000 0,-6.000 1.000 0,-6.000-1.000-1,-6.000 1.000-1</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0"/>
    </inkml:context>
    <inkml:brush xml:id="br0">
      <inkml:brushProperty name="width" value="0.0333333313465118" units="cm"/>
      <inkml:brushProperty name="height" value="0.0333333313465118" units="cm"/>
      <inkml:brushProperty name="color" value="#f2395b"/>
      <inkml:brushProperty name="ignorePressure" value="0"/>
    </inkml:brush>
  </inkml:definitions>
  <inkml:trace contextRef="#ctx0" brushRef="#br0">52100.000 48625.000 333,'105.000'42.000'166,"33.000"31.000"1,34.000 31.000 0,33.000 31.000-1</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39550.000 44800.000 1000,'-2.000'21.000'-76,"-3.000"-5.000"18,-3.000-7.000 17,-2.000-5.000 18,-5.000-3.000 10,-2.000 4.000 2,-3.000 3.000 4,-3.000 3.000 3,-1.000-2.000 1,4.000-6.000 1,3.000-6.000 1,3.000-6.000 0,1.000-2.000 1,1.000 3.000-1,-1.000 3.000 1,1.000 4.000-1</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34200.000 46300.000 1000,'-22.000'-21.000'-6,"6.000"10.000"-12,7.000 10.000-12,6.000 9.000-12,1.000 4.000-1,-3.000 1.000 9,-3.000-1.000 10,-2.000 1.000 10,-3.000-1.000 5,1.000 1.000 3,-1.000-1.000 1,1.000 1.000 2,-1.000-3.000 1,1.000-2.000 2,-1.000-3.000-1,1.000-3.000 2,-1.000-2.000-1,1.000 0.000 1,-1.000 0.000-1,1.000 0.000 0,-1.000 0.000 0,1.000 0.000 1,-1.000 0.000-1,1.000 0.000 1,1.000-2.000 0,3.000-3.000-1,3.000-3.000 1,4.000-2.000-1,1.000-3.000 0,0.000 1.000 0,0.000-1.000 0,0.000 1.000 0,4.000-1.000 0,10.000 1.000 0,10.000-1.000 0,9.000 1.000 0,2.000 1.000 0,-2.000 3.000 0,-3.000 3.000-1,-3.000 4.000 1,-2.000-3.000-1,0.000-5.000 0,0.000-7.000 0,0.000-5.000-1</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35800.000 45600.000 1000,'-22.000'-2.000'-86,"6.000"-3.000"22,7.000-3.000 22,6.000-2.000 22,3.000-3.000 11,0.000 1.000 3,0.000-1.000 1,0.000 1.000 3,1.000 1.000 1,4.000 3.000 0,3.000 3.000 0,3.000 4.000 0,1.000 1.000 1,1.000 0.000-1,-1.000 0.000 1,1.000 0.000 0,-1.000 0.000 0,1.000 0.000-1,-1.000 0.000 1,1.000 0.000 0,-1.000-2.000 0,1.000-3.000 0,-1.000-3.000 0,1.000-2.000-1</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53600.000 49150.000 1000,'-25.000'1.000'-7,"0.000"4.000"-11,0.000 3.000-12,0.000 3.000-12,0.000-1.000-1,0.000-2.000 9,0.000-3.000 10,0.000-3.000 9,1.000-2.000 6,4.000 0.000 3,3.000 0.000 1,3.000 0.000 2,3.000 1.000 1,3.000 4.000 1,3.000 3.000 0,4.000 3.000 0,1.000 1.000 1,0.000 1.000 0,0.000-1.000 0,0.000 1.000-1,0.000-1.000 1,0.000 1.000 0,0.000-1.000 0,0.000 1.000 0,-2.000-3.000 0,-3.000-2.000 0,-3.000-3.000 0,-2.000-3.000 0</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52450.000 49750.000 1000,'-21.000'-5.000'-7,"10.000"-9.000"-11,10.000-10.000-12,9.000-8.000-12,2.000-3.000-1,-2.000 7.000 9,-3.000 6.000 9,-3.000 7.000 11</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51900.000 49200.000 1000,'1.000'-22.000'-86,"4.000"6.000"22,3.000 7.000 22,3.000 6.000 21,6.000-1.000 12,9.000-5.000 3,10.000-7.000 1,10.000-5.000 2,0.000-4.000 1,-5.000 0.000 1,-7.000 0.000 0,-5.000 0.000 0</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3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55650.000 48050.000 1000,'265.000'-49.000'-6,"-18.000"4.000"-10,-19.000 3.000-10,-18.000 3.000-11,-23.000 4.000-2,-24.000 7.000 7,-26.000 6.000 8,-24.000 7.000 6,-10.000 2.000 5,6.000 1.000 2,7.000-1.000 4,6.000 1.000 3,3.000-3.000 1,0.000-2.000 1,0.000-3.000 1,0.000-3.000 0,-5.000-1.000 0,-9.000 4.000 1,-10.000 3.000 0,-8.000 3.000 0,-15.000 3.000-1,-19.000 3.000 1,-18.000 3.000 0,-19.000 4.000 0,-8.000-1.000 0,3.000-3.000 0,3.000-3.000 0,4.000-2.000 0</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104500.000 40650.000,'150.000'-50.000,"-75.000"50.000,0.000 0.000,150.000-25.000,0.000 0.000,25.000 25.000,0.000 0.000,-100.000 100.000,0.000 0.000,-125.000 75.000,0.000 0.000,-50.000-100.000,0.000 0.000,-25.000 25.000,0.000 0.000,-150.000 100.000,0.000 0.000,-25.000 0.000,0.000 0.000,25.000-75.000,0.000 0.000,75.000-75.000,0.000 0.000,125.000-100.000,0.000 0.000,25.000 0.000</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60300.000 47750.000 1000,'-43.000'0.000'-57,"17.000"0.000"10,15.000 0.000 11,16.000 0.000 9,13.000 0.000 8,14.000 0.000 4,11.000 0.000 4,14.000 0.000 4,-1.000 0.000 3,-12.000 0.000 0,-13.000 0.000 1,-12.000 0.000 1,-5.000-2.000 0,3.000-3.000 1,3.000-3.000-1,4.000-2.000 0</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1"/>
    </inkml:context>
    <inkml:brush xml:id="br0">
      <inkml:brushProperty name="width" value="0.0333333313465118" units="cm"/>
      <inkml:brushProperty name="height" value="0.0333333313465118" units="cm"/>
      <inkml:brushProperty name="color" value="#f2395b"/>
      <inkml:brushProperty name="ignorePressure" value="0"/>
    </inkml:brush>
  </inkml:definitions>
  <inkml:trace contextRef="#ctx0" brushRef="#br0">71675.000 47200.000 333,'105.000'42.000'166,"33.000"31.000"1,34.000 31.000 0,33.000 31.000-1</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45750.000 49250.000 1000,'25.000'-5.000'-7,"0.000"-9.000"-11,0.000-10.000-12,0.000-8.000-12,0.000-3.000-1,0.000 7.000 9,0.000 6.000 10,0.000 7.000 9,-4.000 2.000 6,-5.000 1.000 3,-7.000-1.000 1,-5.000 1.000 2,-4.000-1.000 1,0.000 1.000 1,0.000-1.000 0,0.000 1.000 0,-2.000 2.000 1,-3.000 7.000 0,-3.000 6.000-1,-2.000 7.000 1</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47900.000 48800.000 1000,'-24.000'31.000'-7,"4.000"13.000"-11,3.000 12.000-12,3.000 13.000-12,6.000-4.000-2,9.000-18.000 10,10.000-19.000 10,10.000-18.000 10,5.000-12.000 5,4.000-3.000 2,3.000-3.000 2,3.000-2.000 2,-1.000-3.000 2,-2.000 1.000-1,-3.000-1.000 1,-3.000 1.000 0</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50750.000 44150.000 1000,'-25.000'0.000'0,"0.000"0.000"0,0.000 0.000 0,0.000 0.000 0,-16.000 6.000-7,-31.000 13.000-11,-31.000 12.000-12,-31.000 13.000-12,1.000-1.000-2,34.000-11.000 10,35.000-14.000 10,35.000-11.000 10,8.000-3.000 5,-15.000 10.000 2,-15.000 10.000 2,-16.000 9.000 3,-2.000 4.000 0,13.000 1.000 1,12.000-1.000 0,13.000 1.000 1,7.000-1.000-1,4.000 1.000 1,3.000-1.000 0,3.000 1.000 0,1.000 4.000 0,1.000 9.000 0,-1.000 10.000 0,1.000 10.000 0,-3.000 7.000 0,-2.000 6.000 0,-3.000 7.000 0,-3.000 6.000 0,-1.000 3.000 0,4.000 0.000 0,3.000 0.000 0,3.000 0.000 0,1.000-2.000 0,1.000-3.000 0,-1.000-3.000 0,1.000-2.000 0,1.000-1.000 0,3.000 3.000 0,3.000 3.000 0,4.000 4.000 0,1.000-1.000 0,0.000-3.000 0,0.000-3.000 0,0.000-2.000 0,-2.000-5.000 0,-3.000-2.000 0,-3.000-3.000 0,-2.000-3.000 0,-5.000-4.000 0,-2.000-3.000 0,-3.000-3.000 0,-3.000-2.000 0,-1.000-5.000 0,4.000-2.000 0,3.000-3.000 0,3.000-3.000 0,3.000-4.000 0,3.000-3.000 0,3.000-3.000 0,4.000-2.000 0,5.000 0.000 0,10.000 7.000 0,10.000 6.000 0,9.000 7.000 0,6.000 2.000 0,3.000 1.000 0,3.000-1.000 0,4.000 1.000 0,5.000-1.000 0,10.000 1.000 0,10.000-1.000 0,9.000 1.000 0,7.000-1.000 0,7.000 1.000 0,6.000-1.000 0,7.000 1.000 0,7.000-4.000 0,9.000-6.000 0,10.000-6.000 0,10.000-6.000 0,7.000-7.000 0,6.000-6.000 0,7.000-6.000 0,6.000-6.000 0,4.000-6.000 1,4.000-2.000-1,3.000-3.000 0,3.000-3.000 0,9.000-7.000 0,16.000-9.000 0,15.000-10.000 0,17.000-8.000 0,11.000-9.000 0,10.000-6.000 0,10.000-6.000 0,9.000-6.000 0,-2.000-4.000 0,-12.000 1.000 0,-13.000-1.000 0,-12.000 1.000 0,-27.000 2.000 0,-41.000 7.000 0,-40.000 6.000 0,-40.000 7.000-1</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77150.000 40450.000 1000,'57.000'60.000'-5,"17.000"23.000"-8,15.000 22.000-10,16.000 22.000-8,-5.000 1.000-3,-25.000-19.000 4,-25.000-18.000 5,-25.000-19.000 3,-13.000-8.000 5,1.000 3.000 4,-1.000 3.000 3,1.000 4.000 4,-3.000-1.000 3,-2.000-3.000 0,-3.000-3.000 1,-3.000-2.000 1,-4.000 5.000 0,-3.000 16.000 1,-3.000 15.000-1,-2.000 17.000 1,-8.000 8.000 0,-8.000 4.000 0,-10.000 3.000 0,-9.000 3.000 0,-12.000 7.000 0,-11.000 14.000 0,-14.000 11.000 0,-11.000 14.000 0,-1.000-11.000 0,13.000-30.000-1,12.000-32.000 1,13.000-30.000 0</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49300.000 49550.000 1000,'-2.000'26.000'-6,"-3.000"4.000"-12,-3.000 3.000-12,-2.000 3.000-12,0.000-4.000-2,7.000-8.000 11,6.000-10.000 9,7.000-9.000 10,0.000-4.000 5,-2.000 4.000 2,-3.000 3.000 2,-3.000 3.000 2,-1.000-1.000 2,4.000-2.000-1,3.000-3.000 1,3.000-3.000 0</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38300.000 50550.000 1000,'-22.000'-4.000'-6,"6.000"-5.000"-12,7.000-7.000-11,6.000-5.000-12,3.000-6.000-1,0.000-3.000 10,0.000-3.000 8,0.000-2.000 9,1.000-1.000 6,4.000 3.000 2,3.000 3.000 2,3.000 4.000 2,4.000-3.000 1,7.000-5.000 1,6.000-7.000 0,7.000-5.000 0,2.000-4.000 1,1.000 0.000 0,-1.000 0.000 0,1.000 0.000 0,-3.000 1.000 0,-2.000 4.000 0,-3.000 3.000 0,-3.000 3.000 0,-6.000 4.000 0,-5.000 7.000 0,-7.000 6.000 0,-5.000 7.000 0,-6.000 4.000 0,-3.000 3.000 1,-3.000 3.000 0,-2.000 4.000 1,-1.000-4.000 0,3.000-9.000 2,3.000-10.000-1,4.000-8.000 2,5.000-9.000 0,10.000-6.000-1,10.000-6.000-2,9.000-6.000 0,12.000-7.000 0,16.000-6.000-1,15.000-6.000 0,17.000-6.000 0,13.000-2.000 0,13.000 3.000 0,12.000 3.000 0,13.000 4.000-1,7.000 2.000 1,4.000 4.000-1,3.000 3.000 1,3.000 3.000-1,-2.000 7.000 0,-6.000 14.000 0,-6.000 11.000-1,-6.000 14.000 1,-4.000 5.000 0,1.000 1.000 0,-1.000-1.000 0,1.000 1.000-1,-9.000 2.000 1,-15.000 7.000 0,-15.000 6.000 0,-16.000 7.000 0,-8.000 2.000 0,0.000 1.000 0,0.000-1.000 0,0.000 1.000 0,-5.000-3.000 0,-9.000-2.000 0,-10.000-3.000-1,-8.000-3.000 1,-4.000-1.000 0,3.000 4.000 0,3.000 3.000 0,4.000 3.000 0,-1.000 1.000 0,-3.000 1.000-1,-3.000-1.000 1,-2.000 1.000-1,-5.000-1.000 1,-2.000 1.000-1,-3.000-1.000 1,-3.000 1.000-1,-1.000-3.000 1,4.000-2.000 0,3.000-3.000 0,3.000-3.000 0,4.000-2.000-1,7.000 0.000 1,6.000 0.000 0,7.000 0.000 0,4.000 0.000 1,3.000 0.000-1,3.000 0.000 0,4.000 0.000 0,5.000 0.000 0,10.000 0.000 0,10.000 0.000 0,9.000 0.000 1,7.000 0.000-1,7.000 0.000 0,6.000 0.000 0,7.000 0.000 0,5.000-4.000 0,7.000-5.000 0,6.000-7.000 0,7.000-5.000 0,2.000-8.000 0,1.000-5.000 0,-1.000-7.000 0,1.000-5.000 0,-7.000-1.000 0,-12.000 6.000 0,-13.000 7.000 0,-12.000 6.000 0,-15.000 6.000 0,-15.000 6.000 0,-15.000 7.000 0,-16.000 6.000 0,-10.000 3.000 0,-3.000 0.000 0,-3.000 0.000 0,-2.000 0.000 0,-6.000 0.000 0,-6.000 0.000-1,-6.000 0.000 0,-6.000 0.000 0,-7.000 0.000 0,-6.000 0.000 2,-6.000 0.000 2,-6.000 0.000 2,-6.000 1.000 0,-2.000 4.000 0,-3.000 3.000-1,-3.000 3.000-1,-9.000 3.000-1,-11.000 3.000 0,-14.000 3.000-3,-11.000 4.000 0,-14.000 4.000-1,-11.000 6.000 0,-14.000 7.000 0,-11.000 6.000 0,2.000-4.000 1,19.000-11.000 0,19.000-14.000 0,19.000-11.000 0,5.000-4.000 1,-5.000 6.000-1,-7.000 7.000 1,-5.000 6.000-1,-22.000 6.000 1,-33.000 6.000-1,-35.000 7.000 1,-34.000 6.000-1,-15.000 1.000 1,7.000-3.000-1,6.000-3.000 1,7.000-2.000-1,2.000-5.000 1,1.000-2.000-1,-1.000-3.000 1,1.000-3.000 0,-3.000-1.000 0,-2.000 4.000 0,-3.000 3.000 0,-3.000 3.000 0,4.000 1.000 0,13.000 1.000 1,12.000-1.000-1,13.000 1.000 0,9.000-3.000 0,6.000-2.000 0,7.000-3.000 0,6.000-3.000 1,6.000-2.000-1,6.000 0.000 0,7.000 0.000 0,6.000 0.000 0,6.000 0.000 0,6.000 0.000 0,7.000 0.000 0,6.000 0.000 0,4.000 0.000 0,4.000 0.000 0,3.000 0.000 0,3.000 0.000 0,3.000 1.000 0,3.000 4.000 0,3.000 3.000 0,4.000 3.000 0,2.000-2.000 0,4.000-6.000 0,3.000-6.000 0,3.000-6.000 0,-1.000-2.000 0,-2.000 3.000 0,-3.000 3.000 0,-3.000 4.000 0,-1.000 1.000 0,4.000 0.000 0,3.000 0.000 0,3.000 0.000 0,1.000-2.000 0,1.000-3.000 0,-1.000-3.000 1,1.000-2.000-1,2.000-5.000 1,7.000-2.000 1,6.000-3.000 0,7.000-3.000 1,4.000-1.000 0,3.000 4.000-2,3.000 3.000-2,4.000 3.000-2,8.000 1.000 0,17.000 1.000 0,15.000-1.000 1,16.000 1.000 1,12.000-3.000-1,9.000-2.000 1,10.000-3.000 1,10.000-3.000-1,5.000-1.000 0,4.000 4.000 1,3.000 3.000-1,3.000 3.000 1,6.000-1.000 0,9.000-2.000 0,10.000-3.000 0,10.000-3.000-1,4.000-4.000 1,0.000-3.000 0,0.000-3.000 1,0.000-2.000 0,4.000-8.000 0,10.000-8.000 0,10.000-10.000 0,9.000-9.000-1,1.000-7.000 1,-6.000-3.000 0,-6.000-3.000 0,-6.000-2.000 0,-6.000-3.000 0,-2.000 1.000 0,-3.000-1.000 0,-3.000 1.000 0,-10.000 1.000-1,-16.000 3.000 1,-15.000 3.000-1,-15.000 4.000 0,-14.000 5.000 0,-8.000 10.000 1,-10.000 10.000-1,-9.000 9.000 0,-10.000 6.000 0,-9.000 3.000 0,-10.000 3.000-1,-8.000 4.000 1,-11.000 1.000 1,-8.000 0.000 1,-10.000 0.000 2,-9.000 0.000 2,-7.000 0.000-1,-3.000 0.000 0,-3.000 0.000-2,-2.000 0.000 0,0.000 0.000-2,7.000 0.000 0,6.000 0.000 0,7.000 0.000 0,2.000 1.000-2,1.000 4.000 0,-1.000 3.000-2,1.000 3.000-1,2.000 6.000-1,7.000 9.000-2,6.000 10.000-2,7.000 10.000-1,8.000 7.000-1,14.000 6.000 2,11.000 7.000 2,14.000 6.000 2,14.000 3.000 0,20.000 0.000 1,18.000 0.000 2,20.000 0.000 0,-4.000-7.000 1,-25.000-11.000 0,-25.000-14.000 0,-25.000-11.000 1,-11.000-9.000 0,3.000-3.000-1,3.000-3.000 1,4.000-2.000 0</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48350.000 51250.000 1000,'76.000'26.000'0,"4.000"4.000"0,3.000 3.000 0,3.000 3.000 0,-5.000-1.000-7,-12.000-2.000-11,-13.000-3.000-12,-12.000-3.000-12</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4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49900.000 52600.000 1000,'0.000'140.000'-66,"0.000"-18.000"14,0.000-19.000 13,0.000-18.000 13,-2.000-12.000 9,-3.000-3.000 4,-3.000-3.000 3,-2.000-2.000 4,-5.000-1.000 3,-2.000 3.000 0,-3.000 3.000 1,-3.000 4.000 1,-1.000-1.000 0,4.000-3.000 1,3.000-3.000-1,3.000-2.000 1,3.000-3.000 0,3.000 1.000 0,3.000-1.000 0,4.000 1.000 0,1.000-1.000 0,0.000 1.000 0,0.000-1.000 0,0.000 1.000 0,0.000-7.000 0,0.000-12.000-1,0.000-13.000 1,0.000-12.000 0</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105250.000 41050.000,'0.000'-50.000,"25.000"25.000,0.000 0.000,-25.000 0.000,0.000 0.000,-50.000 50.000,0.000 0.000,-125.000 100.000,0.000 0.000,-125.000 125.000,0.000 0.000,-50.000 50.000,0.000 0.000,150.000-150.000,0.000 0.000,125.000-100.000</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5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46200.000 50650.000 1000,'-46.000'-2.000'0,"10.000"-3.000"0,10.000-3.000 0,9.000-2.000 0,-2.000-5.000-6,-12.000-2.000-11,-13.000-3.000-11,-12.000-3.000-11,-1.000 1.000-1,14.000 6.000 9,11.000 7.000 10,14.000 6.000 8,8.000 4.000 6,7.000 4.000 1,6.000 3.000 2,7.000 3.000 3,10.000-1.000 0,16.000-2.000 0,15.000-3.000 1,17.000-3.000 0,13.000-2.000-1,13.000 0.000 1,12.000 0.000 0,13.000 0.000-1,15.000-5.000 1,19.000-9.000 0,19.000-10.000-1,19.000-8.000 1,7.000-3.000 0,-3.000 7.000 0,-3.000 6.000-1,-2.000 7.000 1,-3.000 4.000 0,1.000 3.000 0,-1.000 3.000 0,1.000 4.000 0,-1.000-3.000 0,1.000-5.000 0,-1.000-7.000 0,1.000-5.000 0,1.000-9.000 1,3.000-9.000-1,3.000-10.000 0,4.000-8.000 1,-1.000-8.000-1,-3.000-2.000 1,-3.000-3.000-1,-2.000-3.000 1,-3.000-4.000 0,1.000-3.000 0,-1.000-3.000-1,1.000-2.000 1,-1.000-1.000-1,1.000 3.000 1,-1.000 3.000-1,1.000 4.000 1,-1.000 4.000 0,1.000 6.000-1,-1.000 7.000 1,1.000 6.000-1,1.000 3.000 1,3.000 0.000-1,3.000 0.000 0,4.000 0.000 0,-1.000 0.000 0,-3.000 0.000 1,-3.000 0.000-1,-2.000 0.000 0,-3.000 3.000 1,1.000 6.000-1,-1.000 7.000 1,1.000 6.000-1,4.000 1.000 0,9.000-3.000 1,10.000-3.000-1,10.000-2.000 1,0.000-5.000 0,-5.000-2.000-1,-7.000-3.000 1,-5.000-3.000-1,0.000-1.000 0,10.000 4.000 0,10.000 3.000 1,9.000 3.000-1,2.000 3.000 1,-2.000 3.000-1,-3.000 3.000 0,-3.000 4.000 0,-7.000 1.000 0,-9.000 0.000 0,-10.000 0.000-1,-8.000 0.000 1,-6.000-2.000 0,1.000-3.000-1,-1.000-3.000 1,1.000-2.000 0,1.000-3.000 0,3.000 1.000-1,3.000-1.000 1,4.000 1.000 0,-3.000-3.000 0,-5.000-2.000 0,-7.000-3.000 0,-5.000-3.000 0,-4.000-2.000 0,0.000 0.000 0,0.000 0.000 0,0.000 0.000 0,4.000-2.000 0,10.000-3.000 0,10.000-3.000 0,9.000-2.000 0,2.000-5.000 0,-2.000-2.000 0,-3.000-3.000 0,-3.000-3.000 0,-2.000-1.000 0,0.000 4.000 0,0.000 3.000 0,0.000 3.000 0,-4.000 3.000 0,-5.000 3.000 0,-7.000 3.000 0,-5.000 4.000 0,-12.000 2.000 0,-16.000 4.000 0,-15.000 3.000-1,-15.000 3.000 1,-17.000 4.000 0,-15.000 7.000 0,-15.000 6.000-1,-16.000 7.000 1,-13.000 4.000-1,-9.000 3.000 0,-10.000 3.000 0,-8.000 4.000-1,-12.000 1.000-1,-12.000 0.000 1,-13.000 0.000-1,-12.000 0.000 1,-16.000 4.000-1,-19.000 10.000 0,-18.000 10.000 0,-19.000 9.000 0,-1.000 1.000 0,20.000-6.000 0,18.000-6.000 1,20.000-6.000 1</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5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64900.000 45800.000 1000,'-69.000'1.000'-66,"13.000"4.000"14,12.000 3.000 13,13.000 3.000 13,7.000-1.000 8,4.000-2.000 5,3.000-3.000 3,3.000-3.000 5,1.000-1.000 1,1.000 4.000 1,-1.000 3.000 1,1.000 3.000 1,-4.000 3.000 1,-6.000 3.000-1,-6.000 3.000 1,-6.000 4.000-1,-2.000 1.000 1,3.000 0.000 0,3.000 0.000 0,4.000 0.000 0,1.000-2.000 0,0.000-3.000 0,0.000-3.000 0,0.000-2.000-1</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5:5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57950.000 49050.000 1000,'-190.000'53.000'0,"23.000"6.000"0,22.000 7.000 0,22.000 6.000 0,8.000 12.000-7,-2.000 19.000-11,-3.000 19.000-12,-3.000 19.000-12,7.000-4.000-2,19.000-24.000 10,19.000-26.000 10,19.000-24.000 9</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0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83000.000 11900.000 1000,'51.000'0.000'-4,"4.000"0.000"-5,3.000 0.000-6,3.000 0.000-6,-4.000-2.000-3,-8.000-3.000 1,-10.000-3.000-1,-9.000-2.000 1,-5.000-1.000 2,0.000 3.000 2,0.000 3.000 4,0.000 4.000 3,3.000 1.000 3,6.000 0.000 1,7.000 0.000 3,6.000 0.000 2,3.000 0.000 1,0.000 0.000 0,0.000 0.000 1,0.000 0.000 0,0.000 0.000 1,0.000 0.000 0,0.000 0.000 0,0.000 0.000-1,-2.000 0.000 1,-3.000 0.000 0,-3.000 0.000 0,-2.000 0.000 0,-6.000 1.000 0,-6.000 4.000 0,-6.000 3.000 0,-6.000 3.000 0</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1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87850.000 11800.000 1000,'29.000'-4.000'-7,"10.000"-5.000"-11,10.000-7.000-12,9.000-5.000-12,1.000-3.000-1,-6.000 4.000 9,-6.000 3.000 10,-6.000 3.000 9,-4.000 1.000 6,1.000 1.000 3,-1.000-1.000 1,1.000 1.000 2,-3.000-1.000 1,-2.000 1.000 1,-3.000-1.000 0,-3.000 1.000 0,-4.000 1.000 1,-3.000 3.000 0,-3.000 3.000 0,-2.000 4.000-1,-6.000 1.000 1,-6.000 0.000 0,-6.000 0.000 0,-6.000 0.000 0,-4.000 0.000 0,1.000 0.000 0,-1.000 0.000 0,1.000 0.000 0</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1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63850.000 9300.000 1000,'82.000'1.000'-6,"17.000"4.000"-11,15.000 3.000-11,16.000 3.000-12,5.000 3.000 0,-2.000 3.000 7,-3.000 3.000 9,-3.000 4.000 8,2.000 1.000 5,10.000 0.000 3,10.000 0.000 3,9.000 0.000 1,10.000 0.000 3,14.000 0.000-1,11.000 0.000 1,14.000 0.000 1,5.000-2.000-1,1.000-3.000 1,-1.000-3.000 0,1.000-2.000 0,-3.000-3.000 0,-2.000 1.000 0,-3.000-1.000 0,-3.000 1.000 1,-6.000 1.000-1,-5.000 3.000 0,-7.000 3.000 1,-5.000 4.000-1,-9.000 1.000 0,-9.000 0.000 0,-10.000 0.000 0,-8.000 0.000 0,-9.000-2.000 0,-6.000-3.000 0,-6.000-3.000 0,-6.000-2.000 0,-9.000-1.000 0,-8.000 3.000 0,-10.000 3.000 0,-9.000 4.000 0,-9.000-3.000 0,-5.000-5.000 0,-7.000-7.000 0,-5.000-5.000 0,-8.000-4.000 0,-5.000 0.000 0,-7.000 0.000 0,-5.000 0.000 0,-6.000 0.000 0,-3.000 0.000 0,-3.000 0.000 0,-2.000 0.000 0,-12.000 0.000 0,-19.000 0.000 1,-18.000 0.000-1,-19.000 0.000 2,-15.000 1.000-1,-8.000 4.000-1,-10.000 3.000 0,-9.000 3.000 0,4.000-1.000-1,19.000-2.000 1,19.000-3.000-1,19.000-3.000 1,4.000-1.000 0,-9.000 4.000-1,-10.000 3.000 0,-8.000 3.000-1</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1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44700.000 13750.000 1000,'0.000'-43.000'-6,"0.000"17.000"-12,0.000 15.000-11,0.000 16.000-12,0.000 7.000-1,0.000 1.000 10,0.000-1.000 8,0.000 1.000 10,1.000-3.000 5,4.000-2.000 3,3.000-3.000 1,3.000-3.000 2,3.000-2.000 1,3.000 0.000 1,3.000 0.000 0,4.000 0.000 0,5.000 0.000 1,10.000 0.000 0,10.000 0.000 0,9.000 0.000 0,6.000 1.000 0,3.000 4.000-1,3.000 3.000 1,4.000 3.000-1,-6.000-1.000 1,-11.000-2.000-1,-14.000-3.000 1,-11.000-3.000-1,-6.000-1.000 1,4.000 4.000 0,3.000 3.000-1,3.000 3.000 0</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1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48750.000 18450.000 1000,'45.000'-2.000'0,"-9.000"-3.000"0,-10.000-3.000 0,-8.000-2.000 0,5.000-5.000-7,22.000-2.000-11,22.000-3.000-12,23.000-3.000-12,0.000-1.000-1,-18.000 4.000 9,-19.000 3.000 10,-18.000 3.000 10,-12.000 3.000 5,-3.000 3.000 2,-3.000 3.000 3,-2.000 4.000 1,0.000-1.000 1,7.000-3.000 1,6.000-3.000 0,7.000-2.000 0,4.000-3.000 1,3.000 1.000 0,3.000-1.000-1,4.000 1.000 1,1.000 1.000 0,0.000 3.000 0,0.000 3.000 0,0.000 4.000 0,-5.000 1.000 0,-9.000 0.000 0,-10.000 0.000 0,-8.000 0.000-1</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1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54250.000 17850.000 1000,'25.000'0.000'-86,"0.000"0.000"22,0.000 0.000 22,0.000 0.000 22,1.000 0.000 11,4.000 0.000 2,3.000 0.000 3,3.000 0.000 1,-2.000-2.000 1,-6.000-3.000 0,-6.000-3.000 1,-6.000-2.000 0</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1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62150.000 17750.000 1000,'21.000'-2.000'-86,"-5.000"-3.000"22,-7.000-3.000 22,-5.000-2.000 22,-3.000-1.000 11,4.000 3.000 2,3.000 3.000 3,3.000 4.000 1,1.000 1.000 1,1.000 0.000 1,-1.000 0.000 0,1.000 0.000 0,-3.000 1.000 1,-2.000 4.000 0,-3.000 3.000-1,-3.000 3.000 1,-1.000 1.000 0,4.000 1.000 0,3.000-1.000 0,3.000 1.000-1</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497.000 337.000,'-0.055'0.000,"-0.086"0.000,-0.100 0.000,-0.102 0.000,-0.076 0.000,-0.055 0.000,-0.055 0.000,-0.052 0.000,-0.045 0.000,-0.038 0.000,-0.067 0.000,-0.008 0.000,0.031 0.000,0.054 0.000,-0.083 0.000,-0.017 0.000,0.026 0.000,0.052 0.000,-0.138 0.074,-0.102 0.042,-0.182 0.202,-0.072 0.143,0.003 0.094,0.051 0.056,-0.069 0.102,0.006 0.049,-0.075 0.067,0.026 0.001,0.089-0.042,0.122-0.067,0.135 0.088,0.133 0.034,0.122-0.004,0.106-0.027,0.069 0.070,0.041 0.053,0.056-0.010,0.062-0.050,0.061-0.072,0.056-0.081,0.049-0.080,0.041-0.074,-0.004-0.052,-0.033-0.035,-0.012 0.126,0.002 0.073,0.011 0.033,0.016 0.006,0.018 0.024,0.018 0.034,0.017 0.057,0.015-0.007,0.012-0.047,0.010-0.069,0.007 0.051,0.005 0.050,0.077 0.064,0.044-0.005,0.020-0.049,0.002-0.074,0.010-0.029,0.014-0.071,0.015-0.093,0.015-0.101,0.069 0.123,0.025 0.110,0.110 0.097,0.048 0.016,0.014-0.015,-0.008-0.032,0.014-0.017,-0.011-0.024,-0.041-0.049,-0.056-0.062,0.122 0.008,0.080-0.021,0.047-0.038,0.022-0.047,-0.014-0.067,-0.035-0.075,-0.047-0.074,-0.051-0.069,-0.049-0.060,-0.045-0.050,-0.039-0.040,-0.032-0.031,-0.007 0.015,0.010 0.042,0.020 0.057,0.025 0.062,0.155 0.024,0.079-0.002,0.025-0.019,-0.011-0.028,0.022-0.032,0.041-0.032,-0.023-0.011,-0.063 0.003,-0.083 0.012,-0.090 0.016,0.096 0.000,0.061-0.011,0.034-0.017,0.014-0.019,0.012-0.015,-0.069-0.021,-0.083-0.018,-0.085-0.015,-0.079-0.012,-0.068-0.009,-0.056-0.006,-0.044-0.004,-0.033-0.002,-0.023-0.001,-0.015 0.000,-0.009 0.000,-0.004 0.001,0.026 0.001,0.050 0.001,0.059 0.001,0.060 0.000,0.057 0.000,0.050 0.000,0.153-0.073,0.134-0.042,0.038-0.036,-0.026-0.031,-0.065-0.025,-0.086-0.019,-0.074 0.005,-0.061 0.019,-0.048 0.027,-0.036 0.030,-0.026-0.007,-0.018-0.030,-0.011-0.043,-0.006-0.048,-0.008-0.035,-0.009-0.024,-0.009-0.016,-0.008-0.009,-0.007-0.004,-0.006-0.001,-0.012 0.003,-0.025 0.024,-0.027 0.028,-0.026 0.029,-0.023 0.027,-0.020 0.023,0.020 0.019,0.046 0.005,0.058-0.001,0.061-0.004,0.096-0.227,0.037-0.131,-0.003-0.061,-0.029-0.011,0.031-0.071,0.067-0.030,0.029 0.017,0.003 0.045,-0.014 0.060,-0.023 0.066,-0.046-0.065,-0.058-0.070,0.013-0.178,-0.016-0.087,-0.034-0.023,-0.043 0.020,-0.045-0.083,-0.043 0.005,-0.039 0.061,-0.033 0.092,-0.009-0.061,0.007-0.007,0.017 0.029,0.022 0.049,0.006-0.089,-0.006-0.023,-0.049-0.164,-0.073-0.094,-0.047-0.006,-0.026 0.051,-0.011 0.084,-0.001 0.098,0.006 0.101,0.010 0.095,-0.099-0.027,-0.087-0.029,-0.204-0.299,-0.111-0.113,-0.060-0.043,-0.025 0.003,-0.198-0.075,-0.102-0.096,-0.032 0.030,0.016 0.109,0.045 0.151,0.061 0.167,-0.044 0.073,0.039 0.081,-0.003 0.043,0.044 0.089,0.071 0.113,0.083 0.119,-0.021 0.100,0.044 0.113,0.060 0.095,0.066 0.076,-0.009 0.059,-0.019 0.040,-0.008 0.028,0.000 0.019,0.023 0.011,0.036 0.006,0.042 0.002,0.043-0.001,0.022-0.003,0.006-0.004,-0.077-0.004,-0.052-0.004,-0.049-0.003,0.041-0.003,0.064-0.003,0.072-0.002,0.070-0.001,0.063-0.001,0.053-0.001,0.043 0.000,0.033 0.000,0.023 0.000,0.016 0.000,-1.123 0.000</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1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76550.000 17100.000 1000,'25.000'-4.000'-7,"0.000"-5.000"-11,0.000-7.000-12,0.000-5.000-12,-2.000-1.000-1,-3.000 6.000 9,-3.000 7.000 10,-2.000 6.000 9</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2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52850.000 17500.000 1000,'196.000'71.000'-6,"-5.000"-5.000"-10,-7.000-7.000-10,-5.000-5.000-11,-3.000-6.000-2,4.000-3.000 8,3.000-3.000 6,3.000-2.000 7,3.000-3.000 5,3.000 1.000 3,3.000-1.000 3,4.000 1.000 2,-3.000-1.000 3,-5.000 1.000 0,-7.000-1.000 0,-5.000 1.000 1,-20.000-4.000 1,-31.000-6.000-1,-31.000-6.000 1,-31.000-6.000-1</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2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42150.000 19350.000 1000,'340.000'46.000'-7,"-68.000"-5.000"-11,-69.000-7.000-12,-68.000-5.000-12</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2: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61850.000 17500.000,'0.000'-100.000,"100.000"-200.000,0.000 0.000,0.000 175.000,0.000 0.000,75.000-75.000,0.000 0.000,-100.000 125.000,0.000 0.000,-25.000 25.000</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2: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49050.000 7950.000,'0.000'-100.000,"25.000"-25.000,0.000 0.000,0.000 0.000,0.000 0.000,0.000 50.000,0.000 0.000,-25.000 50.000,0.000 0.000,0.000 50.000,0.000 0.000,25.000-25.000,0.000 0.000,75.000 50.000,0.000 0.000,50.000 50.000,0.000 0.000,-100.000-75.000</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2: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48800.000 11300.000,'-600.000'100.000,"450.000"-175.000,0.000 0.000,100.000-25.000,0.000 0.000,0.000 25.000</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49"/>
    </inkml:context>
    <inkml:brush xml:id="br0">
      <inkml:brushProperty name="width" value="0.0219999980181456" units="cm"/>
      <inkml:brushProperty name="height" value="0.0219999980181456" units="cm"/>
      <inkml:brushProperty name="color" value="#000000"/>
      <inkml:brushProperty name="ignorePressure" value="0"/>
    </inkml:brush>
  </inkml:definitions>
  <inkml:trace contextRef="#ctx0" brushRef="#br0">70900.000 11700.000 999,'25.000'-24.000'-2,"0.000"4.000"-4,0.000 3.000-4,0.000 3.000-5,-4.000-4.000-4,-5.000-8.000-5,-7.000-10.000-4,-5.000-9.000-5</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1"/>
    </inkml:context>
    <inkml:brush xml:id="br0">
      <inkml:brushProperty name="width" value="0.043684758245945" units="cm"/>
      <inkml:brushProperty name="height" value="0.043684758245945" units="cm"/>
      <inkml:brushProperty name="color" value="#000000"/>
      <inkml:brushProperty name="ignorePressure" value="0"/>
    </inkml:brush>
  </inkml:definitions>
  <inkml:trace contextRef="#ctx0" brushRef="#br0">58050.000 9400.000 503,'46.000'1.000'87,"-5.000"4.000"-20,-7.000 3.000-19,-5.000 3.000-20,-4.000 4.000-10,0.000 7.000-3,0.000 6.000-1,0.000 7.000-2,-2.000 2.000-3,-3.000 1.000-2,-3.000-1.000-2,-2.000 1.000-2,-5.000-1.000-2,-2.000 1.000-1,-3.000-1.000-1,-3.000 1.000-2,-4.000-1.000 0,-3.000 1.000 0,-3.000-1.000-1,-2.000 1.000-1,-6.000-1.000 0,-6.000 1.000-3,-6.000-1.000-1,-6.000 1.000-3,-2.000-3.000 1,3.000-2.000 0,3.000-3.000 2,4.000-3.000 1,1.000-2.000 2,0.000 0.000 2,0.000 0.000 1,0.000 0.000 2,6.000-4.000 3,13.000-5.000 7,12.000-7.000 6,13.000-5.000 6,9.000-4.000 1,6.000 0.000-3,7.000 0.000-4,6.000 0.000-3,1.000 0.000-1,-3.000 0.000 0,-3.000 0.000 1,-2.000 0.000-1,-3.000 3.000 1,1.000 6.000-1,-1.000 7.000 0,1.000 6.000 0,-6.000 7.000 0,-8.000 10.000-2,-10.000 10.000 0,-9.000 9.000 0,-10.000 1.000-2,-9.000-6.000-1,-10.000-6.000-2,-8.000-6.000-1,-6.000-2.000 0,1.000 3.000-1,-1.000 3.000 0,1.000 4.000 0,-3.000-1.000 0,-2.000-3.000 0,-3.000-3.000 0,-3.000-2.000 1,1.000-3.000-1,6.000 1.000-1,7.000-1.000 1,6.000 1.000 0,3.000-3.000-2,0.000-2.000 1,0.000-3.000-2,0.000-3.000-1,7.000-12.000-8,17.000-18.000-16,15.000-19.000-16,16.000-18.000-15,5.000-7.000-8,-2.000 6.000-2,-3.000 7.000-2,-3.000 6.000 0</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3"/>
    </inkml:context>
    <inkml:brush xml:id="br0">
      <inkml:brushProperty name="width" value="0.0450421348214149" units="cm"/>
      <inkml:brushProperty name="height" value="0.0450421348214149" units="cm"/>
      <inkml:brushProperty name="color" value="#000000"/>
      <inkml:brushProperty name="ignorePressure" value="0"/>
    </inkml:brush>
  </inkml:definitions>
  <inkml:trace contextRef="#ctx0" brushRef="#br0">62300.000 14350.000 488,'4.000'-47.000'52,"10.000"6.000"-2,10.000 7.000-4,9.000 6.000-4,6.000 9.000-3,3.000 13.000-6,3.000 12.000-5,4.000 13.000-4,-4.000 9.000-5,-9.000 6.000-6,-10.000 7.000-4,-8.000 6.000-6,-8.000 4.000-2,-2.000 4.000-1,-3.000 3.000 0,-3.000 3.000 0,-4.000 3.000 0,-3.000 3.000 0,-3.000 3.000 0,-2.000 4.000 0,-6.000-1.000-3,-6.000-3.000-3,-6.000-3.000-5,-6.000-2.000-5,-4.000-6.000-1,1.000-6.000 2,-1.000-6.000 1,1.000-6.000 2,-1.000-6.000 0,1.000-2.000 0,-1.000-3.000-1,1.000-3.000 0,10.000-6.000 6,22.000-5.000 11,22.000-7.000 13,23.000-5.000 11,11.000-6.000 4,4.000-3.000-4,3.000-3.000-5,3.000-2.000-4,-2.000-1.000-4,-6.000 3.000 0,-6.000 3.000-3,-6.000 4.000 0,-6.000 5.000-2,-2.000 10.000 1,-3.000 10.000 1,-3.000 9.000 1,-4.000 6.000-1,-3.000 3.000-2,-3.000 3.000-2,-2.000 4.000-1,-6.000 1.000-1,-6.000 0.000-2,-6.000 0.000-1,-6.000 0.000-1,-9.000 1.000-2,-8.000 4.000 0,-10.000 3.000 0,-9.000 3.000-1,-5.000 3.000-1,0.000 3.000 1,0.000 3.000 0,0.000 4.000 0,-2.000 1.000 0,-3.000 0.000 0,-3.000 0.000 1,-2.000 0.000-1,-1.000 1.000 0,3.000 4.000 0,3.000 3.000-1,4.000 3.000-1,-1.000-2.000-1,-3.000-6.000 1,-3.000-6.000-1,-2.000-6.000 0,2.000-9.000-1,9.000-8.000-2,10.000-10.000-2,10.000-9.000-2,10.000-21.000-9,13.000-31.000-15,12.000-31.000-14,13.000-31.000-16,6.000-10.000-4,0.000 13.000 5,0.000 12.000 5,0.000 13.000 6</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4"/>
    </inkml:context>
    <inkml:brush xml:id="br0">
      <inkml:brushProperty name="width" value="0.0391593761742115" units="cm"/>
      <inkml:brushProperty name="height" value="0.0391593761742115" units="cm"/>
      <inkml:brushProperty name="color" value="#000000"/>
      <inkml:brushProperty name="ignorePressure" value="0"/>
    </inkml:brush>
  </inkml:definitions>
  <inkml:trace contextRef="#ctx0" brushRef="#br0">63800.000 13100.000 561,'-130.000'1.000'-5,"41.000"4.000"21,40.000 3.000 22,42.000 3.000 21,22.000 1.000 6,7.000 1.000-11,6.000-1.000-10,7.000 1.000-10,2.000-1.000-7,1.000 1.000-4,-1.000-1.000-4,1.000 1.000-4,-1.000-1.000-2,1.000 1.000-2,-1.000-1.000-2,1.000 1.000-2,-4.000 2.000-2,-6.000 7.000-1,-6.000 6.000-3,-6.000 7.000-3,-7.000 7.000 0,-6.000 9.000 0,-6.000 10.000 0,-6.000 10.000 0,-10.000 5.000 0,-12.000 4.000-3,-13.000 3.000 0,-12.000 3.000-3,-4.000-2.000 0,7.000-6.000 0,6.000-6.000 0,7.000-6.000 0,2.000-6.000-1,1.000-2.000 0,-1.000-3.000 0,1.000-3.000-1,1.000-7.000 2,3.000-9.000 4,3.000-10.000 4,4.000-8.000 4,13.000-11.000 4,26.000-8.000 4,24.000-10.000 4,26.000-9.000 3,8.000-5.000 0,-5.000 0.000-6,-7.000 0.000-5,-5.000 0.000-6,0.000 0.000-4,10.000 0.000-1,10.000 0.000-1,9.000 0.000-3,1.000 1.000-2,-6.000 4.000-7,-6.000 3.000-6,-6.000 3.000-5,-7.000 3.000-7,-6.000 3.000-8,-6.000 3.000-7,-6.000 4.000-8</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770.000 375.000,'-0.045'0.000,"-0.068"0.000,-0.075 0.000,-0.073 0.000,-0.066 0.000,-0.055 0.000,-0.044 0.000,-0.033 0.000,0.022 0.000,-0.017 0.000,0.004 0.000,0.017 0.000,0.024 0.000,0.027 0.000,-0.175 0.000,-0.145 0.000,0.049 0.000,-0.031 0.000,-0.012 0.000,0.002 0.000,-0.087 0.000,0.016 0.000,0.046 0.000,0.063 0.000,0.070 0.000,-0.099 0.000,-0.054 0.000,-0.146 0.000,-0.047 0.000,0.020 0.000,0.062 0.000,-0.064 0.000,0.008 0.000,0.053 0.000,0.078 0.000,0.070 0.000,0.060 0.000,0.079 0.000,-0.009 0.000,-0.002 0.000,0.002 0.000,-0.015 0.055,-0.007 0.035,-0.009 0.019,-0.075 0.026,0.043-0.004,0.056-0.012,0.060-0.017,-0.034 0.147,-0.018 0.094,-0.006 0.053,0.002 0.023,-0.030 0.094,0.025 0.059,-0.125 0.032,-0.065 0.013,-0.022-0.001,0.008-0.009,-0.103 0.060,-0.019 0.026,0.036 0.002,0.069-0.013,-0.007 0.088,0.018 0.073,0.033 0.021,0.040-0.013,0.042 0.002,0.040 0.012,0.035 0.091,0.030 0.061,0.043-0.036,0.048-0.096,0.048-0.127,0.044-0.137,0.057-0.042,0.061-0.051,0.059-0.054,0.053-0.051,0.057-0.031,0.028 0.029,0.024 0.024,0.019 0.019,0.015 0.182,0.013 0.070,0.009 0.022,0.155 0.294,0.108 0.166,0.070 0.079,0.040 0.017,0.242 0.151,0.096-0.036,0.009-0.108,-0.048-0.147,0.085-0.143,0.017-0.129,-0.028-0.111,-0.055-0.091,0.061-0.072,-0.017-0.054,0.100-0.076,0.021-0.084,-0.032-0.083,-0.063-0.076,0.227 0.033,0.091 0.070,-0.121-0.021,-0.073-0.017,-0.100-0.033,-0.110-0.041,-0.108-0.043,-0.099-0.041,-0.025-0.037,0.025-0.032,-0.024-0.027,-0.014-0.019,-0.021-0.014,-0.025-0.010,0.183-0.009,0.111-0.006,0.054-0.001,0.057-0.001,0.015 0.000,-0.013 0.001,0.025 0.001,-0.026 0.001,-0.057 0.001,-0.072 0.001,-0.022 0.001,0.012 0.001,0.052 0.001,-0.001 0.001,-0.034 0.000,-0.053 0.000,0.068-0.110,0.066-0.099,-0.013-0.067,-0.063-0.041,-0.090-0.021,-0.101-0.007,0.065-0.053,0.019-0.004,-0.011 0.027,-0.030 0.045,0.052-0.168,0.027-0.144,0.065-0.229,0.010-0.119,-0.026-0.040,-0.046 0.013,-0.056 0.047,-0.059 0.065,-0.056 0.071,-0.050 0.070,-0.024-0.230,-0.006-0.184,-0.030-0.068,-0.044 0.012,-0.049 0.062,-0.049 0.089,-0.045-0.047,-0.040 0.016,-0.033 0.056,-0.026 0.077,-0.020 0.085,-0.015 0.084,-0.010 0.077,-0.007 0.067,-0.114-0.055,-0.101-0.055,-0.196-0.125,-0.168-0.087,-0.101-0.019,-0.051 0.025,0.003 0.052,0.038 0.066,0.057 0.069,0.065 0.066,0.047 0.060,0.032 0.051,-0.201-0.087,-0.114-0.022,-0.050 0.022,-0.006 0.048,-0.161-0.105,-0.101-0.047,-0.018 0.011,0.036 0.048,0.068 0.068,0.083 0.076,0.124 0.057,0.141 0.040,0.049 0.064,0.061 0.074,0.063 0.075,0.060 0.070,0.063 0.062,0.061 0.052,0.054 0.042,0.046 0.032,0.038 0.024,0.030 0.017,0.022 0.011,0.016 0.006,-1.240 0.000</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4"/>
    </inkml:context>
    <inkml:brush xml:id="br0">
      <inkml:brushProperty name="width" value="0.0366072542965412" units="cm"/>
      <inkml:brushProperty name="height" value="0.0366072542965412" units="cm"/>
      <inkml:brushProperty name="color" value="#000000"/>
      <inkml:brushProperty name="ignorePressure" value="0"/>
    </inkml:brush>
  </inkml:definitions>
  <inkml:trace contextRef="#ctx0" brushRef="#br0">64500.000 13550.000 600,'-40.000'23.000'22,"23.000"-3.000"12,22.000-3.000 12,22.000-2.000 14,13.000-6.000-1,7.000-6.000-11,6.000-6.000-13,7.000-6.000-12,0.000-7.000-6,-2.000-6.000-1,-3.000-6.000 0,-3.000-6.000 0,-4.000-1.000-8,-3.000 7.000-18,-3.000 6.000-16,-2.000 7.000-16,-5.000 4.000-8,-2.000 3.000 4,-3.000 3.000 2,-3.000 4.000 4</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7"/>
    </inkml:context>
    <inkml:brush xml:id="br0">
      <inkml:brushProperty name="width" value="0.0368705540895462" units="cm"/>
      <inkml:brushProperty name="height" value="0.0368705540895462" units="cm"/>
      <inkml:brushProperty name="color" value="#000000"/>
      <inkml:brushProperty name="ignorePressure" value="0"/>
    </inkml:brush>
  </inkml:definitions>
  <inkml:trace contextRef="#ctx0" brushRef="#br0">83050.000 50950.000 596,'-135.000'1.000'-3,"32.000"4.000"5,31.000 3.000 5,32.000 3.000 4,22.000-1.000 8,17.000-2.000 11,15.000-3.000 12,16.000-3.000 12,10.000-2.000 1,7.000 0.000-8,6.000 0.000-10,7.000 0.000-8,5.000 0.000-7,7.000 0.000-4,6.000 0.000-4,7.000 0.000-4,5.000-2.000-3,7.000-3.000-4,6.000-3.000-4,7.000-2.000-3,0.000-3.000-1,-2.000 1.000 1,-3.000-1.000 1,-3.000 1.000 2,-7.000 1.000-3,-9.000 3.000-6,-10.000 3.000-6,-8.000 4.000-5,-8.000 2.000-4,-2.000 4.000-3,-3.000 3.000-3,-3.000 3.000-2,-6.000-1.000-1,-5.000-2.000-1,-7.000-3.000 0,-5.000-3.000 0,-4.000-2.000 0,0.000 0.000 1,0.000 0.000 2,0.000 0.000 1,-5.000-5.000 3,-9.000-9.000 7,-10.000-10.000 6,-8.000-8.000 6</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7"/>
    </inkml:context>
    <inkml:brush xml:id="br0">
      <inkml:brushProperty name="width" value="0.0390568748116493" units="cm"/>
      <inkml:brushProperty name="height" value="0.0390568748116493" units="cm"/>
      <inkml:brushProperty name="color" value="#000000"/>
      <inkml:brushProperty name="ignorePressure" value="0"/>
    </inkml:brush>
  </inkml:definitions>
  <inkml:trace contextRef="#ctx0" brushRef="#br0">83800.000 49600.000 563,'-66.000'-85.000'24,"19.000"32.000"10,19.000 31.000 8,19.000 32.000 9,10.000 22.000 1,4.000 17.000-5,3.000 15.000-7,3.000 16.000-6,1.000 9.000-5,1.000 3.000-6,-1.000 3.000-4,1.000 4.000-5,-3.000 4.000-3,-2.000 6.000-3,-3.000 7.000-3,-3.000 6.000-2,-4.000 4.000-3,-3.000 4.000 0,-3.000 3.000-1,-2.000 3.000-2,-3.000 9.000-4,1.000 16.000-10,-1.000 15.000-9,1.000 17.000-9,2.000 3.000-7,7.000-5.000-5,6.000-7.000-6,7.000-5.000-5,0.000-22.000 2,-2.000-33.000 10,-3.000-35.000 8,-3.000-34.000 9,-1.000-20.000 7,4.000-2.000 2,3.000-3.000 2,3.000-3.000 3</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8"/>
    </inkml:context>
    <inkml:brush xml:id="br0">
      <inkml:brushProperty name="width" value="0.045694638043642" units="cm"/>
      <inkml:brushProperty name="height" value="0.045694638043642" units="cm"/>
      <inkml:brushProperty name="color" value="#000000"/>
      <inkml:brushProperty name="ignorePressure" value="0"/>
    </inkml:brush>
  </inkml:definitions>
  <inkml:trace contextRef="#ctx0" brushRef="#br0">86700.000 49300.000 481,'15.000'-85.000'-7,"-18.000"32.000"19,-19.000 31.000 18,-18.000 32.000 18,-12.000 15.000 5,-3.000 0.000-9,-3.000 0.000-9,-2.000 0.000-10,-3.000 0.000-5,1.000 0.000-2,-1.000 0.000-1,1.000 0.000-2,1.000-4.000-6,3.000-5.000-8,3.000-7.000-10,4.000-5.000-9,4.000-3.000-2,6.000 4.000 4,7.000 3.000 5,6.000 3.000 4,6.000 4.000 6,6.000 7.000 11,7.000 6.000 8,6.000 7.000 10,3.000 10.000 4,0.000 16.000-3,0.000 15.000-2,0.000 17.000-3,0.000 7.000-2,0.000 0.000-1,0.000 0.000-3,0.000 0.000-2,0.000 1.000-3,0.000 4.000-3,0.000 3.000-3,0.000 3.000-3,-4.000 4.000-2,-5.000 7.000-4,-7.000 6.000-1,-5.000 7.000-3,-3.000-1.000-2,4.000-6.000-1,3.000-6.000-1,3.000-6.000-2,3.000-7.000 0,3.000-6.000 2,3.000-6.000-1,4.000-6.000 2,1.000-6.000 1,0.000-2.000 1,0.000-3.000 1,0.000-3.000 1,3.000-6.000 0,6.000-5.000-1,7.000-7.000-3,6.000-5.000-1,3.000-8.000-3,0.000-5.000-3,0.000-7.000-4,0.000-5.000-4,1.000-8.000-1,4.000-5.000 2,3.000-7.000 1,3.000-5.000 1,4.000-6.000 0,7.000-3.000-6,6.000-3.000-4,7.000-2.000-4,-3.000-5.000-1,-8.000-2.000 3,-10.000-3.000 2,-9.000-3.000 2</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8"/>
    </inkml:context>
    <inkml:brush xml:id="br0">
      <inkml:brushProperty name="width" value="0.0481159873306751" units="cm"/>
      <inkml:brushProperty name="height" value="0.0481159873306751" units="cm"/>
      <inkml:brushProperty name="color" value="#000000"/>
      <inkml:brushProperty name="ignorePressure" value="0"/>
    </inkml:brush>
  </inkml:definitions>
  <inkml:trace contextRef="#ctx0" brushRef="#br0">88500.000 50100.000 457,'-24.000'-25.000'0,"4.000"0.000"1,3.000 0.000 0,3.000 0.000 1,1.000 0.000 4,1.000 0.000 6,-1.000 0.000 8,1.000 0.000 6,-4.000 3.000 3,-6.000 6.000-3,-6.000 7.000-4,-6.000 6.000-2,-7.000 1.000-3,-6.000-3.000 0,-6.000-3.000 0,-6.000-2.000-1,-2.000 2.000 0,3.000 9.000 0,3.000 10.000 2,4.000 10.000 0,1.000 8.000 0,0.000 10.000-2,0.000 10.000-1,0.000 9.000-1,1.000 6.000-1,4.000 3.000-2,3.000 3.000-1,3.000 4.000-1,4.000 1.000-1,7.000 0.000 1,6.000 0.000 1,7.000 0.000 1,4.000 0.000-2,3.000 0.000-1,3.000 0.000-3,4.000 0.000-3,1.000-2.000-2,0.000-3.000-1,0.000-3.000-3,0.000-2.000-1,4.000-5.000-1,10.000-2.000 1,10.000-3.000 1,9.000-3.000 1,6.000-7.000-1,3.000-9.000-1,3.000-10.000-2,4.000-8.000 0,5.000-11.000-2,10.000-8.000-2,10.000-10.000-1,9.000-9.000-1,9.000-12.000-3,9.000-11.000-5,10.000-14.000-3,10.000-11.000-5,0.000-12.000-1,-5.000-9.000 4,-7.000-10.000 2,-5.000-8.000 2,-9.000-4.000 3,-9.000 3.000 2,-10.000 3.000 1,-8.000 4.000 1,-11.000 5.000 4,-8.000 10.000 2,-10.000 10.000 3,-9.000 9.000 3,-9.000 9.000 3,-5.000 9.000 3,-7.000 10.000 2,-5.000 10.000 2,-8.000 16.000 10,-5.000 26.000 16,-7.000 24.000 16,-5.000 26.000 17,-3.000 13.000 2,4.000 4.000-12,3.000 3.000-12,3.000 3.000-12,3.000 1.000-9,3.000 1.000-3,3.000-1.000-5,4.000 1.000-3,1.000 1.000-5,0.000 3.000-6,0.000 3.000-4,0.000 4.000-5,3.000 1.000-2,6.000 0.000 1,7.000 0.000 1,6.000 0.000 1,4.000-2.000-6,4.000-3.000-14,3.000-3.000-14,3.000-2.000-14,-2.000-9.000-4,-6.000-12.000 6,-6.000-13.000 6,-6.000-12.000 5,-2.000-10.000 4,3.000-6.000-1,3.000-6.000 1,4.000-6.000-1</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8"/>
    </inkml:context>
    <inkml:brush xml:id="br0">
      <inkml:brushProperty name="width" value="0.0327719785273075" units="cm"/>
      <inkml:brushProperty name="height" value="0.0327719785273075" units="cm"/>
      <inkml:brushProperty name="color" value="#000000"/>
      <inkml:brushProperty name="ignorePressure" value="0"/>
    </inkml:brush>
  </inkml:definitions>
  <inkml:trace contextRef="#ctx0" brushRef="#br0">90450.000 49600.000 671,'-33.000'-66.000'62,"34.000"19.000"-2,35.000 19.000-4,35.000 19.000-3,18.000 9.000-8,3.000 0.000-14,3.000 0.000-14,4.000 0.000-13,-3.000 0.000-12,-5.000 0.000-12,-7.000 0.000-11,-5.000 0.000-12,-9.000 1.000-4,-9.000 4.000 3,-10.000 3.000 2,-8.000 3.000 2</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0:59"/>
    </inkml:context>
    <inkml:brush xml:id="br0">
      <inkml:brushProperty name="width" value="0.0513847582042217" units="cm"/>
      <inkml:brushProperty name="height" value="0.0513847582042217" units="cm"/>
      <inkml:brushProperty name="color" value="#000000"/>
      <inkml:brushProperty name="ignorePressure" value="0"/>
    </inkml:brush>
  </inkml:definitions>
  <inkml:trace contextRef="#ctx0" brushRef="#br0">91400.000 48500.000 428,'28.000'-43.000'18,"6.000"17.000"4,7.000 15.000 2,6.000 16.000 4,4.000 7.000-1,4.000 1.000-6,3.000-1.000-5,3.000 1.000-5,-1.000-1.000-4,-2.000 1.000 1,-3.000-1.000-1,-3.000 1.000 1,-4.000-1.000-1,-3.000 1.000 0,-3.000-1.000-2,-2.000 1.000 0,-6.000 1.000 1,-6.000 3.000 1,-6.000 3.000 2,-6.000 4.000 3,-6.000 2.000 1,-2.000 4.000 3,-3.000 3.000 1,-3.000 3.000 3,-2.000 6.000 0,0.000 9.000 0,0.000 10.000-1,0.000 10.000 0,0.000 5.000-1,0.000 4.000-2,0.000 3.000 0,0.000 3.000-2,1.000 6.000-2,4.000 9.000 0,3.000 10.000-1,3.000 10.000-2,-1.000 2.000 0,-2.000-3.000 0,-3.000-3.000-2,-3.000-2.000 0,-2.000-5.000 0,0.000-2.000-2,0.000-3.000 0,0.000-3.000-1,0.000-6.000-1,0.000-5.000 0,0.000-7.000 0,0.000-5.000-2,0.000-3.000 0,0.000 4.000-1,0.000 3.000-1,0.000 3.000-1,0.000-1.000-1,0.000-2.000-1,0.000-3.000 0,0.000-3.000-1,0.000-6.000 0,0.000-5.000 0,0.000-7.000 1,0.000-5.000 0,-5.000-6.000-2,-9.000-3.000-3,-10.000-3.000-4,-8.000-2.000-4,-12.000-5.000-3,-12.000-2.000-3,-13.000-3.000-3,-12.000-3.000-2,-16.000-4.000-3,-19.000-3.000-4,-18.000-3.000-4,-19.000-2.000-5,1.000-6.000-2,22.000-6.000-1,22.000-6.000-2,23.000-6.000-2</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1:06"/>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50150.000 53025.000 333,'157.000'63.000'167,"51.000"46.000"-1,50.000 47.000 1,49.000 47.000 0</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1:06"/>
    </inkml:context>
    <inkml:brush xml:id="br0">
      <inkml:brushProperty name="width" value="0.0453657694160938" units="cm"/>
      <inkml:brushProperty name="height" value="0.0453657694160938" units="cm"/>
      <inkml:brushProperty name="color" value="#000000"/>
      <inkml:brushProperty name="ignorePressure" value="0"/>
    </inkml:brush>
  </inkml:definitions>
  <inkml:trace contextRef="#ctx0" brushRef="#br0">50150.000 52200.000 484,'0.000'-75.000'10,"0.000"50.000"21,0.000 50.000 22,0.000 50.000 21,0.000 23.000 4,0.000-3.000-15,0.000-3.000-15,0.000-2.000-14,-4.000 6.000-10,-5.000 20.000-2,-7.000 18.000-4,-5.000 20.000-2,-3.000 8.000-3,4.000 1.000-2,3.000-1.000-2,3.000 1.000-2,1.000-4.000-2,1.000-6.000-6,-1.000-6.000-3,1.000-6.000-5,1.000-4.000-4,3.000 1.000-4,3.000-1.000-3,4.000 1.000-4,2.000-9.000-3,4.000-15.000-2,3.000-15.000-4,3.000-16.000-1,-1.000-12.000 0,-2.000-5.000 2,-3.000-7.000 4,-3.000-5.000 3,-6.000-9.000-3,-5.000-9.000-6,-7.000-10.000-6,-5.000-8.000-8</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1:07"/>
    </inkml:context>
    <inkml:brush xml:id="br0">
      <inkml:brushProperty name="width" value="0.0431711189448833" units="cm"/>
      <inkml:brushProperty name="height" value="0.0431711189448833" units="cm"/>
      <inkml:brushProperty name="color" value="#000000"/>
      <inkml:brushProperty name="ignorePressure" value="0"/>
    </inkml:brush>
  </inkml:definitions>
  <inkml:trace contextRef="#ctx0" brushRef="#br0">51250.000 52400.000 509,'-52.000'75.000'113,"-3.000"0.000"-26,-3.000 0.000-27,-2.000 0.000-26,-3.000-2.000-15,1.000-3.000-4,-1.000-3.000-3,1.000-2.000-4,1.000-6.000-2,3.000-6.000 0,3.000-6.000 0,4.000-6.000 0,4.000-4.000-2,6.000 1.000-5,7.000-1.000-3,6.000 1.000-4,7.000-1.000 1,10.000 1.000 5,10.000-1.000 6,9.000 1.000 6,6.000-1.000 2,3.000 1.000 0,3.000-1.000 1,4.000 1.000-1,4.000-1.000 0,6.000 1.000-1,7.000-1.000 0,6.000 1.000 0,4.000-1.000-1,4.000 1.000-4,3.000-1.000-1,3.000 1.000-4,-1.000-1.000 0,-2.000 1.000 0,-3.000-1.000 1,-3.000 1.000 1,-6.000-3.000-6,-5.000-2.000-9,-7.000-3.000-11,-5.000-3.000-9,-3.000-2.000-8,4.000 0.000-5,3.000 0.000-4,3.000 0.000-4</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652.000 256.000,'-0.037'0.000,"-0.058"0.000,-0.067 0.000,-0.068 0.000,-0.063 0.000,-0.056 0.000,-0.084 0.000,-0.095 0.000,-0.041 0.000,-0.003 0.000,0.022 0.000,0.036 0.000,0.024 0.000,0.014 0.000,-0.048 0.000,-0.011 0.000,0.014 0.000,0.029 0.000,0.018 0.000,0.009 0.000,0.003 0.000,-0.001 0.000,-0.132 0.000,-0.059 0.000,-0.008 0.000,0.025 0.000,-0.048 0.000,-0.017 0.000,-0.107 0.074,-0.082 0.042,-0.153 0.110,-0.039 0.072,0.036 0.043,0.082 0.021,0.031 0.060,0.070 0.008,0.090-0.027,0.096-0.047,0.093-0.019,0.084 0.000,0.072 0.012,0.059 0.019,0.065 0.010,0.064 0.003,0.059-0.001,-0.097 0.069,-0.041 0.036,-0.003 0.012,0.022 0.082,0.036 0.047,0.042 0.021,0.043 0.003,0.041 0.101,0.036 0.083,-0.043 0.158,-0.017 0.047,0.001-0.028,0.012-0.074,0.019-0.006,0.021-0.035,0.022-0.051,0.020-0.058,0.016 0.168,0.017 0.047,0.013 0.001,0.010-0.202,0.004 0.267,0.005 0.039,0.003 0.054,0.002-0.014,0.001-0.056,0.000-0.079,0.000-0.088,-0.001-0.087,0.147-0.007,0.083-0.028,0.036-0.040,0.003-0.045,0.074 0.011,0.040-0.028,0.016-0.051,-0.001-0.062,0.104 0.057,0.033-0.015,0.003-0.034,0.049-0.064,0.061-0.027,0.020-0.050,0.106 0.034,-0.002-0.034,-0.040-0.055,-0.061-0.065,0.095 0.008,0.041-0.020,0.003-0.036,-0.021-0.044,-0.035-0.046,-0.041-0.044,-0.042-0.039,-0.040-0.033,-0.035-0.027,-0.030-0.021,0.028-0.016,-0.026-0.013,0.059-0.007,0.043-0.004,-0.004-0.002,-0.033 0.000,0.043 0.001,0.014 0.001,-0.005 0.001,-0.017 0.001,0.124-0.220,0.058-0.197,0.085-0.279,0.022-0.164,-0.020-0.078,-0.045-0.017,0.053-0.161,0.038-0.094,0.067-0.208,-0.067-0.018,-0.120 0.072,-0.144 0.122,-0.147 0.144,-0.148 0.235,-0.065 0.115,-0.045 0.104,0.039-0.085,-0.016 0.011,-0.035 0.042,-0.045 0.059,0.026-0.027,-0.004-0.006,-0.023 0.008,-0.034 0.016,-0.038 0.020,-0.038 0.021,-0.035-0.127,-0.031-0.139,-0.024-0.189,-0.022-0.061,-0.016 0.002,-0.012 0.042,-0.008 0.063,-0.054 0.100,-0.079 0.057,-0.090 0.049,-0.078 0.017,-0.064 0.068,-0.180-0.070,-0.093-0.005,-0.031 0.036,0.011 0.060,-0.128-0.021,-0.061 0.002,-0.013 0.017,0.018 0.025,-0.037-0.045,0.005-0.013,-0.043 0.027,0.003 0.050,0.033 0.062,0.049 0.064,0.075 0.080,0.085 0.084,0.086 0.080,0.080 0.072,0.076 0.061,0.068 0.050,0.058 0.039,0.048 0.029,0.037 0.021,0.028 0.014,0.002 0.002,0.012-0.009,0.005-0.014,0.001-0.016,-0.002-0.016,-0.003-0.014,-0.004-0.012,-0.004-0.010,-0.004-0.007,-0.003-0.005,-0.492 0.000</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1:08"/>
    </inkml:context>
    <inkml:brush xml:id="br0">
      <inkml:brushProperty name="width" value="0.038705263286829" units="cm"/>
      <inkml:brushProperty name="height" value="0.038705263286829" units="cm"/>
      <inkml:brushProperty name="color" value="#000000"/>
      <inkml:brushProperty name="ignorePressure" value="0"/>
    </inkml:brush>
  </inkml:definitions>
  <inkml:trace contextRef="#ctx0" brushRef="#br0">51750.000 52050.000 568,'-60.000'4.000'29,"32.000"10.000"11,31.000 10.000 10,32.000 9.000 11,15.000-1.000 0,0.000-8.000-12,0.000-10.000-13,0.000-9.000-11,3.000-5.000-7,6.000 0.000 0,7.000 0.000-1,6.000 0.000-1,-1.000-2.000-6,-5.000-3.000-9,-7.000-3.000-9,-5.000-2.000-10,-4.000-1.000-3,0.000 3.000 1,0.000 3.000 3,0.000 4.000 1,-5.000-3.000-5,-9.000-5.000-14,-10.000-7.000-15,-8.000-5.000-13</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1:08"/>
    </inkml:context>
    <inkml:brush xml:id="br0">
      <inkml:brushProperty name="width" value="0.039650097489357" units="cm"/>
      <inkml:brushProperty name="height" value="0.039650097489357" units="cm"/>
      <inkml:brushProperty name="color" value="#000000"/>
      <inkml:brushProperty name="ignorePressure" value="0"/>
    </inkml:brush>
  </inkml:definitions>
  <inkml:trace contextRef="#ctx0" brushRef="#br0">52050.000 51600.000 554,'-44.000'-127.000'37,"13.000"47.000"8,12.000 47.000 7,13.000 48.000 8,6.000 31.000-1,0.000 20.000-10,0.000 18.000-9,0.000 20.000-11,0.000 14.000-6,0.000 14.000-4,0.000 11.000-2,0.000 14.000-4,0.000 3.000-11,0.000-2.000-18,0.000-3.000-20,0.000-3.000-18,-2.000-17.000-7,-3.000-27.000 5,-3.000-28.000 5,-2.000-28.000 6,-1.000-15.000 4,3.000 1.000 1,3.000-1.000 2,4.000 1.000 2</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1:09"/>
    </inkml:context>
    <inkml:brush xml:id="br0">
      <inkml:brushProperty name="width" value="0.0369030870497227" units="cm"/>
      <inkml:brushProperty name="height" value="0.0369030870497227" units="cm"/>
      <inkml:brushProperty name="color" value="#000000"/>
      <inkml:brushProperty name="ignorePressure" value="0"/>
    </inkml:brush>
  </inkml:definitions>
  <inkml:trace contextRef="#ctx0" brushRef="#br0">49650.000 51750.000 596,'-49.000'-21.000'7,"4.000"10.000"8,3.000 10.000 6,3.000 9.000 7,1.000 9.000 1,1.000 9.000-8,-1.000 10.000-6,1.000 10.000-6,1.000 0.000-6,3.000-5.000-1,3.000-7.000-3,4.000-5.000-3,-1.000-6.000 1,-3.000-3.000 3,-3.000-3.000 3,-2.000-2.000 4,-5.000-3.000 0,-2.000 1.000 0,-3.000-1.000-2,-3.000 1.000 0,2.000 1.000 3,10.000 3.000 7,10.000 3.000 7,9.000 4.000 8,6.000 4.000 1,3.000 6.000-5,3.000 7.000-4,4.000 6.000-4,1.000 4.000-4,0.000 4.000-2,0.000 3.000-3,0.000 3.000-2,-2.000 4.000-1,-3.000 7.000-2,-3.000 6.000-2,-2.000 7.000-1,-3.000 7.000 0,1.000 9.000-2,-1.000 10.000 0,1.000 10.000 0,-1.000 5.000-1,1.000 4.000 1,-1.000 3.000-2,1.000 3.000 1,1.000-2.000 0,3.000-6.000 0,3.000-6.000 1,4.000-6.000 0,1.000-10.000 1,0.000-12.000-1,0.000-13.000 2,0.000-12.000-1,4.000-10.000 1,10.000-6.000-2,10.000-6.000 0,9.000-6.000-1,7.000-9.000-6,7.000-8.000-10,6.000-10.000-10,7.000-9.000-10</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459.000 628.000,'0.055'0.000,"0.086"0.000,0.100 0.000,0.102 0.000,0.132 0.000,0.141 0.000,0.137 0.000,0.124 0.000,0.733 0.000,0.553 0.000,0.397 0.000,0.268 0.000,1.473 0.000,1.178 0.000,2.320 0.000,1.260 0.000,0.489 0.000,-0.040 0.000,1.741 0.000,1.133 0.000,1.304 0.000,0.066 0.000,-0.731 0.000,-1.187 0.000,-0.877 0.000,-1.276 0.000,-1.437 0.000,-1.435 0.000,-1.125 0.000,-1.065 0.000,-0.756 0.000,-0.986 0.000,-0.844 0.000,-0.685 0.000,-0.530 0.000,-0.390 0.000,-0.271 0.000,-0.175 0.000,-0.101 0.000,-0.047 0.000,-0.010 0.000,0.014 0.000,0.027 0.000,0.033 0.000,0.034 0.000,0.031 0.000,0.027 0.000,0.176 0.000</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633.000 584.000,'-0.052'0.065,"-0.081"0.102,-0.093 0.116,-0.093 0.116,-0.086 0.107,-0.074 0.093,-0.030 0.102,-0.028 0.136,-0.015 0.136,-0.006 0.126,-0.404 0.478,-0.262 0.300,-0.151 0.164,-0.069 0.065,-0.103 0.200,-0.044 0.050,-0.003-0.050,0.023-0.110,-0.164 0.210,-0.124 0.178,-0.329 0.421,-0.141 0.177,-0.011 0.008,0.073-0.101,-0.044 0.076,0.032-0.111,0.170-0.222,0.246-0.351,0.276-0.407,0.275-0.413,-1.401 2.000</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583.000 595.000,'0.055'0.037,"0.086"0.058,0.100 0.067,0.102 0.068,0.095 0.063,0.084 0.056,0.070 0.047,0.057 0.038,0.185 0.090,0.106 0.044,0.048 0.011,0.007-0.011,-0.020-0.024,-0.035-0.031,1.050 0.753,0.783 0.536,0.849 0.597,0.387 0.298,0.063 0.084,-0.149-0.059,0.039 0.038,-0.211-0.123,-0.356-0.218,-0.423-0.262,-0.158-0.032,-0.272-0.177,-0.343-0.256,-0.363-0.289,-0.349-0.288,-0.315-0.266,0.656 0.000</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3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8800.000 22750.000,'-200.000'-250.000,"175.000"250.000,0.000 0.000,50.000 175.000,0.000 0.000,75.000 50.000,0.000 0.000,50.000 0.000,0.000 0.000,0.000-50.000,0.000 0.000,25.000-75.000,0.000 0.000,0.000-100.000,0.000 0.000,150.000-275.000,0.000 0.000,-25.000-100.000,0.000 0.000,-200.000 250.000,0.000 0.000,325.000-275.000,0.000 0.000,-250.000 350.000,0.000 0.000,-175.000 150.000,0.000 0.000,0.000-50.000</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3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8400.000 28950.000,'0.000'-50.000,"0.000"-25.000,0.000 0.000,25.000 75.000,0.000 0.000,75.000 50.000,0.000 0.000,50.000 125.000,0.000 0.000,-25.000 75.000,0.000 0.000,0.000-50.000,0.000 0.000,-25.000-100.000,0.000 0.000,50.000-125.000,0.000 0.000,175.000-325.000,0.000 0.000,175.000-225.000,0.000 0.000,150.000 0.000,0.000 0.000,-425.000 400.000,0.000 0.000,-125.000 100.000</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3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42450.000 41450.000,'-350.000'-150.000,"350.000"100.000,0.000 0.000,25.000 0.000</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4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30750.000 41600.000,'-250.000'-200.000,"225.000"150.000,0.000 0.000,75.000-25.000,0.000 0.000,275.000 0.000,0.000 0.000,125.000 50.000,0.000 0.000,125.000 50.000,0.000 0.000,0.000 25.000,0.000 0.000,-50.000-25.000,0.000 0.000,0.000 0.000,0.000 0.000,-75.000-25.000,0.000 0.000,-100.000 0.000,0.000 0.000,-50.000 0.000,0.000 0.000,-225.000 0.000,0.000 0.000,0.000 0.000</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1: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14850.000 29050.000,'-100.000'-50.000,"100.000"25.000,0.000 0.000,-25.000 50.000,0.000 0.000,-25.000 0.000,0.000 0.000,-100.000 125.000,0.000 0.000,0.000 0.000,0.000 0.000,0.000 0.000,0.000 0.000,100.000-75.000,0.000 0.000,100.000-75.000,0.000 0.000,125.000 0.000,0.000 0.000,25.000 0.000,0.000 0.000,25.000 75.000,0.000 0.000,-50.000-25.000,0.000 0.000,-50.000-75.000,0.000 0.000,-75.000-25.000,0.000 0.000,-50.000-75.000,0.000 0.000,-25.000 0.000,0.000 0.000,-25.000-25.000,0.000 0.000,-25.000-25.000,0.000 0.000,50.000 25.000,0.000 0.000,-25.000 100.000</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36150.000 41200.000,'150.000'-100.000,"-125.000"175.000,0.000 0.000,-25.000 225.000,0.000 0.000,-25.000-125.000,0.000 0.000,-50.000 150.000,0.000 0.000,75.000-150.000,0.000 0.000,25.000-150.000</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39050.000 42100.000,'0.000'-150.000,"0.000"100.000,0.000 0.000,25.000 25.000,0.000 0.000,-25.000-25.000,0.000 0.000,0.000 0.000,0.000 0.000,-25.000 25.000,0.000 0.000,25.000 75.000,0.000 0.000,0.000 0.000</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37750.000 41350.000,'-350.000'-200.000,"325.000"175.000,0.000 0.000,50.000 25.000,0.000 0.000,100.000 0.000,0.000 0.000,75.000 75.000,0.000 0.000,-50.000 50.000,0.000 0.000,-50.000 0.000,0.000 0.000,-75.000 0.000,0.000 0.000,-25.000-50.000,0.000 0.000,0.000-25.000,0.000 0.000,-50.000 0.000,0.000 0.000,-50.000 100.000,0.000 0.000,25.000 100.000,0.000 0.000,-125.000 400.000,0.000 0.000,125.000-325.000,0.000 0.000,75.000-175.000,0.000 0.000,50.000-150.000</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39700.000 42000.000,'0.000'-100.000,"0.000"25.000,0.000 0.000,-25.000 50.000,0.000 0.000,0.000 50.000,0.000 0.000,0.000 125.000,0.000 0.000,-25.000 25.000,0.000 0.000,50.000-75.000,0.000 0.000,50.000-75.000,0.000 0.000,50.000-25.000,0.000 0.000,25.000-25.000,0.000 0.000,-25.000-50.000,0.000 0.000,-25.000-50.000,0.000 0.000,-75.000-25.000,0.000 0.000,-50.000 0.000,0.000 0.000,-25.000 125.000,0.000 0.000,-25.000 50.000,0.000 0.000,75.000 50.000,0.000 0.000,50.000-50.000</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41300.000 40900.000,'-50.000'0.000,"0.000"-25.000,0.000 0.000,25.000 0.000,0.000 0.000,0.000 25.000,0.000 0.000,25.000 100.000,0.000 0.000,25.000 25.000,0.000 0.000,25.000-100.000,0.000 0.000,50.000-75.000,0.000 0.000,-25.000-75.000,0.000 0.000,-75.000 25.000,0.000 0.000,-50.000 75.000,0.000 0.000,-25.000 50.000,0.000 0.000,0.000 75.000,0.000 0.000,75.000-25.000,0.000 0.000,0.000-50.000</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42550.000 41500.000,'-50.000'-100.000,"0.000"50.000,0.000 0.000,-25.000 75.000,0.000 0.000,-75.000 125.000,0.000 0.000,0.000 50.000,0.000 0.000,25.000-25.000,0.000 0.000,100.000-25.000,0.000 0.000,25.000-75.000,0.000 0.000,225.000-50.000,0.000 0.000,150.000-125.000,0.000 0.000,0.000 25.000,0.000 0.000,-275.000 50.000</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30500.000 40800.000,'-100.000'0.000,"50.000"50.000,0.000 0.000,-100.000 125.000,0.000 0.000,-75.000 175.000,0.000 0.000,0.000-25.000,0.000 0.000,75.000-25.000,0.000 0.000,75.000-50.000,0.000 0.000,50.000-200.000,0.000 0.000,25.000-25.000</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28500.000 41900.000,'-50.000'-100.000,"25.000"25.000,0.000 0.000,-25.000-25.000,0.000 0.000,50.000 75.000,0.000 0.000,100.000 100.000,0.000 0.000,125.000 175.000,0.000 0.000,75.000 75.000,0.000 0.000,50.000 0.000,0.000 0.000,-275.000-250.000</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8200.000 22050.000,'-50.000'0.000,"25.000"0.000,0.000 0.000,25.000-50.000,0.000 0.000,25.000 0.000,0.000 0.000,100.000 100.000,0.000 0.000,0.000 175.000,0.000 0.000,-25.000 150.000,0.000 0.000,0.000-75.000,0.000 0.000,0.000-100.000,0.000 0.000,25.000-150.000,0.000 0.000,75.000-100.000,0.000 0.000,150.000-175.000,0.000 0.000,75.000-100.000,0.000 0.000,25.000-100.000,0.000 0.000,-175.000 200.000,0.000 0.000,-150.000 150.000,0.000 0.000,-100.000 125.000,0.000 0.000,-50.000 0.000</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7850.000 28000.000,'0.000'-50.000,"-50.000"-50.000,0.000 0.000,100.000 150.000,0.000 0.000,25.000 100.000,0.000 0.000,25.000 150.000,0.000 0.000,25.000 50.000,0.000 0.000,0.000-25.000,0.000 0.000,25.000-125.000,0.000 0.000,50.000-100.000,0.000 0.000,100.000-275.000,0.000 0.000,125.000-250.000,0.000 0.000,0.000 25.000,0.000 0.000,0.000 100.000,0.000 0.000,-350.000 225.000</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1: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7150.000 33700.000,'-200.000'-400.000,"175.000"325.000,0.000 0.000,25.000-25.000,0.000 0.000,0.000 75.000,0.000 0.000,75.000 125.000,0.000 0.000,0.000 150.000,0.000 0.000,75.000 25.000,0.000 0.000,25.000-25.000,0.000 0.000,25.000-50.000,0.000 0.000,0.000-25.000,0.000 0.000,-50.000-75.000,0.000 0.000,75.000-100.000,0.000 0.000,50.000-200.000,0.000 0.000,175.000-200.000,0.000 0.000,300.000-250.000,0.000 0.000,25.000 125.000,0.000 0.000,-250.000 300.000,0.000 0.000,-400.000 175.000</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12350.000 8450.000,'0.000'-50.000,"-25.000"50.000,0.000 0.000,0.000 0.000,0.000 0.000,-25.000 100.000,0.000 0.000,-75.000 250.000,0.000 0.000,-75.000 150.000,0.000 0.000,50.000 50.000,0.000 0.000,100.000-225.000,0.000 0.000,50.000-225.000,0.000 0.000,125.000-400.000,0.000 0.000,-75.000 125.000</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12250.000 9100.000,'200.000'-600.000,"-175.000"550.000,0.000 0.000,-25.000 125.000,0.000 0.000,75.000 225.000,0.000 0.000,0.000 50.000,0.000 0.000,25.000-50.000,0.000 0.000,-25.000-50.000,0.000 0.000,-75.000-75.000,0.000 0.000,-50.000-125.000,0.000 0.000,-200.000-125.000,0.000 0.000,-75.000-125.000,0.000 0.000,175.000 75.000,0.000 0.000,125.000 100.000,0.000 0.000,175.000-25.000,0.000 0.000,175.000-50.000,0.000 0.000,50.000-25.000,0.000 0.000,-75.000-25.000,0.000 0.000,-250.000 125.000,0.000 0.000,0.000-25.000</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14300.000 8600.000,'-100.000'0.000,"75.000"25.000,0.000 0.000,0.000 100.000,0.000 0.000,25.000 75.000,0.000 0.000,25.000 25.000,0.000 0.000,-25.000 0.000,0.000 0.000,25.000-25.000,0.000 0.000,-50.000-100.000,0.000 0.000,0.000-100.000,0.000 0.000,0.000-25.000</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14250.000 8800.000,'100.000'-300.000,"0.000"175.000,0.000 0.000,0.000 75.000,0.000 0.000,-25.000 100.000,0.000 0.000,-50.000 225.000,0.000 0.000,-150.000 50.000,0.000 0.000,50.000-175.000,0.000 0.000,75.000-125.000,0.000 0.000,50.000-25.000,0.000 0.000,100.000-25.000,0.000 0.000,0.000 25.000,0.000 0.000,-100.000 100.000,0.000 0.000,-50.000 125.000,0.000 0.000,-150.000 75.000,0.000 0.000,-125.000 200.000,0.000 0.000,175.000-375.000</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61400.000 44850.000,'0.000'-300.000,"0.000"350.000,0.000 0.000,0.000 125.000,0.000 0.000,-25.000 100.000,0.000 0.000,25.000-25.000,0.000 0.000,0.000-50.000,0.000 0.000,0.000-175.000,0.000 0.000,0.000 25.000</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61400.000 45650.000,'0.000'-100.000,"75.000"25.000,0.000 0.000,25.000 25.000,0.000 0.000,-25.000 50.000,0.000 0.000,-25.000 25.000,0.000 0.000,-25.000 25.000,0.000 0.000,0.000-50.000</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62200.000 44800.000,'0.000'-150.000,"0.000"75.000,0.000 0.000,0.000 50.000,0.000 0.000,0.000 75.000,0.000 0.000,0.000 100.000,0.000 0.000,0.000 75.000,0.000 0.000,0.000-25.000,0.000 0.000,-25.000 125.000,0.000 0.000,0.000-100.000,0.000 0.000,25.000-150.000,0.000 0.000,-25.000-75.000,0.000 0.000,0.000-25.000</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62400.000 45900.000,'50.000'0.000,"25.000"-100.000,0.000 0.000,-25.000 100.000,0.000 0.000,-25.000 50.000,0.000 0.000,-25.000 200.000,0.000 0.000,0.000-50.000,0.000 0.000,0.000-150.000,0.000 0.000,125.000-175.000,0.000 0.000,100.000-175.000,0.000 0.000,-50.000 150.000,0.000 0.000,-100.000 100.000,0.000 0.000,-75.000 100.000,0.000 0.000,-25.000 75.000,0.000 0.000,0.000-25.000,0.000 0.000,25.000 0.000,0.000 0.000,50.000 0.000,0.000 0.000,50.000-25.000,0.000 0.000,0.000-75.000,0.000 0.000,0.000-125.000,0.000 0.000,-25.000 0.000,0.000 0.000,-75.000-75.000,0.000 0.000,-50.000 75.000,0.000 0.000,-75.000 100.000,0.000 0.000,-75.000 100.000,0.000 0.000,125.000-50.000</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59700.000 45150.000,'-50.000'-50.000,"25.000"0.000,0.000 0.000,125.000 0.000,0.000 0.000,125.000 25.000,0.000 0.000,-75.000 150.000,0.000 0.000,-125.000 125.000,0.000 0.000,-175.000 75.000,0.000 0.000,0.000-100.000,0.000 0.000,25.000-125.000,0.000 0.000,75.000-75.000,0.000 0.000,50.000-75.000,0.000 0.000,175.000-50.000,0.000 0.000,125.000 100.000,0.000 0.000,-100.000 25.000,0.000 0.000,-100.000 0.000</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66000.000 45650.000,'-100.000'0.000,"300.000"0.000,0.000 0.000,150.000 0.000,0.000 0.000,100.000-50.000,0.000 0.000,-25.000 25.000,0.000 0.000,-75.000 25.000,0.000 0.000,-150.000 0.000,0.000 0.000,-150.000 0.000,0.000 0.000,25.000 0.000</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0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67300.000 7850.000 1000,'-80.000'3.000'-2,"-9.000"6.000"-3,-10.000 7.000-3,-8.000 6.000-3</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67550.000 42250.000,'50.000'-200.000,"0.000"175.000,0.000 0.000,0.000 25.000,0.000 0.000,75.000 25.000,0.000 0.000,-25.000 50.000,0.000 0.000,-75.000-25.000,0.000 0.000,-25.000 25.000,0.000 0.000,-75.000-50.000,0.000 0.000,25.000 0.000,0.000 0.000,25.000-25.000,0.000 0.000,100.000-50.000,0.000 0.000,0.000 0.000,0.000 0.000,-50.000 25.000,0.000 0.000,-75.000 25.000,0.000 0.000,25.000 0.000,0.000 0.000,0.000 25.000</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67850.000 42400.000,'-50.000'0.000,"25.000"-25.000,0.000 0.000,0.000 0.000,0.000 0.000,0.000 125.000,0.000 0.000,25.000 125.000,0.000 0.000,-25.000 25.000,0.000 0.000,25.000 50.000,0.000 0.000,0.000-225.000,0.000 0.000,25.000-175.000,0.000 0.000,50.000-250.000,0.000 0.000,0.000 125.000,0.000 0.000,0.000 150.000,0.000 0.000,25.000 50.000,0.000 0.000,0.000 50.000,0.000 0.000,-75.000 100.000,0.000 0.000,-50.000 50.000,0.000 0.000,-75.000-25.000,0.000 0.000,-25.000-50.000,0.000 0.000,50.000-150.000,0.000 0.000,150.000-125.000,0.000 0.000,75.000 25.000,0.000 0.000,-25.000 125.000,0.000 0.000,-100.000 50.000,0.000 0.000,-75.000 150.000,0.000 0.000,-75.000 50.000,0.000 0.000,50.000-150.000,0.000 0.000,50.000-75.000,0.000 0.000,50.000-225.000,0.000 0.000,50.000-25.000,0.000 0.000,-25.000 25.000,0.000 0.000,-25.000 100.000,0.000 0.000,-50.000 25.000,0.000 0.000,-25.000 50.000,0.000 0.000,25.000 25.000,0.000 0.000,25.000 50.000,0.000 0.000,25.000 125.000,0.000 0.000,-25.000 125.000,0.000 0.000,-25.000 150.000,0.000 0.000,0.000-100.000,0.000 0.000,125.000-150.000,0.000 0.000,175.000-200.000,0.000 0.000,-150.000-50.000</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72050.000 44450.000,'-50.000'-50.000,"100.000"50.000,0.000 0.000,175.000 50.000,0.000 0.000,-150.000 0.000,0.000 0.000,-50.000 100.000,0.000 0.000,-200.000 75.000,0.000 0.000,-50.000-50.000,0.000 0.000,25.000-100.000,0.000 0.000,150.000-75.000,0.000 0.000,100.000-25.000,0.000 0.000,225.000-75.000,0.000 0.000,75.000 0.000,0.000 0.000,-225.000 75.000,0.000 0.000,-25.000 25.000,0.000 0.000,-100.000 25.000,0.000 0.000,25.000-50.000</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73500.000 44200.000,'50.000'-250.000,"-50.000"200.000,0.000 0.000,0.000 25.000,0.000 0.000,25.000 175.000,0.000 0.000,-25.000 75.000,0.000 0.000,0.000 25.000,0.000 0.000,0.000-100.000,0.000 0.000,-25.000-75.000,0.000 0.000,0.000-50.000,0.000 0.000,25.000-175.000,0.000 0.000,0.000 50.000,0.000 0.000,50.000 50.000,0.000 0.000,0.000 0.000,0.000 0.000,75.000 50.000,0.000 0.000,-50.000 0.000,0.000 0.000,25.000 0.000,0.000 0.000,-75.000 0.000,0.000 0.000,0.000 0.000</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74450.000 43650.000,'50.000'-250.000,"-50.000"225.000,0.000 0.000,0.000 150.000,0.000 0.000,-50.000 150.000,0.000 0.000,0.000 50.000,0.000 0.000,25.000-75.000,0.000 0.000,25.000-50.000,0.000 0.000,-25.000-100.000,0.000 0.000,0.000-75.000</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75100.000 45250.000,'50.000'-50.000,"0.000"50.000,0.000 0.000,25.000 75.000,0.000 0.000,-75.000 75.000,0.000 0.000,-75.000-50.000,0.000 0.000,25.000-75.000,0.000 0.000,125.000-25.000,0.000 0.000,75.000-25.000,0.000 0.000,-75.000-25.000,0.000 0.000,-50.000 25.000</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76050.000 44950.000,'-50.000'0.000,"50.000"-50.000,0.000 0.000,125.000 25.000,0.000 0.000,100.000 0.000,0.000 0.000,25.000 25.000,0.000 0.000,-75.000 0.000,0.000 0.000,-150.000 25.000</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77200.000 44050.000,'-200.000'-100.000,"175.000"75.000,0.000 0.000,25.000 125.000,0.000 0.000,0.000 125.000,0.000 0.000,-25.000 125.000,0.000 0.000,25.000-75.000,0.000 0.000,0.000-225.000</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78600.000 44500.000,'0.000'-50.000,"-25.000"25.000,0.000 0.000,-25.000 50.000,0.000 0.000,25.000 125.000,0.000 0.000,25.000 25.000,0.000 0.000,50.000-75.000,0.000 0.000,75.000-75.000,0.000 0.000,25.000-150.000,0.000 0.000,-50.000-100.000,0.000 0.000,-100.000 0.000,0.000 0.000,-50.000 125.000,0.000 0.000,-25.000 75.000,0.000 0.000,25.000 75.000,0.000 0.000,50.000 25.000,0.000 0.000,100.000-50.000,0.000 0.000,50.000-25.000,0.000 0.000,-25.000 25.000,0.000 0.000,-75.000 75.000,0.000 0.000,-50.000 50.000,0.000 0.000,0.000 25.000,0.000 0.000,0.000-50.000,0.000 0.000,100.000-75.000,0.000 0.000,125.000-50.000,0.000 0.000,-50.000 0.000,0.000 0.000,-150.000-25.000,0.000 0.000,25.000 25.000</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65300.000 46600.000,'-50.000'-150.000,"50.000"125.000,0.000 0.000,50.000-25.000,0.000 0.000,325.000-75.000,0.000 0.000,275.000 50.000,0.000 0.000,125.000 100.000,0.000 0.000,-525.000 0.000</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57500.000 39300.000,'50.000'-50.000,"75.000"25.000,0.000 0.000,-25.000 25.000,0.000 0.000,150.000 0.000,0.000 0.000,0.000 25.000,0.000 0.000,-75.000 25.000,0.000 0.000,-150.000-25.000</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11"/>
    </inkml:context>
    <inkml:brush xml:id="br0">
      <inkml:brushProperty name="width" value="0.0244605299085379" units="cm"/>
      <inkml:brushProperty name="height" value="0.0244605299085379" units="cm"/>
      <inkml:brushProperty name="color" value="#f2395b"/>
      <inkml:brushProperty name="ignorePressure" value="0"/>
    </inkml:brush>
  </inkml:definitions>
  <inkml:trace contextRef="#ctx0" brushRef="#br0">28150.000 9250.000 599,'-25.000'-113.000'2,"0.000"26.000"3,0.000 24.000 4,0.000 26.000 3,1.000 13.000 2,4.000 4.000 0,3.000 3.000 0,3.000 3.000 0,1.000 1.000 1,1.000 1.000 0,-1.000-1.000 1,1.000 1.000 1,-1.000 4.000 2,1.000 9.000 1,-1.000 10.000 2,1.000 10.000 2,1.000 16.000-1,3.000 26.000-6,3.000 24.000-3,4.000 26.000-5,-1.000 15.000-2,-3.000 6.000-1,-3.000 7.000 1,-2.000 6.000 0,-3.000 6.000 0,1.000 6.000-3,-1.000 7.000-1,1.000 6.000-1,-1.000 9.000-2,1.000 13.000-1,-1.000 12.000 0,1.000 13.000-2,1.000 2.000 0,3.000-5.000 1,3.000-7.000 1,4.000-5.000 0,1.000-11.000 1,0.000-11.000 0,0.000-14.000 1,0.000-11.000 0,0.000-11.000-1,0.000-5.000 1,0.000-7.000 0,0.000-5.000 0,0.000-4.000 0,0.000 0.000 0,0.000 0.000-1,0.000 0.000 0,-2.000-7.000 0,-3.000-11.000 0,-3.000-14.000-1,-2.000-11.000 0,-3.000-29.000-3,1.000-44.000-4,-1.000-43.000-4,1.000-44.000-5,1.000-30.000-2,3.000-16.000 0,3.000-15.000 0,4.000-15.000 1,4.000-14.000 1,6.000-8.000-1,7.000-10.000 1,6.000-9.000 1,6.000-13.000 0,6.000-16.000 1,7.000-15.000 0,6.000-15.000 0,1.000 2.000 1,-3.000 22.000 1,-3.000 22.000 1,-2.000 23.000 1,-6.000 17.000 1,-6.000 17.000 2,-6.000 15.000 2,-6.000 16.000 3,-6.000 12.000-1,-2.000 9.000-1,-3.000 10.000-1,-3.000 10.000-1,-2.000 10.000 2,0.000 13.000 3,0.000 12.000 5,0.000 13.000 4,-2.000 9.000 4,-3.000 6.000 4,-3.000 7.000 4,-2.000 6.000 4,-3.000 13.000 2,1.000 23.000-2,-1.000 22.000 0,1.000 22.000-1,-3.000 16.000-2,-2.000 14.000-1,-3.000 11.000-3,-3.000 14.000-2,-2.000 18.000-1,0.000 25.000-1,0.000 25.000-2,0.000 25.000 0,1.000 12.000-2,4.000 1.000 1,3.000-1.000 0,3.000 1.000 1,3.000-10.000-3,3.000-19.000-3,3.000-18.000-3,4.000-19.000-5,1.000-15.000 0,0.000-8.000 2,0.000-10.000 1,0.000-9.000 2,1.000-13.000 0,4.000-16.000-2,3.000-15.000-1,3.000-15.000-1,-1.000-21.000-3,-2.000-25.000-2,-3.000-25.000-3,-3.000-25.000-3,-2.000-22.000-1,0.000-19.000 0,0.000-18.000 0,0.000-19.000 0,1.000-22.000 0,4.000-25.000-1,3.000-25.000 0,3.000-25.000 0,1.000-5.000 0,1.000 16.000 3,-1.000 15.000 1,1.000 17.000 3,-3.000 16.000 3,-2.000 19.000 1,-3.000 19.000 2,-3.000 19.000 3,-2.000 24.000 2,0.000 32.000 4,0.000 31.000 3,0.000 32.000 3,-2.000 24.000 3,-3.000 19.000 3,-3.000 19.000 1,-2.000 19.000 3,-1.000 10.000 1,3.000 4.000-1,3.000 3.000-2,4.000 3.000 0,-1.000-1.000-1,-3.000-2.000-1,-3.000-3.000-2,-2.000-3.000-1,-3.000-1.000-2,1.000 4.000-5,-1.000 3.000-3,1.000 3.000-4,-1.000 4.000-2,1.000 7.000 0,-1.000 6.000 0,1.000 7.000 0,1.000-6.000 0,3.000-15.000-1,3.000-15.000 0,4.000-16.000-1,-1.000-27.000-2,-3.000-37.000-6,-3.000-38.000-5,-2.000-37.000-6,-1.000-24.000-2,3.000-9.000 3,3.000-10.000 2,4.000-8.000 2,1.000 0.000 3,0.000 14.000 2,0.000 11.000 5,0.000 14.000 2,1.000 19.000 3,4.000 29.000 2,3.000 28.000 3,3.000 28.000 2,-1.000 17.000 2,-2.000 6.000 3,-3.000 7.000 2,-3.000 6.000 1,-2.000-1.000 1,0.000-5.000-2,0.000-7.000-2,0.000-5.000-1,0.000-6.000-2,0.000-3.000 1,0.000-3.000-1,0.000-2.000 0,0.000-5.000 0,0.000-2.000-1,0.000-3.000 0,0.000-3.000 0,0.000-4.000-1,0.000-3.000 0,0.000-3.000 0,0.000-2.000 0,0.000-12.000-3,0.000-19.000-6,0.000-18.000-7,0.000-19.000-6,1.000-19.000-3,4.000-19.000 1,3.000-18.000 1,3.000-19.000 0,3.000-8.000 3,3.000 3.000 2,3.000 3.000 4,4.000 4.000 4,-3.000 8.000 1,-5.000 17.000 0,-7.000 15.000 1,-5.000 16.000-1,-3.000 13.000 2,4.000 14.000 1,3.000 11.000 2,3.000 14.000 1,-1.000 13.000 2,-2.000 16.000 3,-3.000 15.000 2,-3.000 17.000 1,-2.000 8.000 2,0.000 4.000 1,0.000 3.000-1,0.000 3.000 0,0.000-1.000 0,0.000-2.000-2,0.000-3.000-2,0.000-3.000-1,-2.000-4.000-2,-3.000-3.000-1,-3.000-3.000-1,-2.000-2.000 0,-3.000-6.000-1,1.000-6.000 0,-1.000-6.000 1,1.000-6.000 1,1.000-13.000-3,3.000-19.000-3,3.000-18.000-4,4.000-19.000-4,1.000-16.000-1,0.000-12.000-1,0.000-13.000 1,0.000-12.000 0,1.000-2.000 0,4.000 9.000 1,3.000 10.000 2,3.000 10.000 0,1.000 8.000 2,1.000 10.000 2,-1.000 10.000 2,1.000 9.000 2,-1.000 9.000 3,1.000 9.000 1,-1.000 10.000 2,1.000 10.000 3,-3.000 7.000 1,-2.000 6.000-1,-3.000 7.000 0,-3.000 6.000-1,-4.000 1.000-1,-3.000-3.000-1,-3.000-3.000 0,-2.000-2.000-2,-5.000-3.000 0,-2.000 1.000-1,-3.000-1.000 1,-3.000 1.000-1,-1.000-15.000-2,4.000-28.000-5,3.000-28.000-5,3.000-27.000-6,6.000-17.000-1,9.000-3.000 2,10.000-3.000 1,10.000-2.000 2,2.000 5.000 3,-3.000 16.000 4,-3.000 15.000 4,-2.000 17.000 4,-3.000 14.000 3,1.000 17.000 2,-1.000 15.000 0,1.000 16.000 2,-1.000 10.000 0,1.000 7.000 1,-1.000 6.000-1,1.000 7.000 0,-3.000 0.000 0,-2.000-2.000 0,-3.000-3.000-1,-3.000-3.000-1,-4.000-6.000 0,-3.000-5.000-1,-3.000-7.000-2,-2.000-5.000 0,-5.000-6.000 0,-2.000-3.000-2,-3.000-3.000 0,-3.000-2.000-1,-2.000-12.000-2,0.000-19.000-4,0.000-18.000-3,0.000-19.000-4,1.000-13.000-2,4.000-6.000 0,3.000-6.000-2,3.000-6.000 0,3.000-2.000 0,3.000 3.000 2,3.000 3.000 1,4.000 4.000 1,2.000 7.000 2,4.000 13.000 2,3.000 12.000 4,3.000 13.000 2,4.000 13.000 1,7.000 17.000 3,6.000 15.000 0,7.000 16.000 2,-3.000 13.000 0,-8.000 14.000 1,-10.000 11.000 1,-9.000 14.000 0,-5.000 2.000 0,0.000-6.000-2,0.000-6.000-1,0.000-6.000-1,-4.000-7.000-1,-5.000-6.000 0,-7.000-6.000-1,-5.000-6.000 0,-3.000-6.000 0,4.000-2.000 0,3.000-3.000 0,3.000-3.000 0,1.000-12.000-2,1.000-18.000-4,-1.000-19.000-5,1.000-18.000-5,1.000-17.000-1,3.000-11.000-1,3.000-14.000 2,4.000-11.000-1,1.000-4.000 1,0.000 6.000 1,0.000 7.000 2,0.000 6.000 0,1.000 7.000 3,4.000 10.000 1,3.000 10.000 4,3.000 9.000 2,1.000 13.000 2,1.000 20.000 5,-1.000 18.000 3,1.000 20.000 3,-3.000 14.000 2,-2.000 14.000-1,-3.000 11.000-2,-3.000 14.000-1,-4.000 3.000-1,-3.000-2.000-1,-3.000-3.000 0,-2.000-3.000-2,-3.000-6.000 0,1.000-5.000 0,-1.000-7.000-2,1.000-5.000 1,-3.000-8.000-2,-2.000-5.000 1,-3.000-7.000 0,-3.000-5.000 0,-2.000-14.000-1,0.000-18.000-1,0.000-19.000 0,0.000-18.000-1,4.000-20.000-4,10.000-18.000-3,10.000-19.000-6,9.000-18.000-4,4.000-10.000-2,1.000 0.000 0,-1.000 0.000 0,1.000 0.000 0,-1.000 3.000 2,1.000 6.000 3,-1.000 7.000 4,1.000 6.000 2,-3.000 6.000 3,-2.000 6.000 1,-3.000 7.000 0,-3.000 6.000 0,-4.000 24.000 4,-3.000 45.000 5,-3.000 43.000 5,-2.000 45.000 5,-1.000 21.000 2,3.000 0.000-2,3.000 0.000-3,4.000 0.000-2,-1.000-5.000-1,-3.000-9.000-1,-3.000-10.000-2,-2.000-8.000-1,-3.000-9.000-1,1.000-6.000 1,-1.000-6.000 0,1.000-6.000-1,1.000-12.000-1,3.000-15.000-3,3.000-15.000-5,4.000-16.000-3,1.000-15.000-1,0.000-11.000 0,0.000-14.000 0,0.000-11.000 1,0.000-6.000 0,0.000 4.000 0,0.000 3.000-1,0.000 3.000 0,0.000 1.000 0,0.000 1.000 1,0.000-1.000 1,0.000 1.000 0,0.000 1.000 2,0.000 3.000 0,0.000 3.000 2,0.000 4.000 0,-2.000 4.000 1,-3.000 6.000 1,-3.000 7.000 0,-2.000 6.000 1,-1.000 9.000 3,3.000 13.000 4,3.000 12.000 5,4.000 13.000 5,1.000 6.000 1,0.000 0.000-4,0.000 0.000-4,0.000 0.000-4,1.000 3.000-3,4.000 6.000 0,3.000 7.000-1,3.000 6.000 0,-1.000 1.000-1,-2.000-3.000 1,-3.000-3.000 0,-3.000-2.000 1,-2.000-5.000 0,0.000-2.000 0,0.000-3.000 0,0.000-3.000 1,-2.000-2.000 0,-3.000 0.000 1,-3.000 0.000 2,-2.000 0.000 1,-3.000 0.000 0,1.000 0.000-1,-1.000 0.000-1,1.000 0.000-1,-3.000-7.000-3,-2.000-11.000-3,-3.000-14.000-6,-3.000-11.000-3,4.000-6.000-5,13.000 4.000-4,12.000 3.000-5,13.000 3.000-5,2.000-2.000 1,-5.000-6.000 5,-7.000-6.000 4,-5.000-6.000 7,-6.000-1.000 0,-3.000 7.000 0,-3.000 6.000-3,-2.000 7.000-1,-1.000 0.000 0,3.000-2.000 3,3.000-3.000 3,4.000-3.000 2,1.000-2.000 2,0.000 0.000-2,0.000 0.000 0,0.000 0.000-1,0.000 0.000-1,0.000 0.000-1,0.000 0.000-2,0.000 0.000-1,0.000 1.000-1,0.000 4.000 1,0.000 3.000 1,0.000 3.000 1,0.000 4.000-1,0.000 7.000-1,0.000 6.000-1,0.000 7.000-2,1.000 2.000 1,4.000 1.000 1,3.000-1.000 3,3.000 1.000 2,1.000-1.000 1,1.000 1.000 1,-1.000-1.000 0,1.000 1.000 0,-1.000-1.000 0,1.000 1.000 2,-1.000-1.000 2,1.000 1.000 1</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87000.000 43150.000,'-250.000'200.000,"200.000"-125.000,0.000 0.000,25.000 50.000,0.000 0.000,75.000 75.000,0.000 0.000,125.000-100.000,0.000 0.000,50.000-100.000,0.000 0.000,-50.000-25.000,0.000 0.000,-150.000-75.000,0.000 0.000,-25.000 50.000</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87650.000 43150.000,'-100.000'0.000,"50.000"50.000,0.000 0.000,0.000 100.000,0.000 0.000,-25.000 125.000,0.000 0.000,-50.000 75.000,0.000 0.000,25.000-75.000,0.000 0.000,100.000-175.000,0.000 0.000,0.000-75.000</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88300.000 44200.000,'0.000'-50.000,"25.000"0.000,0.000 0.000,-25.000 25.000,0.000 0.000,-25.000 75.000,0.000 0.000,-75.000 150.000,0.000 0.000,25.000-75.000,0.000 0.000,75.000-100.000,0.000 0.000,125.000-100.000,0.000 0.000,25.000-50.000,0.000 0.000,-50.000 100.000,0.000 0.000,-75.000 50.000,0.000 0.000,-25.000 100.000,0.000 0.000,-50.000-50.000,0.000 0.000,175.000-175.000,0.000 0.000,0.000 0.000,0.000 0.000,-75.000 75.000,0.000 0.000,-25.000 150.000,0.000 0.000,-50.000-50.000,0.000 0.000,0.000-50.000,0.000 0.000,50.000-100.000,0.000 0.000,100.000-200.000,0.000 0.000,-25.000-50.000,0.000 0.000,-50.000 175.000,0.000 0.000,-50.000 100.000,0.000 0.000,0.000 150.000,0.000 0.000,-25.000 100.000,0.000 0.000,-75.000 200.000,0.000 0.000,75.000-200.000,0.000 0.000,75.000-150.000,0.000 0.000,0.000-50.000</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90200.000 44550.000,'50.000'0.000,"25.000"0.000,0.000 0.000,100.000-25.000,0.000 0.000,25.000-25.000,0.000 0.000,-125.000 0.000,0.000 0.000,-25.000-50.000,0.000 0.000,-125.000 25.000,0.000 0.000,-50.000 75.000,0.000 0.000,0.000 25.000,0.000 0.000,75.000 75.000,0.000 0.000,50.000 0.000,0.000 0.000,25.000 25.000,0.000 0.000,50.000-25.000,0.000 0.000,75.000-50.000,0.000 0.000,0.000-25.000,0.000 0.000,-100.000-25.000,0.000 0.000,0.000 0.000</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92250.000 43000.000,'100.000'-100.000,"25.000"100.000,0.000 0.000,100.000 0.000,0.000 0.000,50.000 50.000,0.000 0.000,-225.000-25.000</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24850.000 49600.000,'-50.000'-250.000,"50.000"225.000,0.000 0.000,125.000 0.000,0.000 0.000,-50.000 25.000,0.000 0.000,-50.000 0.000,0.000 0.000,75.000 50.000,0.000 0.000,-25.000 75.000,0.000 0.000,-75.000 25.000,0.000 0.000,-75.000 25.000,0.000 0.000,-100.000 0.000,0.000 0.000,0.000-25.000,0.000 0.000,25.000-75.000,0.000 0.000,100.000-50.000,0.000 0.000,25.000-25.000,0.000 0.000,125.000-50.000,0.000 0.000,125.000-25.000,0.000 0.000,50.000 50.000,0.000 0.000,-25.000 50.000,0.000 0.000,-125.000 0.000,0.000 0.000,-75.000 0.000</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27300.000 50200.000,'0.000'-100.000,"0.000"75.000,0.000 0.000,0.000-25.000,0.000 0.000,50.000 0.000,0.000 0.000,-25.000 75.000,0.000 0.000,-75.000 150.000,0.000 0.000,-75.000 50.000,0.000 0.000,25.000-75.000,0.000 0.000,50.000-125.000,0.000 0.000,50.000-75.000,0.000 0.000,150.000-125.000,0.000 0.000,25.000 25.000,0.000 0.000,-125.000 125.000,0.000 0.000,-25.000 150.000,0.000 0.000,-75.000 25.000,0.000 0.000,0.000-75.000,0.000 0.000,150.000-100.000,0.000 0.000,75.000-75.000,0.000 0.000,-125.000 100.000,0.000 0.000,-25.000 50.000,0.000 0.000,-25.000-25.000,0.000 0.000,-25.000-25.000,0.000 0.000,100.000-175.000,0.000 0.000,25.000-125.000,0.000 0.000,0.000 0.000,0.000 0.000,-75.000 175.000,0.000 0.000,-25.000 75.000,0.000 0.000,-25.000 50.000,0.000 0.000,25.000 100.000,0.000 0.000,0.000 200.000,0.000 0.000,-25.000 50.000,0.000 0.000,0.000-50.000,0.000 0.000,0.000-125.000,0.000 0.000,50.000-150.000,0.000 0.000,0.000-25.000</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29350.000 50850.000,'-50.000'0.000,"25.000"0.000,0.000 0.000,50.000 0.000,0.000 0.000,125.000-75.000,0.000 0.000,0.000 25.000,0.000 0.000,-50.000-25.000,0.000 0.000,-50.000 25.000,0.000 0.000,-75.000-25.000,0.000 0.000,-75.000 25.000,0.000 0.000,0.000 50.000,0.000 0.000,0.000 25.000,0.000 0.000,25.000 75.000,0.000 0.000,75.000 50.000,0.000 0.000,25.000-25.000,0.000 0.000,75.000 0.000,0.000 0.000,50.000-50.000,0.000 0.000,0.000-75.000,0.000 0.000,-125.000-25.000</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30850.000 49350.000,'-50.000'-300.000,"125.000"250.000,0.000 0.000,100.000 0.000,0.000 0.000,25.000 100.000,0.000 0.000,-100.000 25.000,0.000 0.000,-50.000-25.000</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33250.000 50750.000,'0.000'-150.000,"25.000"125.000,0.000 0.000,125.000-50.000,0.000 0.000,100.000 50.000,0.000 0.000,-25.000 50.000,0.000 0.000,-50.000 100.000,0.000 0.000,-25.000 25.000,0.000 0.000,75.000-50.000,0.000 0.000,125.000-75.000,0.000 0.000,25.000-100.000,0.000 0.000,-150.000 25.000,0.000 0.000,-175.000 25.000</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13"/>
    </inkml:context>
    <inkml:brush xml:id="br0">
      <inkml:brushProperty name="width" value="0.0180834848433733" units="cm"/>
      <inkml:brushProperty name="height" value="0.0180834848433733" units="cm"/>
      <inkml:brushProperty name="color" value="#f2395b"/>
      <inkml:brushProperty name="ignorePressure" value="0"/>
    </inkml:brush>
  </inkml:definitions>
  <inkml:trace contextRef="#ctx0" brushRef="#br0">27650.000 15850.000 811,'0.000'18.000'-52,"0.000"-11.000"10,0.000-14.000 11,0.000-11.000 10,-2.000-6.000 7,-3.000 4.000 3,-3.000 3.000 2,-2.000 3.000 4,-1.000 1.000 2,3.000 1.000 0,3.000-1.000 1,4.000 1.000 2,1.000-1.000 0,0.000 1.000 0,0.000-1.000 1,0.000 1.000 0,-2.000 1.000 3,-3.000 3.000 5,-3.000 3.000 5,-2.000 4.000 5,-1.000 4.000 2,3.000 6.000-5,3.000 7.000-3,4.000 6.000-3,1.000 3.000-3,0.000 0.000-1,0.000 0.000-1,0.000 0.000-2,-2.000-2.000-1,-3.000-3.000-1,-3.000-3.000 0,-2.000-2.000 0,-1.000-3.000 0,3.000 1.000 0,3.000-1.000 1,4.000 1.000 0,1.000-4.000 0,0.000-6.000 2,0.000-6.000 0,0.000-6.000 2,0.000-6.000-2,0.000-2.000-1,0.000-3.000-2,0.000-3.000-2,1.000-4.000-1,4.000-3.000-1,3.000-3.000-1,3.000-2.000 0,-1.000 0.000-2,-2.000 7.000 1,-3.000 6.000 0,-3.000 7.000 0,-2.000 2.000 0,0.000 1.000 2,0.000-1.000 2,0.000 1.000 2,0.000 2.000 0,0.000 7.000 2,0.000 6.000 0,0.000 7.000 1,0.000 2.000 1,0.000 1.000-1,0.000-1.000-1,0.000 1.000 0,0.000-1.000 0,0.000 1.000 0,0.000-1.000 0,0.000 1.000 0,-2.000-1.000 0,-3.000 1.000 0,-3.000-1.000 0,-2.000 1.000 0,-1.000-1.000 0,3.000 1.000 1,3.000-1.000 0,4.000 1.000 1,2.000-4.000-2,4.000-6.000-4,3.000-6.000-4,3.000-6.000-5,-1.000-4.000 0,-2.000 1.000 2,-3.000-1.000 2,-3.000 1.000 2,-1.000 1.000 2,4.000 3.000-1,3.000 3.000 1,3.000 4.000 1,-1.000-1.000-1,-2.000-3.000 1,-3.000-3.000 0,-3.000-2.000 0,-4.000-1.000 1,-3.000 3.000 1,-3.000 3.000 2,-2.000 4.000 1,-1.000 2.000 2,3.000 4.000 2,3.000 3.000 1,4.000 3.000 1,1.000 1.000 1,0.000 1.000 0,0.000-1.000 0,0.000 1.000-1,0.000-1.000 0,0.000 1.000-1,0.000-1.000-2,0.000 1.000-1,0.000 1.000 0,0.000 3.000-2,0.000 3.000 0,0.000 4.000-1,1.000-4.000-1,4.000-9.000 0,3.000-10.000 0,3.000-8.000-1,-1.000-8.000-1,-2.000-2.000 0,-3.000-3.000 0,-3.000-3.000 0,-2.000-2.000-1,0.000 0.000-1,0.000 0.000 0,0.000 0.000-1,0.000 6.000 2,0.000 13.000 3,0.000 12.000 4,0.000 13.000 4,0.000 6.000 0,0.000 0.000 0,0.000 0.000-2,0.000 0.000-2,1.000-2.000-1,4.000-3.000-1,3.000-3.000-2,3.000-2.000-1,1.000-6.000-2,1.000-6.000-2,-1.000-6.000-1,1.000-6.000-1,-1.000-4.000-1,1.000 1.000 1,-1.000-1.000-1,1.000 1.000 1,-3.000-3.000 0,-2.000-2.000 1,-3.000-3.000 1,-3.000-3.000 1,-4.000-1.000 2,-3.000 4.000 0,-3.000 3.000 1,-2.000 3.000 1,-3.000 1.000 0,1.000 1.000 0,-1.000-1.000-1,1.000 1.000 1,-1.000 2.000 0,1.000 7.000 1,-1.000 6.000 2,1.000 7.000 0,1.000 4.000 3,3.000 3.000 1,3.000 3.000 3,4.000 4.000 3,2.000-1.000-2,4.000-3.000-3,3.000-3.000-3,3.000-2.000-4,1.000-6.000-2,1.000-6.000-2,-1.000-6.000 0,1.000-6.000-2,-1.000-4.000 0,1.000 1.000 1,-1.000-1.000 0,1.000 1.000 0,-4.000-3.000-1,-6.000-2.000-3,-6.000-3.000-1,-6.000-3.000-3,-6.000 1.000 0,-2.000 6.000 2,-3.000 7.000 2,-3.000 6.000 2,-2.000 3.000 2,0.000 0.000 0,0.000 0.000 0,0.000 0.000 1,3.000 3.000 1,6.000 6.000 3,7.000 7.000 2,6.000 6.000 2,7.000-1.000-3,10.000-5.000-9,10.000-7.000-10,9.000-5.000-10,2.000-4.000-4,-2.000 0.000-2,-3.000 0.000-1,-3.000 0.000-1,-2.000-2.000 1,0.000-3.000 4,0.000-3.000 4,0.000-2.000 3,-2.000-3.000 5,-3.000 1.000 3,-3.000-1.000 4,-2.000 1.000 3</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38100.000 49850.000,'50.000'-50.000,"25.000"50.000,0.000 0.000,50.000 50.000,0.000 0.000,0.000 25.000,0.000 0.000,-75.000 50.000,0.000 0.000,-125.000 50.000,0.000 0.000,-75.000-25.000,0.000 0.000,0.000-25.000,0.000 0.000,50.000-75.000,0.000 0.000,150.000-50.000,0.000 0.000,100.000 0.000,0.000 0.000,25.000 0.000,0.000 0.000,0.000-50.000,0.000 0.000,-25.000-25.000,0.000 0.000,-100.000 25.000</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39750.000 49950.000,'0.000'-50.000,"0.000"-25.000,0.000 0.000,0.000-50.000,0.000 0.000,25.000 50.000,0.000 0.000,0.000 75.000,0.000 0.000,-25.000 125.000,0.000 0.000,0.000 100.000,0.000 0.000,0.000 25.000,0.000 0.000,0.000-75.000,0.000 0.000,-25.000-50.000,0.000 0.000,0.000-150.000</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39900.000 50550.000,'0.000'-100.000,"25.000"75.000,0.000 0.000,50.000-25.000,0.000 0.000,25.000 50.000,0.000 0.000,-25.000 0.000,0.000 0.000,-50.000 0.000,0.000 0.000,0.000-50.000</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40900.000 48700.000,'0.000'-50.000,"-25.000"25.000,0.000 0.000,0.000 25.000,0.000 0.000,0.000 0.000,0.000 0.000,25.000 75.000,0.000 0.000,0.000 125.000,0.000 0.000,0.000 100.000,0.000 0.000,-25.000 0.000,0.000 0.000,0.000-50.000,0.000 0.000,0.000-100.000,0.000 0.000,0.000-100.000,0.000 0.000,25.000-100.000,0.000 0.000,25.000 0.000</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40700.000 50800.000,'150.000'-200.000,"-75.000"125.000,0.000 0.000,0.000 50.000,0.000 0.000,-25.000 75.000,0.000 0.000,-25.000 100.000,0.000 0.000,-25.000-25.000,0.000 0.000,0.000-25.000,0.000 0.000,75.000-100.000,0.000 0.000,100.000-100.000,0.000 0.000,50.000-75.000,0.000 0.000,-125.000 75.000,0.000 0.000,-50.000 50.000</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43200.000 48800.000,'0.000'-100.000,"50.000"-25.000,0.000 0.000,-50.000 100.000,0.000 0.000,0.000 0.000,0.000 0.000,0.000 50.000,0.000 0.000,-25.000 150.000,0.000 0.000,25.000 100.000,0.000 0.000,0.000 125.000,0.000 0.000,-25.000 25.000,0.000 0.000,0.000 150.000,0.000 0.000,0.000-100.000,0.000 0.000,25.000-175.000,0.000 0.000,0.000-225.000,0.000 0.000,0.000-50.000</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43450.000 48350.000,'0.000'-50.000,"-25.000"-25.000,0.000 0.000,-75.000 125.000,0.000 0.000,-25.000 125.000,0.000 0.000,0.000 50.000,0.000 0.000,75.000-25.000,0.000 0.000,25.000-150.000</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43350.000 48400.000,'100.000'0.000,"0.000"-25.000,0.000 0.000,0.000 75.000,0.000 0.000,25.000 75.000,0.000 0.000,-100.000 0.000,0.000 0.000,0.000-50.000</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1"/>
    </inkml:context>
    <inkml:brush xml:id="br0">
      <inkml:brushProperty name="width" value="0.033675279468298" units="cm"/>
      <inkml:brushProperty name="height" value="0.033675279468298" units="cm"/>
      <inkml:brushProperty name="color" value="#00bff3"/>
      <inkml:brushProperty name="ignorePressure" value="0"/>
    </inkml:brush>
  </inkml:definitions>
  <inkml:trace contextRef="#ctx0" brushRef="#br0">88150.000 31750.000 435,'43.000'-30.000'52,"39.000"-9.000"0,36.000-10.000 1,39.000-8.000 1,8.000-4.000-4,-18.000 3.000-11,-19.000 3.000-9,-18.000 4.000-10,-20.000 4.000-7,-18.000 6.000-3,-19.000 7.000-3,-18.000 6.000-4,-10.000 1.000-2,0.000-3.000-2,0.000-3.000-2,0.000-2.000-2,0.000-5.000-1,0.000-2.000 0,0.000-3.000 1,0.000-3.000 0,-4.000-6.000 0,-5.000-5.000-2,-7.000-7.000 0,-5.000-5.000-2,-4.000-4.000-1,0.000 0.000-1,0.000 0.000-1,0.000 0.000-2,-4.000 6.000 3,-5.000 13.000 4,-7.000 12.000 5,-5.000 13.000 4,-6.000 9.000 4,-3.000 6.000 1,-3.000 7.000 2,-2.000 6.000 1,-3.000 7.000 3,1.000 10.000 4,-1.000 10.000 3,1.000 9.000 4,-3.000 7.000 1,-2.000 7.000-1,-3.000 6.000-1,-3.000 7.000-1,1.000 7.000-2,6.000 9.000-2,7.000 10.000-4,6.000 10.000-2,4.000-1.000-3,4.000-9.000 0,3.000-10.000-2,3.000-8.000 0,3.000-9.000-2,3.000-6.000-3,3.000-6.000 0,4.000-6.000-3,5.000-6.000-2,10.000-2.000-2,10.000-3.000-2,9.000-3.000-2,7.000-2.000 0,7.000 0.000 1,6.000 0.000 2,7.000 0.000 0,4.000-4.000-1,3.000-5.000-8,3.000-7.000-5,4.000-5.000-8,1.000-6.000-4,0.000-3.000-5,0.000-3.000-4,0.000-2.000-4,-4.000-6.000-2,-5.000-6.000 0,-7.000-6.000 1,-5.000-6.000 1,-9.000-2.000 2,-9.000 3.000 6,-10.000 3.000 6,-8.000 4.000 5</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1"/>
    </inkml:context>
    <inkml:brush xml:id="br0">
      <inkml:brushProperty name="width" value="0.0265832804143429" units="cm"/>
      <inkml:brushProperty name="height" value="0.0265832804143429" units="cm"/>
      <inkml:brushProperty name="color" value="#00bff3"/>
      <inkml:brushProperty name="ignorePressure" value="0"/>
    </inkml:brush>
  </inkml:definitions>
  <inkml:trace contextRef="#ctx0" brushRef="#br0">89900.000 29850.000 551,'-41.000'-5.000'38,"19.000"-9.000"12,19.000-10.000 11,19.000-8.000 13,15.000-4.000-2,13.000 3.000-14,12.000 3.000-14,13.000 4.000-15,6.000 4.000-12,0.000 6.000-11,0.000 7.000-12,0.000 6.000-10,-7.000 1.000-12,-11.000-3.000-9,-14.000-3.000-11,-11.000-2.000-11,-9.000-3.000-3,-3.000 1.000 3,-3.000-1.000 2,-2.000 1.000 4</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1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28050.000 16150.000 1000,'-22.000'1.000'-46,"6.000"4.000"5,7.000 3.000 5,6.000 3.000 5,1.000-1.000 5,-3.000-2.000 7,-3.000-3.000 5,-2.000-3.000 6,-3.000-4.000 3,1.000-3.000 3,-1.000-3.000 3,1.000-2.000 2,-1.000-3.000 1,1.000 1.000 2,-1.000-1.000 1,1.000 1.000 2,1.000-1.000-1,3.000 1.000 0,3.000-1.000-1,4.000 1.000-1,1.000-1.000 1,0.000 1.000 1,0.000-1.000 2,0.000 1.000 1,-2.000-1.000 0,-3.000 1.000-2,-3.000-1.000-2,-2.000 1.000-2,0.000-1.000-1,7.000 1.000-2,6.000-1.000 0,7.000 1.000-1,2.000-1.000 0,1.000 1.000 0,-1.000-1.000 0,1.000 1.000 0,-1.000 1.000 1,1.000 3.000 0,-1.000 3.000-1,1.000 4.000 1,-1.000 4.000 1,1.000 6.000 1,-1.000 7.000 0,1.000 6.000 1,-3.000 6.000 1,-2.000 6.000-2,-3.000 7.000-1,-3.000 6.000 0,-2.000 1.000-1,0.000-3.000 0,0.000-3.000 0,0.000-2.000 0,-2.000-6.000 0,-3.000-6.000 1,-3.000-6.000 1,-2.000-6.000 1,-3.000-4.000 0,1.000 1.000-1,-1.000-1.000-1,1.000 1.000-1,-1.000-3.000-1,1.000-2.000 0,-1.000-3.000-2,1.000-3.000-1,1.000-7.000-1,3.000-9.000-1,3.000-10.000 1,4.000-8.000-2,1.000-4.000 1,0.000 3.000 0,0.000 3.000 0,0.000 4.000 1,0.000 1.000 0,0.000 0.000 0,0.000 0.000 0,0.000 0.000 0,1.000 3.000 0,4.000 6.000 1,3.000 7.000 0,3.000 6.000 1,1.000 4.000 1,1.000 4.000 2,-1.000 3.000 0,1.000 3.000 3,-3.000 4.000-1,-2.000 7.000 1,-3.000 6.000 0,-3.000 7.000-1,-4.000 0.000 1,-3.000-2.000-1,-3.000-3.000-1,-2.000-3.000-1,-1.000-4.000 0,3.000-3.000-1,3.000-3.000-2,4.000-2.000 0,1.000-3.000-1,0.000 1.000-2,0.000-1.000-1,0.000 1.000-1,0.000-9.000-4,0.000-15.000-9,0.000-15.000-7,0.000-16.000-8,0.000-4.000-1,0.000 10.000 9,0.000 10.000 6,0.000 9.000 9,1.000 4.000 4,4.000 1.000 2,3.000-1.000 1,3.000 1.000 2</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3"/>
    </inkml:context>
    <inkml:brush xml:id="br0">
      <inkml:brushProperty name="width" value="0.025174455717206" units="cm"/>
      <inkml:brushProperty name="height" value="0.025174455717206" units="cm"/>
      <inkml:brushProperty name="color" value="#00bff3"/>
      <inkml:brushProperty name="ignorePressure" value="0"/>
    </inkml:brush>
  </inkml:definitions>
  <inkml:trace contextRef="#ctx0" brushRef="#br0">88350.000 24200.000 582,'-21.000'-46.000'5,"10.000"10.000"10,10.000 10.000 8,9.000 9.000 10,2.000 10.000 2,-2.000 14.000-4,-3.000 11.000-3,-3.000 14.000-5,-2.000 10.000-2,0.000 9.000 0,0.000 10.000-1,0.000 10.000 0,0.000 13.000-2,0.000 19.000-2,0.000 19.000-2,0.000 19.000-2,1.000 7.000-1,4.000-3.000 1,3.000-3.000 0,3.000-2.000 0,-1.000-6.000-1,-2.000-6.000-2,-3.000-6.000-2,-3.000-6.000-2,-2.000-6.000-2,0.000-2.000-2,0.000-3.000-3,0.000-3.000 0,0.000-4.000-2,0.000-3.000-1,0.000-3.000 0,0.000-2.000 0,0.000-3.000-2,0.000 1.000-3,0.000-1.000-2,0.000 1.000-3,0.000-1.000-2,0.000 1.000 0,0.000-1.000 0,0.000 1.000 0,1.000-4.000 0,4.000-6.000 1,3.000-6.000 2,3.000-6.000 1</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3"/>
    </inkml:context>
    <inkml:brush xml:id="br0">
      <inkml:brushProperty name="width" value="0.0234335381537676" units="cm"/>
      <inkml:brushProperty name="height" value="0.0234335381537676" units="cm"/>
      <inkml:brushProperty name="color" value="#00bff3"/>
      <inkml:brushProperty name="ignorePressure" value="0"/>
    </inkml:brush>
  </inkml:definitions>
  <inkml:trace contextRef="#ctx0" brushRef="#br0">88250.000 24150.000 625,'0.000'-46.000'19,"0.000"10.000"1,0.000 10.000 2,0.000 9.000 2,-5.000 12.000 3,-9.000 16.000 3,-10.000 15.000 5,-8.000 17.000 4,-9.000 11.000-1,-6.000 10.000-9,-6.000 10.000-7,-6.000 9.000-8,-2.000 2.000-3,3.000-2.000 0,3.000-3.000 2,4.000-3.000 1,5.000-7.000-7,10.000-9.000-16,10.000-10.000-13,9.000-8.000-16</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3"/>
    </inkml:context>
    <inkml:brush xml:id="br0">
      <inkml:brushProperty name="width" value="0.0222282409667969" units="cm"/>
      <inkml:brushProperty name="height" value="0.0222282409667969" units="cm"/>
      <inkml:brushProperty name="color" value="#00bff3"/>
      <inkml:brushProperty name="ignorePressure" value="0"/>
    </inkml:brush>
  </inkml:definitions>
  <inkml:trace contextRef="#ctx0" brushRef="#br0">88500.000 23950.000 659,'4.000'25.000'37,"10.000"0.000"3,10.000 0.000 5,9.000 0.000 3,6.000 3.000-2,3.000 6.000-6,3.000 7.000-8,4.000 6.000-6,1.000 4.000-8,0.000 4.000-9,0.000 3.000-11,0.000 3.000-8,-4.000-2.000-8,-5.000-6.000-4,-7.000-6.000-6,-5.000-6.000-4,-6.000-7.000-7,-3.000-6.000-6,-3.000-6.000-8,-2.000-6.000-7</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6"/>
    </inkml:context>
    <inkml:brush xml:id="br0">
      <inkml:brushProperty name="width" value="0.0250869933515787" units="cm"/>
      <inkml:brushProperty name="height" value="0.0250869933515787" units="cm"/>
      <inkml:brushProperty name="color" value="#00bff3"/>
      <inkml:brushProperty name="ignorePressure" value="0"/>
    </inkml:brush>
  </inkml:definitions>
  <inkml:trace contextRef="#ctx0" brushRef="#br0">65300.000 23600.000 584,'0.000'-21.000'18,"0.000"10.000"8,0.000 10.000 5,0.000 9.000 8,0.000 9.000 1,0.000 9.000-6,0.000 10.000-6,0.000 10.000-5,0.000 10.000-3,0.000 13.000-1,0.000 12.000 0,0.000 13.000-2,-2.000 9.000 0,-3.000 6.000-2,-3.000 7.000-1,-2.000 6.000-2,-3.000 6.000-2,1.000 6.000-1,-1.000 7.000-1,1.000 6.000-2,-1.000-2.000-2,1.000-9.000 0,-1.000-10.000-2,1.000-8.000-1,1.000-8.000-2,3.000-2.000-1,3.000-3.000 0,4.000-3.000-2,1.000-4.000-3,0.000-3.000-2,0.000-3.000-4,0.000-2.000-4,0.000-5.000-2,0.000-2.000-5,0.000-3.000-3,0.000-3.000-4,0.000-6.000-3,0.000-5.000 0,0.000-7.000-1,0.000-5.000-1</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6"/>
    </inkml:context>
    <inkml:brush xml:id="br0">
      <inkml:brushProperty name="width" value="0.0264992769807577" units="cm"/>
      <inkml:brushProperty name="height" value="0.0264992769807577" units="cm"/>
      <inkml:brushProperty name="color" value="#00bff3"/>
      <inkml:brushProperty name="ignorePressure" value="0"/>
    </inkml:brush>
  </inkml:definitions>
  <inkml:trace contextRef="#ctx0" brushRef="#br0">64600.000 25950.000 553,'-41.000'6.000'12,"19.000"13.000"12,19.000 12.000 14,19.000 13.000 13,9.000 7.000 3,0.000 4.000-9,0.000 3.000-9,0.000 3.000-8,0.000-1.000-6,0.000-2.000-2,0.000-3.000-4,0.000-3.000-1,-2.000-1.000-3,-3.000 4.000-1,-3.000 3.000-1,-2.000 3.000 0,-3.000-4.000-2,1.000-8.000-1,-1.000-10.000-2,1.000-9.000-1,2.000-12.000-1,7.000-11.000 1,6.000-14.000 0,7.000-11.000 1,8.000-18.000-3,14.000-22.000-3,11.000-22.000-4,14.000-21.000-5,8.000-12.000-2,7.000 1.000-3,6.000-1.000-2,7.000 1.000-3,-1.000 8.000-5,-6.000 20.000-9,-6.000 18.000-8,-6.000 20.000-10,-12.000 11.000-3,-15.000 7.000 2,-15.000 6.000 3,-16.000 7.000 2</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7"/>
    </inkml:context>
    <inkml:brush xml:id="br0">
      <inkml:brushProperty name="width" value="0.0279206894338131" units="cm"/>
      <inkml:brushProperty name="height" value="0.0279206894338131" units="cm"/>
      <inkml:brushProperty name="color" value="#00bff3"/>
      <inkml:brushProperty name="ignorePressure" value="0"/>
    </inkml:brush>
  </inkml:definitions>
  <inkml:trace contextRef="#ctx0" brushRef="#br0">64850.000 29200.000 525,'4.000'21.000'39,"10.000"-5.000"3,10.000-7.000 2,9.000-5.000 2,2.000-6.000-3,-2.000-3.000-5,-3.000-3.000-6,-3.000-2.000-6,-1.000-8.000-5,4.000-8.000-4,3.000-10.000-3,3.000-9.000-4,1.000-4.000-4,1.000 4.000-4,-1.000 3.000-5,1.000 3.000-4,-4.000 1.000-3,-6.000 1.000 0,-6.000-1.000-2,-6.000 1.000-1,-6.000-1.000-1,-2.000 1.000-1,-3.000-1.000 0,-3.000 1.000-1,-4.000 1.000 2,-3.000 3.000 2,-3.000 3.000 4,-2.000 4.000 2,-6.000 4.000 3,-6.000 6.000 1,-6.000 7.000 2,-6.000 6.000 0,-4.000 7.000 2,1.000 10.000 2,-1.000 10.000 0,1.000 9.000 2,-1.000 6.000 1,1.000 3.000 3,-1.000 3.000 0,1.000 4.000 3,1.000 2.000 1,3.000 4.000 2,3.000 3.000 0,4.000 3.000 2,2.000-1.000 1,4.000-2.000-2,3.000-3.000 1,3.000-3.000-2,3.000-2.000 0,3.000 0.000-3,3.000 0.000-1,4.000 0.000-2,4.000-2.000-2,6.000-3.000-4,7.000-3.000-2,6.000-2.000-5,7.000-6.000-3,10.000-6.000-6,10.000-6.000-6,9.000-6.000-6,6.000-7.000-5,3.000-6.000-4,3.000-6.000-4,4.000-6.000-5,2.000-9.000-2,4.000-8.000 2,3.000-10.000 1,3.000-9.000 1,-7.000-2.000 1,-15.000 6.000 3,-15.000 7.000 2,-16.000 6.000 3</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7:57"/>
    </inkml:context>
    <inkml:brush xml:id="br0">
      <inkml:brushProperty name="width" value="0.0219044517725706" units="cm"/>
      <inkml:brushProperty name="height" value="0.0219044517725706" units="cm"/>
      <inkml:brushProperty name="color" value="#00bff3"/>
      <inkml:brushProperty name="ignorePressure" value="0"/>
    </inkml:brush>
  </inkml:definitions>
  <inkml:trace contextRef="#ctx0" brushRef="#br0">65850.000 27900.000 669,'0.000'-25.000'4,"0.000"0.000"7,0.000 0.000 7,0.000 0.000 8,7.000 1.000 5,17.000 4.000 3,15.000 3.000 3,16.000 3.000 2,9.000 1.000-2,3.000 1.000-9,3.000-1.000-9,4.000 1.000-9,-1.000 1.000-3,-3.000 3.000 2,-3.000 3.000 0,-2.000 4.000 2</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2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95700.000 23300.000,'50.000'100.000,"75.000"125.000,0.000 0.000,-25.000-100.000,0.000 0.000,0.000-25.000,0.000 0.000,0.000 25.000,0.000 0.000,-25.000 50.000,0.000 0.000,0.000-25.000,0.000 0.000,-50.000-100.000</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2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93000.000 32750.000,'0.000'-100.000,"25.000"75.000,0.000 0.000,0.000 0.000,0.000 0.000,-25.000-25.000,0.000 0.000,25.000 25.000</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2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94200.000 25450.000,'-100.000'-50.000,"75.000"25.000,0.000 0.000,75.000 75.000,0.000 0.000,25.000-25.000,0.000 0.000,-50.000-25.000</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15"/>
    </inkml:context>
    <inkml:brush xml:id="br0">
      <inkml:brushProperty name="width" value="0.0158966034650803" units="cm"/>
      <inkml:brushProperty name="height" value="0.0158966034650803" units="cm"/>
      <inkml:brushProperty name="color" value="#f2395b"/>
      <inkml:brushProperty name="ignorePressure" value="0"/>
    </inkml:brush>
  </inkml:definitions>
  <inkml:trace contextRef="#ctx0" brushRef="#br0">28000.000 16250.000 922,'-2.000'65.000'-41,"-3.000"-18.000"12,-3.000-19.000 12,-2.000-18.000 12,-1.000-14.000 7,3.000-5.000 3,3.000-7.000 3,4.000-5.000 3,1.000-8.000 0,0.000-5.000-3,0.000-7.000-2,0.000-5.000-4,0.000-4.000-1,0.000 0.000-3,0.000 0.000-3,0.000 0.000-1,1.000 4.000-1,4.000 10.000 0,3.000 10.000 0,3.000 9.000 2,1.000 4.000-1,1.000 1.000 2,-1.000-1.000 1,1.000 1.000 1,-3.000 4.000 1,-2.000 9.000 0,-3.000 10.000 1,-3.000 10.000 1,-2.000 5.000 0,0.000 4.000 1,0.000 3.000 2,0.000 3.000 1,-2.000 1.000 1,-3.000 1.000-1,-3.000-1.000 1,-2.000 1.000 0,-3.000-3.000-1,1.000-2.000 0,-1.000-3.000 0,1.000-3.000 0,1.000-4.000 0,3.000-3.000 1,3.000-3.000 1,4.000-2.000 0,-1.000-5.000 1,-3.000-2.000-1,-3.000-3.000-2,-2.000-3.000-1,-1.000-4.000 0,3.000-3.000-2,3.000-3.000 0,4.000-2.000-2,1.000-6.000-2,0.000-6.000-3,0.000-6.000-2,0.000-6.000-4,1.000-4.000-1,4.000 1.000 2,3.000-1.000 1,3.000 1.000 3,-1.000 1.000 0,-2.000 3.000 1,-3.000 3.000 1,-3.000 4.000 1,-1.000 4.000 1,4.000 6.000 0,3.000 7.000 1,3.000 6.000 1,1.000 4.000 1,1.000 4.000 1,-1.000 3.000 3,1.000 3.000 2,-3.000 3.000 0,-2.000 3.000-1,-3.000 3.000-1,-3.000 4.000-1,-2.000-1.000 1,0.000-3.000 2,0.000-3.000 2,0.000-2.000 2,-2.000-3.000 0,-3.000 1.000-2,-3.000-1.000-1,-2.000 1.000-2,-3.000 1.000-1,1.000 3.000-1,-1.000 3.000 0,1.000 4.000-1,-1.000-3.000 0,1.000-5.000 0,-1.000-7.000 0,1.000-5.000-1,1.000-9.000-1,3.000-9.000-3,3.000-10.000-2,4.000-8.000-3,1.000-8.000-2,0.000-2.000-1,0.000-3.000-2,0.000-3.000-1,0.000-2.000 0,0.000 0.000 2,0.000 0.000 0,0.000 0.000 3,0.000 3.000 0,0.000 6.000 0,0.000 7.000 0,0.000 6.000 0,-2.000 6.000 3,-3.000 6.000 5,-3.000 7.000 6,-2.000 6.000 4,-1.000 4.000 3,3.000 4.000-1,3.000 3.000-2,4.000 3.000-2,1.000 3.000 1,0.000 3.000 1,0.000 3.000 1,0.000 4.000 1,0.000-1.000 0,0.000-3.000-2,0.000-3.000-1,0.000-2.000-2,-2.000-6.000-2,-3.000-6.000-1,-3.000-6.000-3,-2.000-6.000-1,-1.000-9.000-1,3.000-8.000-2,3.000-10.000-2,4.000-9.000 0,1.000-7.000-2,0.000-3.000-1,0.000-3.000-2,0.000-2.000-2,1.000-6.000 0,4.000-6.000 2,3.000-6.000 1,3.000-6.000 1,-1.000-4.000 2,-2.000 1.000 1,-3.000-1.000 1,-3.000 1.000 1,-4.000-1.000 1,-3.000 1.000-1,-3.000-1.000-1,-2.000 1.000-1,-3.000-1.000 1,1.000 1.000 1,-1.000-1.000 1,1.000 1.000 1,-3.000 1.000 2,-2.000 3.000 1,-3.000 3.000 1,-3.000 4.000 2,-1.000 2.000 0,4.000 4.000-1,3.000 3.000 0,3.000 3.000-2,3.000 1.000 0,3.000 1.000-1,3.000-1.000 0,4.000 1.000 0,1.000 1.000-1,0.000 3.000 0,0.000 3.000 1,0.000 4.000-1,0.000 4.000 0,0.000 6.000-1,0.000 7.000 1,0.000 6.000-1,0.000 1.000 0,0.000-3.000 0,0.000-3.000-1,0.000-2.000 1,0.000-3.000-1,0.000 1.000 1,0.000-1.000 0,0.000 1.000-1,0.000-3.000 2,0.000-2.000-1,0.000-3.000 1,0.000-3.000 0,0.000-2.000 0,0.000 0.000 0,0.000 0.000 0,0.000 0.000 0,0.000 0.000 0,0.000 0.000 1,0.000 0.000-1,0.000 0.000 0,0.000 0.000 1,0.000 0.000-1,0.000 0.000 1,0.000 0.000-1,0.000 0.000 0,0.000 0.000 0,0.000 0.000 0,0.000 0.000 0,0.000-2.000 0,0.000-3.000 0,0.000-3.000 0,0.000-2.000 0,0.000-5.000 0,0.000-2.000 0,0.000-3.000 0,0.000-3.000 0,0.000-1.000 0,0.000 4.000 0,0.000 3.000 0,0.000 3.000 0,0.000 3.000 1,0.000 3.000 0,0.000 3.000 0,0.000 4.000 1,0.000 1.000 1,0.000 0.000 0,0.000 0.000 0,0.000 0.000 1,0.000 3.000-1,0.000 6.000 1,0.000 7.000-2,0.000 6.000 1,0.000 3.000 0,0.000 0.000 0,0.000 0.000 2,0.000 0.000 2,0.000 0.000-1,0.000 0.000 0,0.000 0.000 0,0.000 0.000-1,0.000 0.000 0,0.000 0.000-2,0.000 0.000-2,0.000 0.000-1,0.000 1.000 0,0.000 4.000 1,0.000 3.000 0,0.000 3.000 0,0.000 1.000 1,0.000 1.000-1,0.000-1.000-1,0.000 1.000 0,0.000-1.000-1,0.000 1.000 0,0.000-1.000 1,0.000 1.000-1,0.000-1.000 0,0.000 1.000 1,0.000-1.000-1,0.000 1.000 1,0.000-3.000-1,0.000-2.000 1,0.000-3.000-1,0.000-3.000 1,1.000-2.000 0,4.000 0.000 0,3.000 0.000-1,3.000 0.000 1,-1.000 0.000 0,-2.000 0.000 0,-3.000 0.000 0,-3.000 0.000 0,-2.000 1.000 0,0.000 4.000 0,0.000 3.000 0,0.000 3.000 0,0.000 1.000-1,0.000 1.000 0,0.000-1.000-1,0.000 1.000-2,1.000 7.000-2,4.000 16.000-7,3.000 15.000-6,3.000 17.000-6,-1.000 10.000-2,-2.000 6.000 2,-3.000 7.000 1,-3.000 6.000 1,-2.000-4.000 2,0.000-11.000 3,0.000-14.000 3,0.000-11.000 3</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3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61100.000 29150.000,'50.000'-100.000,"0.000"-200.000,0.000 0.000,-25.000 175.000,0.000 0.000,-25.000 25.000,0.000 0.000,0.000 75.000,0.000 0.000,-75.000 0.000,0.000 0.000,0.000 75.000,0.000 0.000,25.000-50.000,0.000 0.000,50.000 50.000,0.000 0.000,0.000 0.000,0.000 0.000,25.000-25.000,0.000 0.000,0.000-25.000</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3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73650.000 31350.000,'-50.000'0.000,"0.000"50.000,0.000 0.000,0.000-25.000,0.000 0.000,25.000 0.000,0.000 0.000,25.000 0.000,0.000 0.000,-25.000-25.000</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5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100800.000 16050.000,'0.000'-200.000,"0.000"150.000,0.000 0.000,25.000-25.000,0.000 0.000,0.000 50.000,0.000 0.000,0.000 0.000,0.000 0.000,-25.000 0.000,0.000 0.000,25.000 25.000,0.000 0.000,25.000 0.000,0.000 0.000,75.000 0.000,0.000 0.000,50.000 0.000,0.000 0.000,-50.000 0.000,0.000 0.000,0.000 25.000,0.000 0.000,-50.000 25.000,0.000 0.000,-50.000 25.000,0.000 0.000,-25.000 25.000,0.000 0.000,0.000 0.000,0.000 0.000,-25.000-50.000,0.000 0.000,-50.000 125.000,0.000 0.000,-25.000 25.000,0.000 0.000,25.000-25.000,0.000 0.000,25.000-50.000,0.000 0.000,0.000-50.000,0.000 0.000,50.000-25.000,0.000 0.000,-50.000 25.000,0.000 0.000,0.000 0.000,0.000 0.000,0.000-50.000,0.000 0.000,50.000 0.000,0.000 0.000,-50.000-25.000,0.000 0.000,25.000 25.000,0.000 0.000,50.000-25.000,0.000 0.000,50.000 0.000,0.000 0.000,50.000-25.000,0.000 0.000,75.000-50.000,0.000 0.000,-100.000 50.000,0.000 0.000,100.000-25.000,0.000 0.000,-25.000 25.000,0.000 0.000,-75.000 0.000,0.000 0.000,25.000 25.000,0.000 0.000,-75.000 0.000,0.000 0.000,-25.000 0.000,0.000 0.000,-25.000 50.000,0.000 0.000,-100.000 25.000,0.000 0.000,50.000-75.000</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5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96100.000 15950.000,'150.000'-150.000,"-150.000"125.000,0.000 0.000,25.000 25.000</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5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96250.000 15800.000,'-50.000'0.000,"50.000"-25.000,0.000 0.000,50.000 25.000,0.000 0.000,0.000-25.000,0.000 0.000,0.000 25.000,0.000 0.000,0.000-25.000,0.000 0.000,-25.000 25.000,0.000 0.000,0.000 0.000,0.000 0.000,0.000 0.000,0.000 0.000,0.000 25.000,0.000 0.000,25.000 25.000,0.000 0.000,0.000 0.000,0.000 0.000,-25.000 0.000,0.000 0.000,25.000 25.000,0.000 0.000,-25.000 50.000,0.000 0.000,-25.000 50.000,0.000 0.000,-25.000 25.000,0.000 0.000,-50.000 50.000,0.000 0.000,-25.000-75.000,0.000 0.000,0.000-50.000,0.000 0.000,75.000-100.000,0.000 0.000,200.000-100.000,0.000 0.000,125.000-25.000,0.000 0.000,-50.000 50.000,0.000 0.000,-150.000 25.000,0.000 0.000,-50.000 25.000</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5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88150.000 16300.000,'450.000'-50.000,"-200.000"50.000,0.000 0.000,-50.000 100.000,0.000 0.000,-150.000 150.000,0.000 0.000,-125.000 50.000,0.000 0.000,-125.000-50.000,0.000 0.000,-25.000-50.000,0.000 0.000,25.000-25.000,0.000 0.000,100.000-75.000,0.000 0.000,125.000-50.000,0.000 0.000,175.000-50.000,0.000 0.000,225.000-150.000,0.000 0.000,125.000 0.000,0.000 0.000,-375.000 100.000</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5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100850.000 18900.000,'-50.000'0.000,"25.000"0.000,0.000 0.000,0.000-25.000,0.000 0.000,0.000 25.000,0.000 0.000,0.000-25.000</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5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100050.000 18700.000,'-150.000'0.000,"125.000"0.000,0.000 0.000,25.000-25.000,0.000 0.000,50.000 0.000,0.000 0.000,75.000 25.000,0.000 0.000,50.000 0.000,0.000 0.000,-50.000 50.000,0.000 0.000,0.000 125.000,0.000 0.000,-75.000 0.000,0.000 0.000,-75.000 25.000,0.000 0.000,-75.000 0.000,0.000 0.000,0.000-25.000,0.000 0.000,-25.000-25.000,0.000 0.000,25.000-50.000,0.000 0.000,75.000-75.000,0.000 0.000,125.000-25.000,0.000 0.000,-50.000-50.000,0.000 0.000,25.000 25.000,0.000 0.000,-75.000 0.000,0.000 0.000,0.000 0.000,0.000 0.000,-25.000 25.000,0.000 0.000,25.000-25.000,0.000 0.000,-25.000-25.000</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39:5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100900.000 19000.000,'0.000'-50.000,"50.000"-75.000,0.000 0.000,-50.000 100.000,0.000 0.000,0.000 100.000,0.000 0.000,-100.000 175.000,0.000 0.000,0.000 75.000,0.000 0.000,0.000-50.000,0.000 0.000,25.000-125.000,0.000 0.000,50.000-75.000,0.000 0.000,0.000-50.000,0.000 0.000,25.000-100.000,0.000 0.000,25.000-100.000,0.000 0.000,50.000-125.000,0.000 0.000,0.000-25.000,0.000 0.000,-50.000 150.000,0.000 0.000,0.000 125.000,0.000 0.000,-25.000 125.000,0.000 0.000,-50.000 250.000,0.000 0.000,-25.000 0.000,0.000 0.000,-25.000-100.000,0.000 0.000,50.000-75.000,0.000 0.000,0.000-100.000,0.000 0.000,75.000-125.000,0.000 0.000,50.000-150.000,0.000 0.000,0.000-50.000,0.000 0.000,-25.000-25.000,0.000 0.000,0.000 75.000,0.000 0.000,-50.000 175.000,0.000 0.000,0.000 125.000,0.000 0.000,-100.000 250.000,0.000 0.000,-25.000 25.000,0.000 0.000,50.000-100.000,0.000 0.000,25.000-75.000,0.000 0.000,75.000-50.000,0.000 0.000,75.000-75.000,0.000 0.000,-75.000-50.000</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0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102300.000 22700.000,'-200.000'-150.000,"175.000"150.000,0.000 0.000,0.000 25.000,0.000 0.000,0.000 25.000,0.000 0.000,25.000 0.000,0.000 0.000,0.000-25.000</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1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27750.000 16650.000 1000,'21.000'-21.000'-87,"-5.000"10.000"23,-7.000 10.000 22,-5.000 9.000 21,-4.000 7.000 13,0.000 7.000 2,0.000 6.000 2,0.000 7.000 4,0.000-1.000 0,0.000-6.000 2,0.000-6.000 0,0.000-6.000 0,-2.000-2.000 2,-3.000 3.000 2,-3.000 3.000 0,-2.000 4.000 2,-3.000 2.000 1,1.000 4.000-2,-1.000 3.000-1,1.000 3.000-1,2.000-7.000 0,7.000-15.000-1,6.000-15.000 1,7.000-16.000-1,2.000-13.000-1,1.000-9.000-3,-1.000-10.000-3,1.000-8.000-3,-1.000-9.000-2,1.000-6.000-1,-1.000-6.000-1,1.000-6.000 0,-3.000 2.000 0,-2.000 14.000 2,-3.000 11.000 2,-3.000 14.000 1,-2.000 13.000 3,0.000 16.000 5,0.000 15.000 4,0.000 17.000 4,0.000 8.000 2,0.000 4.000-1,0.000 3.000 0,0.000 3.000-1,1.000 3.000-2,4.000 3.000-2,3.000 3.000-2,3.000 4.000-3,1.000 1.000-2,1.000 0.000-2,-1.000 0.000-2,1.000 0.000-2,-3.000-5.000-2,-2.000-9.000-2,-3.000-10.000-3,-3.000-8.000-1</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0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27900.000 53000.000,'-50.000'-300.000,"25.000"275.000,0.000 0.000,25.000 0.000,0.000 0.000,-25.000-25.000,0.000 0.000,-25.000 100.000,0.000 0.000,-50.000 175.000,0.000 0.000,-100.000 75.000,0.000 0.000,-50.000-25.000,0.000 0.000,75.000 0.000,0.000 0.000,75.000-100.000,0.000 0.000,100.000-125.000,0.000 0.000,25.000-50.000,0.000 0.000,75.000-75.000,0.000 0.000,75.000-50.000,0.000 0.000,0.000 25.000,0.000 0.000,0.000 25.000,0.000 0.000,-25.000 25.000,0.000 0.000,-75.000 25.000,0.000 0.000,-50.000 0.000,0.000 0.000,25.000 25.000,0.000 0.000,-50.000-50.000,0.000 0.000,0.000 25.000</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0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27700.000 53250.000,'0.000'-50.000,"-25.000"125.000,0.000 0.000,-25.000 50.000,0.000 0.000,-25.000 50.000,0.000 0.000,0.000 75.000,0.000 0.000,0.000 25.000,0.000 0.000,50.000 0.000,0.000 0.000,0.000-50.000,0.000 0.000,0.000-75.000,0.000 0.000,25.000-50.000,0.000 0.000,0.000-50.000,0.000 0.000,25.000-75.000</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0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28900.000 53900.000,'-200.000'150.000,"75.000"25.000,0.000 0.000,0.000 25.000,0.000 0.000,50.000-25.000,0.000 0.000,50.000-100.000,0.000 0.000,50.000-75.000,0.000 0.000,100.000-150.000,0.000 0.000,50.000-25.000,0.000 0.000,-75.000 75.000,0.000 0.000,-75.000 100.000,0.000 0.000,0.000 50.000,0.000 0.000,-25.000 50.000,0.000 0.000,0.000-25.000,0.000 0.000,50.000-50.000,0.000 0.000,75.000-100.000,0.000 0.000,-25.000-25.000,0.000 0.000,-75.000 100.000,0.000 0.000,0.000 25.000,0.000 0.000,-50.000 75.000,0.000 0.000,0.000-50.000,0.000 0.000,50.000-50.000,0.000 0.000,25.000-25.000,0.000 0.000,0.000-100.000,0.000 0.000,25.000-50.000,0.000 0.000,-25.000-25.000,0.000 0.000,0.000 0.000,0.000 0.000,0.000 0.000,0.000 0.000,-50.000 100.000,0.000 0.000,0.000 175.000,0.000 0.000,-25.000 50.000,0.000 0.000,25.000 50.000,0.000 0.000,-25.000 0.000,0.000 0.000,25.000 50.000,0.000 0.000,0.000 25.000,0.000 0.000,25.000-50.000,0.000 0.000,25.000-75.000,0.000 0.000,0.000-75.000,0.000 0.000,-25.000-50.000,0.000 0.000,0.000 0.000</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0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31700.000 54800.000,'100.000'0.000,"-50.000"-25.000,0.000 0.000,50.000-75.000,0.000 0.000,25.000-25.000,0.000 0.000,-25.000 50.000,0.000 0.000,-75.000 25.000,0.000 0.000,0.000 50.000,0.000 0.000,-100.000 0.000,0.000 0.000,-25.000 0.000,0.000 0.000,-50.000 0.000,0.000 0.000,25.000 0.000,0.000 0.000,25.000 25.000,0.000 0.000,25.000 50.000,0.000 0.000,50.000 50.000,0.000 0.000,25.000 0.000,0.000 0.000,75.000 0.000,0.000 0.000,50.000 0.000,0.000 0.000,75.000-75.000,0.000 0.000,75.000-100.000,0.000 0.000,-200.000 25.000,0.000 0.000,0.000-25.000</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0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40150.000 52000.000,'-50.000'0.000,"-25.000"125.000,0.000 0.000,0.000-25.000,0.000 0.000,0.000 0.000,0.000 0.000,-25.000 75.000,0.000 0.000,-50.000 0.000,0.000 0.000,25.000-50.000,0.000 0.000,75.000-50.000,0.000 0.000,175.000-75.000,0.000 0.000,150.000-25.000,0.000 0.000,-25.000-25.000,0.000 0.000,-25.000 25.000,0.000 0.000,-100.000 0.000,0.000 0.000,-50.000 50.000,0.000 0.000,-75.000 0.000</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0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40150.000 52600.000,'-100.000'0.000,"75.000"0.000,0.000 0.000,25.000 100.000,0.000 0.000,0.000 50.000,0.000 0.000,-25.000 100.000,0.000 0.000,0.000 0.000,0.000 0.000,25.000-50.000,0.000 0.000,0.000-75.000,0.000 0.000,50.000-75.000,0.000 0.000,-25.000-50.000,0.000 0.000,25.000-25.000</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0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41300.000 53250.000,'50.000'0.000,"-50.000"50.000,0.000 0.000,0.000 0.000,0.000 0.000,0.000 0.000,0.000 0.000,0.000 0.000,0.000 0.000,0.000-25.000,0.000 0.000,-50.000 25.000,0.000 0.000,0.000 25.000,0.000 0.000,0.000 25.000,0.000 0.000,0.000 50.000,0.000 0.000,50.000-25.000,0.000 0.000,0.000-100.000,0.000 0.000,0.000 0.000</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1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41000.000 54050.000,'50.000'0.000,"0.000"0.000,0.000 0.000,25.000-50.000,0.000 0.000,50.000 0.000,0.000 0.000,-50.000 25.000,0.000 0.000,-25.000 25.000,0.000 0.000,-25.000 0.000,0.000 0.000,0.000 0.000,0.000 0.000,-25.000-25.000</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1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42100.000 52950.000,'50.000'150.000,"-50.000"-75.000,0.000 0.000,25.000 125.000,0.000 0.000,0.000-50.000,0.000 0.000,-25.000 0.000,0.000 0.000,0.000 50.000,0.000 0.000,0.000-75.000,0.000 0.000,-25.000-50.000,0.000 0.000,0.000-75.000,0.000 0.000,0.000 0.000</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1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42300.000 54700.000,'100.000'-150.000,"25.000"25.000,0.000 0.000,0.000 50.000,0.000 0.000,0.000 50.000,0.000 0.000,-50.000 50.000,0.000 0.000,-25.000 100.000,0.000 0.000,-50.000 0.000,0.000 0.000,0.000 0.000,0.000 0.000,50.000-125.000,0.000 0.000,150.000-75.000,0.000 0.000,175.000-75.000,0.000 0.000,-275.000 100.000</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1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29400.000 20600.000 1000,'-46.000'90.000'0,"10.000"-18.000"0,10.000-19.000 0,9.000-18.000 0,-4.000-3.000-3,-15.000 17.000-6,-15.000 15.000-6,-16.000 16.000-5,-1.000-2.000-3,17.000-19.000 0,15.000-18.000 1,16.000-19.000 0,5.000-10.000 2,-2.000 1.000 2,-3.000-1.000 3,-3.000 1.000 3,-1.000-3.000 3,4.000-2.000 0,3.000-3.000 3,3.000-3.000 1</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1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84300.000 47650.000,'250.000'-150.000,"-200.000"125.000,0.000 0.000,125.000 0.000,0.000 0.000,50.000-25.000,0.000 0.000,0.000 25.000,0.000 0.000,0.000 25.000,0.000 0.000,25.000 0.000,0.000 0.000,0.000-50.000,0.000 0.000,25.000-25.000,0.000 0.000,25.000-25.000,0.000 0.000,0.000 50.000,0.000 0.000,-25.000 0.000,0.000 0.000,-100.000 0.000,0.000 0.000,-75.000-25.000,0.000 0.000,-75.000 75.000,0.000 0.000,-50.000 0.000,0.000 0.000,-100.000 125.000,0.000 0.000,-25.000 25.000,0.000 0.000,50.000-100.000</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1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72650.000 48650.000,'0.000'-50.000,"0.000"-75.000,0.000 0.000,0.000 100.000,0.000 0.000,50.000 0.000,0.000 0.000,50.000 0.000,0.000 0.000,50.000 25.000,0.000 0.000,-25.000 0.000,0.000 0.000,-25.000 25.000,0.000 0.000,-50.000 0.000,0.000 0.000,-25.000 0.000,0.000 0.000,-50.000 75.000,0.000 0.000,-50.000 50.000,0.000 0.000,-50.000 25.000,0.000 0.000,0.000 0.000,0.000 0.000,25.000-50.000,0.000 0.000,50.000-75.000,0.000 0.000,75.000-50.000,0.000 0.000,75.000-75.000,0.000 0.000,25.000 0.000,0.000 0.000,25.000 0.000,0.000 0.000,0.000 0.000,0.000 0.000,0.000 25.000,0.000 0.000,-125.000 25.000,0.000 0.000,25.000 0.000</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1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75000.000 48550.000,'-50.000'-100.000,"25.000"75.000,0.000 0.000,25.000 50.000,0.000 0.000,0.000 0.000,0.000 0.000,-25.000 75.000,0.000 0.000,25.000 0.000,0.000 0.000,0.000-50.000,0.000 0.000,0.000-25.000,0.000 0.000,25.000-75.000,0.000 0.000,-25.000 0.000,0.000 0.000,0.000-25.000,0.000 0.000,0.000 25.000</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1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74700.000 47550.000,'-50.000'-100.000,"50.000"75.000,0.000 0.000,50.000 100.000,0.000 0.000,0.000 75.000,0.000 0.000,0.000 50.000,0.000 0.000,-50.000-50.000,0.000 0.000,0.000 75.000,0.000 0.000,0.000-125.000,0.000 0.000,-25.000-25.000,0.000 0.000,0.000-50.000,0.000 0.000,0.000-50.000,0.000 0.000,25.000-75.000,0.000 0.000,25.000 0.000,0.000 0.000,25.000 25.000,0.000 0.000,0.000 0.000,0.000 0.000,0.000 25.000,0.000 0.000,25.000 25.000,0.000 0.000,-25.000 0.000,0.000 0.000,0.000 0.000,0.000 0.000,0.000-25.000,0.000 0.000,-50.000-50.000,0.000 0.000,0.000-50.000,0.000 0.000,-25.000 0.000,0.000 0.000,0.000 50.000,0.000 0.000,0.000 25.000,0.000 0.000,25.000 50.000,0.000 0.000,0.000 125.000,0.000 0.000,0.000 75.000,0.000 0.000,0.000 50.000,0.000 0.000,-25.000 75.000,0.000 0.000,25.000-75.000,0.000 0.000,25.000-150.000,0.000 0.000,0.000-100.000</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0:1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75900.000 48750.000,'300.000'-300.000,"-225.000"300.000,0.000 0.000,-25.000 75.000,0.000 0.000,-25.000 50.000,0.000 0.000,-25.000-50.000,0.000 0.000,75.000-50.000,0.000 0.000,100.000-125.000,0.000 0.000,100.000-100.000,0.000 0.000,-175.000 125.000</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1532.000 159.000,'-0.004'0.006,"-0.006"0.010,-0.007 0.011,-0.007 0.010,-0.006 0.009,-0.005 0.008,-0.004 0.006,-0.003 0.005,-0.002 0.003,-0.002 0.002,-0.001 0.001,0.000 0.001,0.000 0.000,0.000 0.000,0.000 0.000,0.000 0.000,0.000 0.000,0.000 0.000,0.000 0.000,0.000 0.000,0.000 0.000,0.000 0.000,0.000 0.000,0.000 0.000,0.000 0.000,0.000 0.000,0.000 0.000,0.000 0.000,0.000 0.000,0.000 0.000,0.000 0.000,0.000 0.000,0.000 0.000,0.000 0.000,0.000 0.000,0.000 0.000,0.000 0.000,0.000 0.000,0.000 0.000,0.000 0.000,0.000 0.000,0.000 0.000,0.008 0.025,0.005 0.050,0.006 0.058,0.006 0.059,0.005 0.202,0.005 0.132,0.004 0.077,0.003 0.037,-0.034 0.192,-0.056 0.130,-0.029 0.044,-0.009-0.014,0.004-0.014,0.012-0.012,0.016 0.219,0.018 0.057,0.018-0.051,0.016-0.116,0.014-0.150,0.012-0.160,0.009-0.155,0.007-0.140,0.005 0.055,0.004 0.028,0.002 0.009,0.001-0.004,0.000-0.012,0.000-0.016,0.000 0.056,0.000 0.024,0.008 0.204,0.011 0.017,0.013-0.061,0.013-0.103,0.011-0.119,0.010-0.118,0.008-0.108,0.006-0.092,0.004-0.074,0.003-0.057,0.002-0.041,-0.013 0.032,-0.010 0.089,-0.011 0.051,-0.011 0.023,-0.011 0.003,-0.010-0.010,-0.008-0.017,-0.006-0.021,0.013 0.003,0.025 0.018,0.031 0.026,0.032 0.030,0.031 0.030,0.027 0.027,0.023 0.024,0.019 0.020,-0.004-0.002,-0.018-0.017,-0.026-0.024,-0.029-0.028,-0.028 0.046,-0.026 0.016,-0.023-0.004,-0.019-0.017,-0.015-0.005,-0.012 0.002,-0.061 1.000</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1061.000 601.000,'0.000'0.040,"0.000"0.060,0.000 0.068,0.000 0.066,0.000 0.060,0.000 0.050,0.000 0.040,0.000 0.031,0.000 0.022,0.000 0.015,0.000 0.009,0.000 0.337,0.000 0.219,0.000 0.102,0.000 0.020,0.000 0.037,0.000 0.062,0.000-0.002,0.000-0.045,0.000-0.669,-0.074 1.066,-0.042 0.140,-0.110 0.146,-0.072-0.007,-0.043-0.105,-0.021-0.160,0.013-0.073,0.034-0.086,0.045-0.069,0.049-0.127,0.047-0.154,0.043-0.161,0.033-0.126,0.034-0.181,0.026-0.159,0.019-0.132,0.013-0.104,0.008-0.078,0.005-0.056,0.002-0.037,0.000-0.023,-0.001-0.012,-0.001-0.004,-0.002 0.001,-0.002 0.004,-0.002 0.005,-0.001 0.006,-0.001 0.006,-0.001 0.005,-0.003 1.000</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1000.000 277.000,'0.007'-0.002,"0.011"-0.004,0.013-0.004,0.012-0.004,0.011-0.004,0.010-0.003,0.008-0.003,0.006-0.002,0.004-0.001,0.003-0.001,0.002-0.001,0.001 0.000,0.000 0.000,0.000 0.000,0.000 0.000,0.000 0.000,0.000 0.000,0.000 0.000,0.000 0.000,0.000 0.000,0.000 0.000,0.000 0.000,0.000 0.000,0.000 0.000,0.000 0.000,0.000 0.000,0.000 0.000,0.000 0.000,0.000 0.000,0.000 0.000,0.000 0.000,0.000 0.000,0.000 0.000,0.000 0.000,0.000 0.000,0.011 0.004,0.029 0.003,0.034 0.004,0.034 0.004,0.032 0.003,0.029 0.003,0.018 0.002,0.010 0.002,0.004 0.001,0.000 0.001,-0.003 0.001,-0.004 0.000,-0.005 0.000,-0.005 0.000,0.014 0.000,0.025 0.000,0.005 0.000,-0.007 0.000,-0.015 0.000,-0.019 0.000,-0.020 0.000,-0.019 0.000,0.044 0.074,0.082 0.115,0.044 0.078,0.017 0.049,-0.002 0.026,-0.014 0.010,-0.002 0.054,0.006 0.078,-0.026 0.024,-0.045-0.013,-0.054-0.036,-0.055-0.047,-0.052-0.052,-0.046-0.050,-0.039-0.046,-0.032-0.040,-0.025-0.027,-0.018-0.017,-0.013-0.010,-0.009-0.004,-0.005 0.000,-0.002 0.002,-0.001 0.004,0.001 0.004,0.001 0.004,0.002 0.004,0.002 0.063,0.002 0.095,-0.017 0.054,-0.027 0.024,-0.032 0.003,-0.033-0.011,-0.049-0.001,-0.056 0.006,-0.204 0.010,-0.136 0.012,-0.156 0.014,-0.041-0.059,0.119-0.090,0.036-0.027,0.047-0.020,0.051-0.014,-0.118 0.003,-0.031-0.006,0.010-0.003,0.035-0.001,-0.068 0.046,0.056 0.033,0.068-0.049,0.009-0.022,0.026-0.031,0.035-0.034,-0.057 0.008,0.001 0.022,0.022 0.035,0.034 0.041,0.045 0.005,0.049-0.018,0.048-0.032,0.043-0.038,0.037-0.039,0.031-0.037,-0.282-0.033,-0.168-0.028,-0.082-0.023,-0.021-0.018,0.020-0.013,0.044-0.009,0.013 0.075,0.047 0.040,0.042 0.015,0.036-0.001,0.072 0.002,0.047 0.014,0.046 0.016,0.042 0.017,0.054 0.071,0.058 0.101,0.044 0.084,0.065-0.011,0.055-0.045,0.044-0.061,0.034-0.066,0.024-0.062,0.017-0.055,0.010-0.045,0.006-0.035,0.002-0.026,0.000-0.019,-0.001-0.012,-0.002-0.007,-0.002-0.004,-0.002-0.001,-0.002 0.001,-0.002 0.001,-0.001 0.002,-0.001 0.002,-0.001 0.002,0.000 0.002,0.000 0.001,0.000 0.001,0.000 0.001,0.000 0.001,0.000 0.000,0.000 0.000,0.000 0.000,0.000 0.000,0.000 0.000,0.000 0.000,0.000 0.000,0.000 0.000,0.000 0.000,0.000 0.000,0.000 0.000,0.000 0.000,0.000 0.000,0.106 0.000,0.170 0.000,0.160 0.000,0.142 0.000,0.157 0.000,0.081 0.000,0.027 0.000,-0.010 0.000,0.022 0.000,-0.032 0.000,-0.065 0.000,-0.081 0.000,-0.030 0.000,0.005 0.000,0.003 0.000,-0.055 0.000,-0.065 0.000,-0.065 0.000,-0.085 0.000,-0.035 0.000,-0.026 0.000,-0.018 0.000,-0.012 0.000,-0.007 0.000,0.001 0.000,-0.011 0.000,-0.011 0.000,-0.010 0.000,0.083 0.000,0.063 0.000,0.046 0.000,0.031 0.000,0.185 0.000,0.123 0.000,0.074 0.000,0.037 0.000,-0.026 0.000,-0.064 0.000,-0.084 0.000,-0.091 0.000,0.071 0.000,-0.018 0.000,-0.119 0.000,-0.021 0.000,-0.018 0.000,-0.016 0.000,-0.006 0.000,-0.062 0.000,-0.068 0.000,-0.066 0.000,-0.060 0.000,-0.051 0.000,-0.042 0.000,-0.033 0.000,-0.025 0.000,-0.018 0.000,0.156 0.000</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29:56"/>
    </inkml:context>
    <inkml:brush xml:id="br0">
      <inkml:brushProperty name="width" value="0.017527598887682" units="cm"/>
      <inkml:brushProperty name="height" value="0.017527598887682" units="cm"/>
      <inkml:brushProperty name="color" value="#00bff3"/>
      <inkml:brushProperty name="ignorePressure" value="0"/>
    </inkml:brush>
  </inkml:definitions>
  <inkml:trace contextRef="#ctx0" brushRef="#br0">15850.000 52900.000 836,'-69.000'-21.000'71,"13.000"10.000"-20,12.000 10.000-20,13.000 9.000-21,7.000 7.000-18,4.000 7.000-19,3.000 6.000-19,3.000 7.000-18</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31:1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62800.000 3550.000 1000,'-50.000'-50.000'-5,"0.000"0.000"-9,0.000 0.000-10,0.000 0.000-9,6.000 9.000-2,13.000 19.000 5,12.000 19.000 4,13.000 19.000 5</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2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28700.000 8600.000 1000,'-46.000'-24.000'-3,"10.000"4.000"-3,10.000 3.000-4,9.000 3.000-4,6.000 1.000 1,3.000 1.000 5,3.000-1.000 7,4.000 1.000 7,1.000 2.000 1,0.000 7.000-1,0.000 6.000-2,0.000 7.000 0,0.000 2.000-3,0.000 1.000 0,0.000-1.000-1,0.000 1.000-1,-2.000-1.000 0,-3.000 1.000 0,-3.000-1.000 0,-2.000 1.000 0,-1.000-1.000-2,3.000 1.000-5,3.000-1.000-5,4.000 1.000-6,1.000 1.000-1,0.000 3.000 1,0.000 3.000 1,0.000 4.000 1,1.000-1.000 2,4.000-3.000 0,3.000-3.000 2,3.000-2.000-1</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5:1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53850.000 44000.000 1000,'0.000'26.000'0,"0.000"4.000"0,0.000 3.000 0,0.000 3.000 0,-2.000-2.000-7,-3.000-6.000-11,-3.000-6.000-12,-2.000-6.000-12</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6:1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52750.000 33800.000 1000,'1.000'65.000'-7,"4.000"-18.000"-11,3.000-19.000-12,3.000-18.000-12,1.000-10.000-2,1.000 0.000 10,-1.000 0.000 10,1.000 0.000 9,-1.000 0.000 6,1.000 0.000 3,-1.000 0.000 1,1.000 0.000 2,2.000-2.000 1,7.000-3.000 1,6.000-3.000 0,7.000-2.000 1,0.000-1.000-1,-2.000 3.000 1,-3.000 3.000 0,-3.000 4.000 0,-2.000 4.000 0,0.000 6.000 0,0.000 7.000 0,0.000 6.000-1</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6:30"/>
    </inkml:context>
    <inkml:brush xml:id="br0">
      <inkml:brushProperty name="width" value="0.0333333313465118" units="cm"/>
      <inkml:brushProperty name="height" value="0.0333333313465118" units="cm"/>
      <inkml:brushProperty name="color" value="#f2385b"/>
      <inkml:brushProperty name="ignorePressure" value="0"/>
    </inkml:brush>
  </inkml:definitions>
  <inkml:trace contextRef="#ctx0" brushRef="#br0">36275.000 18600.000 333,'105.000'42.000'166,"33.000"31.000"1,34.000 31.000 0,33.000 31.000-1</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6:3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56450.000 12500.000 1000,'0.000'-50.000'-5,"0.000"0.000"-10,0.000 0.000-10,0.000 0.000-10,1.000 1.000-2,4.000 4.000 6,3.000 3.000 6,3.000 3.000 5,1.000 6.000 5,1.000 9.000 3,-1.000 10.000 4,1.000 10.000 3</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6:4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86950.000 3950.000 1000,'-24.000'-44.000'0,"4.000"13.000"0,3.000 12.000 0,3.000 13.000 0,-7.000 2.000-7,-15.000-5.000-11,-15.000-7.000-12,-16.000-5.000-12,-2.000-1.000-2,13.000 6.000 10,12.000 7.000 10,13.000 6.000 10,6.000 3.000 5,0.000 0.000 2,0.000 0.000 2,0.000 0.000 2,-2.000 0.000 2,-3.000 0.000-1,-3.000 0.000 1,-2.000 0.000 1,-5.000 1.000-1,-2.000 4.000 1,-3.000 3.000 0,-3.000 3.000 0,-1.000 1.000 0,4.000 1.000 0,3.000-1.000 0,3.000 1.000 0,1.000 2.000-1,1.000 7.000 1,-1.000 6.000 0,1.000 7.000 0,-1.000 4.000 0,1.000 3.000 0,-1.000 3.000 0,1.000 4.000 0,2.000-4.000 0,7.000-9.000 0,6.000-10.000 0,7.000-8.000 0,2.000-4.000 0,1.000 3.000 0,-1.000 3.000 0,1.000 4.000 0</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6:4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88050.000 26900.000 1000,'-2.000'201.000'-6,"-3.000"4.000"-9,-3.000 3.000-10,-2.000 3.000-10,-1.000-22.000-1,3.000-47.000 8,3.000-47.000 8,4.000-46.000 8,1.000-23.000 5,0.000 4.000-1,0.000 3.000 1,0.000 3.000-1,3.000 12.000 1,6.000 22.000 1,7.000 22.000 2,6.000 23.000 1,3.000 8.000 1,0.000-3.000 0,0.000-3.000 1,0.000-2.000 0,0.000-8.000 1,0.000-8.000-1,0.000-10.000 1,0.000-9.000 0,-2.000-12.000-1,-3.000-11.000 1,-3.000-14.000-1,-2.000-11.000 1,-3.000-11.000-1,1.000-5.000 0,-1.000-7.000 0,1.000-5.000 0</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6:5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83550.000 28600.000 1000,'4.000'90.000'-4,"10.000"32.000"-5,10.000 31.000-6,9.000 32.000-6,-1.000-4.000-2,-8.000-37.000 2,-10.000-38.000 1,-9.000-37.000 2,-4.000-18.000 1,4.000 4.000 1,3.000 3.000 0,3.000 3.000 0</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7:0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84600.000 30350.000 1000,'-2.000'65.000'0,"-3.000"-18.000"0,-3.000-19.000 0,-2.000-18.000 0,-5.000-9.000-7,-2.000 4.000-11,-3.000 3.000-12,-3.000 3.000-12,1.000-2.000-2,6.000-6.000 10,7.000-6.000 10,6.000-6.000 9,3.000-6.000 6,0.000-2.000 3,0.000-3.000 1,0.000-3.000 2</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7:1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37250.000 24350.000 1000,'-94.000'95.000'-6,"13.000"-9.000"-12,12.000-10.000-11,13.000-8.000-12,10.000-12.000-1,10.000-12.000 10,10.000-13.000 8,9.000-12.000 10,6.000-7.000 5,3.000 1.000 2,3.000-1.000 2,4.000 1.000 2,5.000 5.000 1,10.000 14.000 1,10.000 11.000-1,9.000 14.000 2,2.000 0.000-1,-2.000-8.000 0,-3.000-10.000 0,-3.000-9.000 0</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7:1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69900.000 16350.000 1000,'-116.000'48.000'-47,"19.000"-3.000"5,19.000-3.000 5,19.000-2.000 6,10.000-5.000 5,4.000-2.000 6,3.000-3.000 6,3.000-3.000 5,3.000-4.000 4,3.000-3.000 1,3.000-3.000 1,4.000-2.000 2,2.000-5.000-1,4.000-2.000 2,3.000-3.000-1,3.000-3.000 1,3.000-1.000 0,3.000 4.000 0,3.000 3.000 0,4.000 3.000 0,1.000 1.000 1,0.000 1.000-1,0.000-1.000 0,0.000 1.000 0</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24"/>
    </inkml:context>
    <inkml:brush xml:id="br0">
      <inkml:brushProperty name="width" value="0.0151568986475468" units="cm"/>
      <inkml:brushProperty name="height" value="0.0151568986475468" units="cm"/>
      <inkml:brushProperty name="color" value="#f2395b"/>
      <inkml:brushProperty name="ignorePressure" value="0"/>
    </inkml:brush>
  </inkml:definitions>
  <inkml:trace contextRef="#ctx0" brushRef="#br0">28100.000 9550.000 967,'-24.000'25.000'-53,"4.000"0.000"15,3.000 0.000 14,3.000 0.000 15,1.000 0.000 9,1.000 0.000 2,-1.000 0.000 4,1.000 0.000 2,-1.000 1.000 2,1.000 4.000-1,-1.000 3.000 0,1.000 3.000-2,-1.000 1.000 1,1.000 1.000-1,-1.000-1.000 0,1.000 1.000 0,-1.000 2.000 0,1.000 7.000 0,-1.000 6.000-1,1.000 7.000 0,-3.000 5.000 0,-2.000 7.000-1,-3.000 6.000 1,-3.000 7.000-2,-1.000 8.000 0,4.000 14.000 0,3.000 11.000 0,3.000 14.000-1,3.000 13.000-1,3.000 16.000 0,3.000 15.000 0,4.000 17.000-1,2.000 5.000-1,4.000-3.000 2,3.000-3.000 0,3.000-2.000 0,1.000-9.000 0,1.000-12.000-5,-1.000-13.000-2,1.000-12.000-4,-1.000-13.000 0,1.000-12.000-1,-1.000-13.000 2,1.000-12.000 0,-3.000-10.000 1,-2.000-6.000 2,-3.000-6.000 2,-3.000-6.000 1,-4.000 1.000 1,-3.000 9.000 0,-3.000 10.000-1,-2.000 10.000 0,-3.000-1.000 1,1.000-9.000 0,-1.000-10.000 0,1.000-8.000 1,-3.000-11.000 1,-2.000-8.000-1,-3.000-10.000 1,-3.000-9.000 0,-1.000-5.000 0,4.000 0.000 0,3.000 0.000 0,3.000 0.000 0,3.000-5.000-4,3.000-9.000-6,3.000-10.000-7,4.000-8.000-6,1.000-8.000-2,0.000-2.000 1,0.000-3.000 2,0.000-3.000 1</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02"/>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61000.000 45900.000 1000,'46.000'-24.000'-7,"-5.000"4.000"-11,-7.000 3.000-12,-5.000 3.000-12,-6.000 3.000-1,-3.000 3.000 9,-3.000 3.000 10,-2.000 4.000 9,-6.000 2.000 7,-6.000 4.000 1,-6.000 3.000 2,-6.000 3.000 2</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1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55700.000 56650.000 1000,'181.000'-24.000'-46,"-37.000"4.000"5,-38.000 3.000 4,-37.000 3.000 6,-24.000 3.000 5,-9.000 3.000 5,-10.000 3.000 7,-8.000 4.000 5,-6.000 1.000 4,1.000 0.000 1,-1.000 0.000 1,1.000 0.000 1</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1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56300.000 56750.000 1000,'0.000'23.000'-7,"0.000"-3.000"-11,0.000-3.000-12,0.000-2.000-12,0.000-3.000-2,0.000 1.000 11,0.000-1.000 8,0.000 1.000 11,0.000-1.000 5,0.000 1.000 2,0.000-1.000 2,0.000 1.000 2</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3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55050.000 44150.000 1000,'23.000'-24.000'-7,"-3.000"4.000"-11,-3.000 3.000-12,-2.000 3.000-12</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34"/>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52800.000 48000.000 1000,'-21.000'45.000'-46,"10.000"-9.000"5,10.000-10.000 5,9.000-8.000 4</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3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51950.000 48500.000 1000,'-24.000'-2.000'-7,"4.000"-3.000"-11,3.000-3.000-12,3.000-2.000-12,3.000-3.000-1,3.000 1.000 10,3.000-1.000 10,4.000 1.000 10,4.000 1.000 6,6.000 3.000 2,7.000 3.000 1,6.000 4.000 1,1.000 1.000 2,-3.000 0.000 0,-3.000 0.000 0,-2.000 0.000 0,-3.000 0.000 1,1.000 0.000-2,-1.000 0.000 1,1.000 0.000-1</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39"/>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53050.000 48100.000 1000,'-22.000'-2.000'0,"6.000"-3.000"0,7.000-3.000 0,6.000-2.000 0,3.000-3.000-6,0.000 1.000-12,0.000-1.000-12,0.000 1.000-12,1.000 1.000-1,4.000 3.000 10,3.000 3.000 9,3.000 4.000 9,-1.000-1.000 7,-2.000-3.000 1,-3.000-3.000 2,-3.000-2.000 1</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5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79700.000 4350.000 1000,'23.000'23.000'-85,"-3.000"-3.000"21,-3.000-3.000 22,-2.000-2.000 22,0.000-1.000 11,7.000 3.000 3,6.000 3.000 1,7.000 4.000 2,-1.000-1.000 1,-6.000-3.000 1,-6.000-3.000 0,-6.000-2.000 0,-2.000-3.000 1,3.000 1.000-1,3.000-1.000 1,4.000 1.000-1</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5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93800.000 46600.000 1000,'0.000'-24.000'-76,"0.000"4.000"18,0.000 3.000 17,0.000 3.000 18,0.000-1.000 10,0.000-2.000 3,0.000-3.000 3,0.000-3.000 2,0.000-1.000 3,0.000 4.000 0,0.000 3.000 0,0.000 3.000 1,0.000 1.000 1,0.000 1.000-1,0.000-1.000 1,0.000 1.000 0,0.000-1.000 0,0.000 1.000 0,0.000-1.000-1,0.000 1.000 1</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8:5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97050.000 42100.000 1000,'160.000'-182.000'-76,"-27.000"39.000"18,-28.000 36.000 18,-28.000 39.000 17,-20.000 22.000 10,-8.000 10.000 4,-10.000 10.000 3,-9.000 9.000 3,-10.000 6.000 3,-9.000 3.000 0,-10.000 3.000 1,-8.000 4.000 0,-4.000 5.000 1,3.000 10.000-1,3.000 10.000-1,4.000 9.000-1,-1.000 2.000 0,-3.000-2.000-1,-3.000-3.000 0,-2.000-3.000-1</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28"/>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19300.000 18250.000 1000,'-35.000'-18.000'-1,"-18.000"-33.000"0,-19.000-35.000-1,-18.000-34.000 0,13.000-1.000-3,47.000 35.000-2,47.000 35.000-3,48.000 34.000-4,14.000 17.000-3,-15.000 0.000-5,-15.000 0.000-5,-16.000 0.000-5</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9:0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98500.000 44450.000 1000,'21.000'67.000'0,"-5.000"-16.000"0,-7.000-15.000 0,-5.000-15.000 0,8.000-4.000-5,26.000 9.000-9,24.000 10.000-9,26.000 10.000-9,8.000 0.000-3,-5.000-5.000 5,-7.000-7.000 4,-5.000-5.000 5,5.000-8.000 4,19.000-5.000 4,19.000-7.000 3,19.000-5.000 5,-1.000-4.000 1,-18.000 0.000 1,-19.000 0.000 2,-18.000 0.000-1,-15.000 0.000 2,-9.000 0.000-1,-10.000 0.000 1,-8.000 0.000 0,-6.000 0.000-1,1.000 0.000 1,-1.000 0.000 0,1.000 0.000 0</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39:1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81750.000 5950.000 1000,'0.000'23.000'-86,"0.000"-3.000"22,0.000-3.000 22,0.000-2.000 21,0.000-3.000 13,0.000 1.000 1,0.000-1.000 2,0.000 1.000 2,0.000-1.000 2,0.000 1.000-1,0.000-1.000 1,0.000 1.000 0</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1532.000 159.000,'-0.004'0.006,"-0.006"0.010,-0.007 0.011,-0.007 0.010,-0.006 0.009,-0.005 0.008,-0.004 0.006,-0.003 0.005,-0.002 0.003,-0.002 0.002,-0.001 0.001,0.000 0.001,0.000 0.000,0.000 0.000,0.000 0.000,0.000 0.000,0.000 0.000,0.000 0.000,0.000 0.000,0.000 0.000,0.000 0.000,0.000 0.000,0.000 0.000,0.000 0.000,0.000 0.000,0.000 0.000,0.000 0.000,0.000 0.000,0.000 0.000,0.000 0.000,0.000 0.000,0.000 0.000,0.000 0.000,0.000 0.000,0.000 0.000,0.000 0.000,0.000 0.000,0.000 0.000,0.000 0.000,0.000 0.000,0.000 0.000,0.000 0.000,0.008 0.025,0.005 0.050,0.006 0.058,0.006 0.059,0.005 0.202,0.005 0.132,0.004 0.077,0.003 0.037,-0.034 0.192,-0.056 0.130,-0.029 0.044,-0.009-0.014,0.004-0.014,0.012-0.012,0.016 0.219,0.018 0.057,0.018-0.051,0.016-0.116,0.014-0.150,0.012-0.160,0.009-0.155,0.007-0.140,0.005 0.055,0.004 0.028,0.002 0.009,0.001-0.004,0.000-0.012,0.000-0.016,0.000 0.056,0.000 0.024,0.008 0.204,0.011 0.017,0.013-0.061,0.013-0.103,0.011-0.119,0.010-0.118,0.008-0.108,0.006-0.092,0.004-0.074,0.003-0.057,0.002-0.041,-0.013 0.032,-0.010 0.089,-0.011 0.051,-0.011 0.023,-0.011 0.003,-0.010-0.010,-0.008-0.017,-0.006-0.021,0.013 0.003,0.025 0.018,0.031 0.026,0.032 0.030,0.031 0.030,0.027 0.027,0.023 0.024,0.019 0.020,-0.004-0.002,-0.018-0.017,-0.026-0.024,-0.029-0.028,-0.028 0.046,-0.026 0.016,-0.023-0.004,-0.019-0.017,-0.015-0.005,-0.012 0.002,-0.061 1.000</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1521.000 583.000,'0.000'0.018,"0.000"0.027,0.000 0.030,0.000 0.030,0.000 0.027,0.000 0.023,0.000 0.019,0.000 0.015,0.000 0.011,0.000 0.008,0.000 0.005,0.000 0.003,0.000 0.001,0.000 0.000,0.000 0.000,0.000-0.001,0.000-0.001,0.000-0.001,0.000-0.001,0.000-0.032,0.000 0.038,0.000 0.048,-0.060 0.195,-0.037 0.096,-0.019 0.047,-0.006 0.010,-0.028 0.216,-0.017 0.070,-0.017 0.015,-0.016-0.021,0.017 0.021,0.014 0.016,0.020-0.028,-0.068 0.024,-0.015-0.108,0.009-0.117,0.023-0.113,0.030-0.102,-0.037 0.052,-0.013 0.024,0.008-0.008,0.021-0.028,0.027 0.035,0.029-0.001,0.029-0.023,0.026-0.036,0.022-0.042,0.019-0.042,0.015-0.040,0.011-0.035,-0.056 0.021,-0.034 0.027,-0.016 0.014,-0.005-0.037,-0.018-0.007,-0.018-0.011,-0.017-0.013,-0.035 0.059,0.013 0.007,0.023-0.007,0.028-0.015,0.028-0.020,0.027-0.021,0.006-0.020,-0.008-0.018,-0.017-0.016,-0.021-0.013,-0.004 0.045,0.008 0.079,0.014 0.058,0.018 0.040,-0.126 1.000</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1061.000 601.000,'0.000'0.040,"0.000"0.060,0.000 0.068,0.000 0.066,0.000 0.060,0.000 0.050,0.000 0.040,0.000 0.031,0.000 0.022,0.000 0.015,0.000 0.009,0.000 0.337,0.000 0.219,0.000 0.102,0.000 0.020,0.000 0.037,0.000 0.062,0.000-0.002,0.000-0.045,0.000-0.669,-0.074 1.066,-0.042 0.140,-0.110 0.146,-0.072-0.007,-0.043-0.105,-0.021-0.160,0.013-0.073,0.034-0.086,0.045-0.069,0.049-0.127,0.047-0.154,0.043-0.161,0.033-0.126,0.034-0.181,0.026-0.159,0.019-0.132,0.013-0.104,0.008-0.078,0.005-0.056,0.002-0.037,0.000-0.023,-0.001-0.012,-0.001-0.004,-0.002 0.001,-0.002 0.004,-0.002 0.005,-0.001 0.006,-0.001 0.006,-0.001 0.005,-0.003 1.000</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1000.000 277.000,'0.007'-0.002,"0.011"-0.004,0.013-0.004,0.012-0.004,0.011-0.004,0.010-0.003,0.008-0.003,0.006-0.002,0.004-0.001,0.003-0.001,0.002-0.001,0.001 0.000,0.000 0.000,0.000 0.000,0.000 0.000,0.000 0.000,0.000 0.000,0.000 0.000,0.000 0.000,0.000 0.000,0.000 0.000,0.000 0.000,0.000 0.000,0.000 0.000,0.000 0.000,0.000 0.000,0.000 0.000,0.000 0.000,0.000 0.000,0.000 0.000,0.000 0.000,0.000 0.000,0.000 0.000,0.000 0.000,0.000 0.000,0.011 0.004,0.029 0.003,0.034 0.004,0.034 0.004,0.032 0.003,0.029 0.003,0.018 0.002,0.010 0.002,0.004 0.001,0.000 0.001,-0.003 0.001,-0.004 0.000,-0.005 0.000,-0.005 0.000,0.014 0.000,0.025 0.000,0.005 0.000,-0.007 0.000,-0.015 0.000,-0.019 0.000,-0.020 0.000,-0.019 0.000,0.044 0.074,0.082 0.115,0.044 0.078,0.017 0.049,-0.002 0.026,-0.014 0.010,-0.002 0.054,0.006 0.078,-0.026 0.024,-0.045-0.013,-0.054-0.036,-0.055-0.047,-0.052-0.052,-0.046-0.050,-0.039-0.046,-0.032-0.040,-0.025-0.027,-0.018-0.017,-0.013-0.010,-0.009-0.004,-0.005 0.000,-0.002 0.002,-0.001 0.004,0.001 0.004,0.001 0.004,0.002 0.004,0.002 0.063,0.002 0.095,-0.017 0.054,-0.027 0.024,-0.032 0.003,-0.033-0.011,-0.049-0.001,-0.056 0.006,-0.204 0.010,-0.136 0.012,-0.156 0.014,-0.041-0.059,0.119-0.090,0.036-0.027,0.047-0.020,0.051-0.014,-0.118 0.003,-0.031-0.006,0.010-0.003,0.035-0.001,-0.068 0.046,0.056 0.033,0.068-0.049,0.009-0.022,0.026-0.031,0.035-0.034,-0.057 0.008,0.001 0.022,0.022 0.035,0.034 0.041,0.045 0.005,0.049-0.018,0.048-0.032,0.043-0.038,0.037-0.039,0.031-0.037,-0.282-0.033,-0.168-0.028,-0.082-0.023,-0.021-0.018,0.020-0.013,0.044-0.009,0.013 0.075,0.047 0.040,0.042 0.015,0.036-0.001,0.072 0.002,0.047 0.014,0.046 0.016,0.042 0.017,0.054 0.071,0.058 0.101,0.044 0.084,0.065-0.011,0.055-0.045,0.044-0.061,0.034-0.066,0.024-0.062,0.017-0.055,0.010-0.045,0.006-0.035,0.002-0.026,0.000-0.019,-0.001-0.012,-0.002-0.007,-0.002-0.004,-0.002-0.001,-0.002 0.001,-0.002 0.001,-0.001 0.002,-0.001 0.002,-0.001 0.002,0.000 0.002,0.000 0.001,0.000 0.001,0.000 0.001,0.000 0.001,0.000 0.000,0.000 0.000,0.000 0.000,0.000 0.000,0.000 0.000,0.000 0.000,0.000 0.000,0.000 0.000,0.000 0.000,0.000 0.000,0.000 0.000,0.000 0.000,0.000 0.000,0.106 0.000,0.170 0.000,0.160 0.000,0.142 0.000,0.157 0.000,0.081 0.000,0.027 0.000,-0.010 0.000,0.022 0.000,-0.032 0.000,-0.065 0.000,-0.081 0.000,-0.030 0.000,0.005 0.000,0.003 0.000,-0.055 0.000,-0.065 0.000,-0.065 0.000,-0.085 0.000,-0.035 0.000,-0.026 0.000,-0.018 0.000,-0.012 0.000,-0.007 0.000,0.001 0.000,-0.011 0.000,-0.011 0.000,-0.010 0.000,0.083 0.000,0.063 0.000,0.046 0.000,0.031 0.000,0.185 0.000,0.123 0.000,0.074 0.000,0.037 0.000,-0.026 0.000,-0.064 0.000,-0.084 0.000,-0.091 0.000,0.071 0.000,-0.018 0.000,-0.119 0.000,-0.021 0.000,-0.018 0.000,-0.016 0.000,-0.006 0.000,-0.062 0.000,-0.068 0.000,-0.066 0.000,-0.060 0.000,-0.051 0.000,-0.042 0.000,-0.033 0.000,-0.025 0.000,-0.018 0.000,0.156 0.000</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18"/>
    </inkml:context>
    <inkml:brush xml:id="br0">
      <inkml:brushProperty name="width" value="0.0358592458069324" units="cm"/>
      <inkml:brushProperty name="height" value="0.0358592458069324" units="cm"/>
      <inkml:brushProperty name="color" value="#00bff3"/>
      <inkml:brushProperty name="ignorePressure" value="0"/>
    </inkml:brush>
  </inkml:definitions>
  <inkml:trace contextRef="#ctx0" brushRef="#br0">8400.000 31600.000 409,'-25.000'-22.000'0,"0.000"6.000"0,0.000 7.000 0,0.000 6.000 0,-8.000-4.000 0,-16.000-11.000 3,-15.000-14.000 2,-15.000-11.000 1,0.000-3.000 1,20.000 10.000 0,18.000 10.000-1,20.000 9.000-1,6.000-1.000 2,-2.000-8.000 3,-3.000-10.000 3,-3.000-9.000 2,2.000-2.000 3,10.000 6.000 4,10.000 7.000 2,9.000 6.000 3,9.000 4.000 0,9.000 4.000-3,10.000 3.000-3,10.000 3.000-4,5.000 9.000-2,4.000 16.000-1,3.000 15.000-1,3.000 17.000 0,3.000 14.000-1,3.000 17.000-1,3.000 15.000-2,4.000 16.000 0,-1.000 12.000-1,-3.000 9.000 0,-3.000 10.000 0,-2.000 10.000 0,-3.000 7.000-2,1.000 6.000-1,-1.000 7.000-2,1.000 6.000-2,-3.000 3.000-1,-2.000 0.000-1,-3.000 0.000 0,-3.000 0.000-1,-2.000-10.000 1,0.000-18.000-1,0.000-19.000 2,0.000-18.000 0,0.000-20.000 0,0.000-18.000 2,0.000-19.000 1,0.000-18.000 1,7.000-26.000 1,17.000-31.000 1,15.000-31.000 0,16.000-31.000 1,16.000-35.000 1,20.000-37.000 1,18.000-38.000 1,20.000-37.000 2,11.000-12.000 1,7.000 17.000 0,6.000 15.000 0,7.000 16.000 1,0.000 15.000 0,-2.000 16.000-1,-3.000 15.000 0,-3.000 17.000-1,-7.000 11.000-2,-9.000 10.000-7,-10.000 10.000-5,-8.000 9.000-6,-14.000 7.000-3,-15.000 7.000 2,-15.000 6.000 0,-16.000 7.000 1,-15.000 5.000-5,-11.000 7.000-13,-14.000 6.000-12,-11.000 7.000-13,-14.000 2.000-2,-11.000 1.000 7,-14.000-1.000 8,-11.000 1.000 6,-7.000 1.000 0,0.000 3.000-7,0.000 3.000-8,0.000 4.000-7</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19"/>
    </inkml:context>
    <inkml:brush xml:id="br0">
      <inkml:brushProperty name="width" value="0.0294564664363861" units="cm"/>
      <inkml:brushProperty name="height" value="0.0294564664363861" units="cm"/>
      <inkml:brushProperty name="color" value="#00bff3"/>
      <inkml:brushProperty name="ignorePressure" value="0"/>
    </inkml:brush>
  </inkml:definitions>
  <inkml:trace contextRef="#ctx0" brushRef="#br0">8600.000 24800.000 497,'-25.000'-25.000'0,"0.000"0.000"0,0.000 0.000 0,0.000 0.000 0,-4.000-11.000 1,-5.000-22.000-1,-7.000-22.000 2,-5.000-21.000-1,2.000-1.000 4,13.000 22.000 6,12.000 22.000 5,13.000 23.000 7,6.000 17.000 1,0.000 17.000-1,0.000 15.000-1,0.000 16.000-2,4.000 24.000-2,10.000 35.000-1,10.000 35.000-2,9.000 34.000-2,4.000 24.000-1,1.000 17.000 0,-1.000 15.000 1,1.000 16.000 0,1.000-1.000-1,3.000-15.000-2,3.000-15.000 0,4.000-16.000-2,4.000-16.000-1,6.000-16.000-2,7.000-15.000-1,6.000-15.000-1,7.000-20.000-1,10.000-21.000 1,10.000-22.000 1,9.000-22.000 0,9.000-22.000 2,9.000-22.000 2,10.000-22.000 1,10.000-21.000 3,14.000-29.000 1,23.000-34.000-1,22.000-35.000 0,22.000-33.000-1,19.000-34.000 1,20.000-31.000 1,18.000-31.000 0,20.000-31.000 2,19.000-16.000-2,22.000 0.000-3,22.000 0.000-3,23.000 0.000-3,13.000 6.000-6,6.000 13.000-7,7.000 12.000-8,6.000 13.000-8,-38.000 34.000-12,-81.000 56.000-19,-81.000 57.000-19,-81.000 56.000-19</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19"/>
    </inkml:context>
    <inkml:brush xml:id="br0">
      <inkml:brushProperty name="width" value="0.0328533053398132" units="cm"/>
      <inkml:brushProperty name="height" value="0.0328533053398132" units="cm"/>
      <inkml:brushProperty name="color" value="#00bff3"/>
      <inkml:brushProperty name="ignorePressure" value="0"/>
    </inkml:brush>
  </inkml:definitions>
  <inkml:trace contextRef="#ctx0" brushRef="#br0">53050.000 49150.000 446,'-2.000'-88.000'0,"-3.000"26.000"0,-3.000 24.000 0,-2.000 26.000 0,-3.000 12.000 9,1.000 0.000 17,-1.000 0.000 17,1.000 0.000 18,-6.000 0.000 2,-8.000 0.000-12,-10.000 0.000-13,-9.000 0.000-13,-5.000 0.000-8,0.000 0.000-3,0.000 0.000-3,0.000 0.000-3,-4.000 4.000 0,-5.000 10.000 0,-7.000 10.000 2,-5.000 9.000 1,-1.000 7.000 1,6.000 7.000 0,7.000 6.000-1,6.000 7.000 0,3.000 4.000-2,0.000 3.000-1,0.000 3.000-1,0.000 4.000-3,4.000-1.000-1,10.000-3.000-1,10.000-3.000-1,9.000-2.000-1,6.000-5.000 0,3.000-2.000 1,3.000-3.000 1,4.000-3.000 1,2.000-2.000 0,4.000 0.000 2,3.000 0.000 0,3.000 0.000 0,3.000-2.000 1,3.000-3.000-1,3.000-3.000 0,4.000-2.000 0,4.000-5.000-1,6.000-2.000 1,7.000-3.000 0,6.000-3.000 1,6.000-2.000-2,6.000 0.000-3,7.000 0.000-2,6.000 0.000-3,7.000-4.000-5,10.000-5.000-10,10.000-7.000-9,9.000-5.000-9,-2.000-6.000-6,-12.000-3.000-3,-13.000-3.000-2,-12.000-2.000-2,-10.000-5.000-2,-6.000-2.000-1,-6.000-3.000 0,-6.000-3.000-2</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25"/>
    </inkml:context>
    <inkml:brush xml:id="br0">
      <inkml:brushProperty name="width" value="0.0280255563557148" units="cm"/>
      <inkml:brushProperty name="height" value="0.0280255563557148" units="cm"/>
      <inkml:brushProperty name="color" value="#00bff3"/>
      <inkml:brushProperty name="ignorePressure" value="0"/>
    </inkml:brush>
  </inkml:definitions>
  <inkml:trace contextRef="#ctx0" brushRef="#br0">52400.000 46150.000 523,'0.000'-46.000'-12,"0.000"10.000"7,0.000 10.000 5,0.000 9.000 5,-2.000 4.000 6,-3.000 1.000 3,-3.000-1.000 6,-2.000 1.000 3,-1.000-3.000 4,3.000-2.000 4,3.000-3.000 4,4.000-3.000 2,-1.000 7.000 2,-3.000 19.000-3,-3.000 19.000-2,-2.000 19.000-3,-1.000 15.000-3,3.000 13.000-5,3.000 12.000-4,4.000 13.000-4,1.000 4.000-3,0.000-3.000-1,0.000-3.000-2,0.000-2.000 0,0.000-1.000-1,0.000 3.000-2,0.000 3.000 0,0.000 4.000-2,-2.000-1.000-3,-3.000-3.000-6,-3.000-3.000-5,-2.000-2.000-6,-1.000-9.000-5,3.000-12.000-4,3.000-13.000-4,4.000-12.000-4,1.000-9.000-3,0.000-2.000-2,0.000-3.000 0,0.000-3.000-1,0.000-9.000-1,0.000-11.000 1,0.000-14.000 0,0.000-11.000 0,1.000-7.000 4,4.000 0.000 5,3.000 0.000 5,3.000 0.000 6</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32"/>
    </inkml:context>
    <inkml:brush xml:id="br0">
      <inkml:brushProperty name="width" value="0.0190197788178921" units="cm"/>
      <inkml:brushProperty name="height" value="0.0190197788178921" units="cm"/>
      <inkml:brushProperty name="color" value="#00bff3"/>
      <inkml:brushProperty name="ignorePressure" value="0"/>
    </inkml:brush>
  </inkml:definitions>
  <inkml:trace contextRef="#ctx0" brushRef="#br0">28250.000 16750.000 771,'-25.000'-29.000'-5,"0.000"-5.000"-9,0.000-7.000-9,0.000-5.000-10,1.000-1.000-1,4.000 6.000 8,3.000 7.000 7,3.000 6.000 8,3.000-1.000 5,3.000-5.000 4,3.000-7.000 2,4.000-5.000 4,1.000-4.000 2,0.000 0.000 0,0.000 0.000 1,0.000 0.000 0,-2.000 3.000 0,-3.000 6.000 1,-3.000 7.000-1,-2.000 6.000 1,-1.000 3.000 0,3.000 0.000 0,3.000 0.000 0,4.000 0.000-1,-1.000 1.000 1,-3.000 4.000 0,-3.000 3.000 1,-2.000 3.000 1,-3.000 3.000-1,1.000 3.000 0,-1.000 3.000 0,1.000 4.000 0,1.000 4.000-2,3.000 6.000 0,3.000 7.000-1,4.000 6.000 0,-1.000 7.000-2,-3.000 10.000 1,-3.000 10.000-1,-2.000 9.000 0,-3.000 9.000 1,1.000 9.000 1,-1.000 10.000 0,1.000 10.000 2,1.000 2.000 0,3.000-3.000 0,3.000-3.000 0,4.000-2.000 0,1.000-6.000-1,0.000-6.000-1,0.000-6.000 0,0.000-6.000 0,0.000-9.000-2,0.000-8.000 1,0.000-10.000-2,0.000-9.000 0,4.000-9.000-1,10.000-5.000-3,10.000-7.000-2,9.000-5.000-2,4.000-14.000-2,1.000-18.000-1,-1.000-19.000 0,1.000-18.000-1,-3.000-12.000 0,-2.000-3.000 1,-3.000-3.000 2,-3.000-2.000 1,-4.000-1.000 0,-3.000 3.000 1,-3.000 3.000-1,-2.000 4.000 1,-3.000 5.000 0,1.000 10.000 2,-1.000 10.000 0,1.000 9.000 2,-4.000 9.000 0,-6.000 9.000 1,-6.000 10.000 1,-6.000 10.000 0,-4.000 10.000 2,1.000 13.000 2,-1.000 12.000 1,1.000 13.000 3,1.000 9.000 1,3.000 6.000-2,3.000 7.000 0,4.000 6.000-2,1.000 1.000 0,0.000-3.000-1,0.000-3.000-1,0.000-2.000 0,0.000-8.000 0,0.000-8.000-1,0.000-10.000 0,0.000-9.000 0,1.000-12.000-1,4.000-11.000-3,3.000-14.000-2,3.000-11.000-2,1.000-15.000-1,1.000-16.000-1,-1.000-15.000-1,1.000-15.000-1,1.000-9.000 0,3.000 1.000 1,3.000-1.000 1,4.000 1.000 2,-3.000 5.000-1,-5.000 14.000-2,-7.000 11.000-1,-5.000 14.000-1,-8.000 5.000 0,-5.000 1.000 3,-7.000-1.000 4,-5.000 1.000 2,-4.000 2.000 1,0.000 7.000 0,0.000 6.000 0,0.000 7.000 0,-2.000 4.000 0,-3.000 3.000 0,-3.000 3.000 2,-2.000 4.000 1,-1.000 7.000 0,3.000 13.000 1,3.000 12.000-1,4.000 13.000 1,2.000 10.000 0,4.000 10.000 0,3.000 10.000 1,3.000 9.000 0,1.000 2.000 0,1.000-2.000 1,-1.000-3.000-1,1.000-3.000 1,1.000-7.000 0,3.000-9.000-1,3.000-10.000 0,4.000-8.000 0,8.000-23.000-2,17.000-34.000-4,15.000-35.000-4,16.000-33.000-3,2.000-15.000-2,-8.000 6.000 1,-10.000 7.000 2,-9.000 6.000 0,-7.000 9.000 1,-3.000 13.000-2,-3.000 12.000-2,-2.000 13.000-1,-3.000 6.000 0,1.000 0.000 2,-1.000 0.000 1,1.000 0.000 2,-7.000 3.000 3,-12.000 6.000 1,-13.000 7.000 1,-12.000 6.000 3,-9.000 6.000 0,-2.000 6.000 0,-3.000 7.000-1,-3.000 6.000-1,-1.000 6.000 2,4.000 6.000 2,3.000 7.000 3,3.000 6.000 3,4.000 6.000 1,7.000 6.000-1,6.000 7.000-1,7.000 6.000-1,2.000 1.000 0,1.000-3.000-1,-1.000-3.000 0,1.000-2.000 0,2.000-6.000-2,7.000-6.000-3,6.000-6.000-2,7.000-6.000-3,4.000-9.000-2,3.000-8.000 1,3.000-10.000 0,4.000-9.000 1,1.000-13.000-1,0.000-16.000-2,0.000-15.000-1,0.000-15.000-2,0.000-9.000 0,0.000 1.000 1,0.000-1.000 0,0.000 1.000 0,0.000-1.000 1,0.000 1.000 0,0.000-1.000 1,0.000 1.000-1,-4.000 1.000 1,-5.000 3.000 0,-7.000 3.000 0,-5.000 4.000 0,-6.000 2.000 1,-3.000 4.000 0,-3.000 3.000 1,-2.000 3.000 1,-6.000 4.000 1,-6.000 7.000 0,-6.000 6.000 1,-6.000 7.000 0,-2.000 4.000 1,3.000 3.000 2,3.000 3.000 0,4.000 4.000 2,2.000 7.000 1,4.000 13.000 0,3.000 12.000 1,3.000 13.000 0,3.000 10.000 1,3.000 10.000-1,3.000 10.000 0,4.000 9.000-1,2.000 6.000 0,4.000 3.000 0,3.000 3.000-2,3.000 4.000 0,1.000-1.000 0,1.000-3.000 0,-1.000-3.000 0,1.000-2.000 0,-3.000-11.000 0,-2.000-15.000 1,-3.000-15.000-2,-3.000-16.000 1,-2.000-21.000-1,0.000-24.000-2,0.000-26.000-3,0.000-24.000-1,1.000-18.000-2,4.000-9.000-1,3.000-10.000-1,3.000-8.000-3,-1.000 0.000 1,-2.000 14.000 0,-3.000 11.000 1,-3.000 14.000 1,-2.000 10.000 1,0.000 9.000 0,0.000 10.000 2,0.000 10.000 0,0.000 11.000 2,0.000 17.000 1,0.000 15.000 1,0.000 16.000 2,0.000 15.000 1,0.000 16.000 2,0.000 15.000 0,0.000 17.000 2,-2.000 7.000 1,-3.000 0.000-1,-3.000 0.000 1,-2.000 0.000-1,-3.000-5.000 1,1.000-9.000 0,-1.000-10.000 1,1.000-8.000-1,-1.000-12.000 1,1.000-12.000 0,-1.000-13.000-1,1.000-12.000-1,1.000-12.000-1,3.000-8.000-1,3.000-10.000-3,4.000-9.000-1,4.000-18.000-3,6.000-24.000-3,7.000-26.000-4,6.000-24.000-4,1.000-12.000-2,-3.000 4.000-1,-3.000 3.000-2,-2.000 3.000-1,-5.000 6.000 1,-2.000 9.000 3,-3.000 10.000 2,-3.000 10.000 3,-2.000 8.000 1,0.000 10.000-1,0.000 10.000 0,0.000 9.000 0,-2.000 9.000 2,-3.000 9.000 4,-3.000 10.000 5,-2.000 10.000 3,-3.000 7.000 4,1.000 6.000 2,-1.000 7.000 0,1.000 6.000 2,-3.000 9.000 0,-2.000 13.000-3,-3.000 12.000-1,-3.000 13.000-3,-1.000 4.000 1,4.000-3.000 1,3.000-3.000 1,3.000-2.000 1,-1.000-3.000 1,-2.000 1.000 0,-3.000-1.000-1,-3.000 1.000-1,1.000-6.000 0,6.000-8.000-1,7.000-10.000 0,6.000-9.000 0,3.000-15.000-3,0.000-18.000-4,0.000-19.000-4,0.000-18.000-4,3.000-17.000-3,6.000-11.000-2,7.000-14.000-1,6.000-11.000-2,3.000-4.000 0,0.000 6.000 3,0.000 7.000 2,0.000 6.000 2,-2.000 6.000 1,-3.000 6.000 0,-3.000 7.000-1,-2.000 6.000 1,-3.000 9.000 1,1.000 13.000 2,-1.000 12.000 4,1.000 13.000 3,-3.000 7.000 1,-2.000 4.000 1,-3.000 3.000 0,-3.000 3.000 0,-2.000 9.000 2,0.000 16.000 1,0.000 15.000 3,0.000 17.000 1,-4.000 10.000 1,-5.000 6.000-1,-7.000 7.000 0,-5.000 6.000-1,-4.000 1.000 0,0.000-3.000 0,0.000-3.000 0,0.000-2.000 1,0.000-5.000-2,0.000-2.000 0,0.000-3.000 0,0.000-3.000-2,1.000-9.000 0,4.000-11.000-2,3.000-14.000 0,3.000-11.000-2,4.000-22.000 0,7.000-27.000-2,6.000-28.000-2,7.000-28.000-1,2.000-23.000-2,1.000-15.000-3,-1.000-15.000-2,1.000-16.000-4,1.000-4.000-2,3.000 10.000 1,3.000 10.000-1,4.000 9.000-1,1.000 2.000 2,0.000-2.000 1,0.000-3.000 2,0.000-3.000 2,-2.000-2.000 2,-3.000 0.000 0,-3.000 0.000 2,-2.000 0.000 0,-5.000-4.000 2,-2.000-5.000 3,-3.000-7.000 4,-3.000-5.000 3,-2.000 3.000 1,0.000 17.000 2,0.000 15.000 0,0.000 16.000 0,0.000 15.000 0,0.000 16.000 0,0.000 15.000-1,0.000 17.000-1,0.000 22.000 0,0.000 32.000-1,0.000 31.000 0,0.000 32.000-2,0.000 19.000 1,0.000 10.000-2,0.000 10.000 0,0.000 9.000 0,-2.000 4.000-2,-3.000 1.000 0,-3.000-1.000-1,-2.000 1.000-1,-3.000-4.000-1,1.000-6.000-1,-1.000-6.000 1,1.000-6.000-1,-1.000-6.000 0,1.000-2.000 1,-1.000-3.000 0,1.000-3.000 1,-1.000-7.000 0,1.000-9.000 0,-1.000-10.000-1,1.000-8.000 1,1.000-11.000-1,3.000-8.000 1,3.000-10.000-1,4.000-9.000 1,1.000-15.000-1,0.000-18.000-1,0.000-19.000-2,0.000-18.000-2,1.000-23.000 0,4.000-24.000-2,3.000-26.000 1,3.000-24.000-2,1.000-17.000 1,1.000-5.000 0,-1.000-7.000 0,1.000-5.000 1,-3.000-8.000 1,-2.000-5.000 0,-3.000-7.000 0,-3.000-5.000 0,-2.000-4.000 0,0.000 0.000 1,0.000 0.000-1,0.000 0.000 1,1.000 9.000 0,4.000 19.000 4,3.000 19.000 1,3.000 19.000 3,-1.000 18.000 1,-2.000 19.000 0,-3.000 19.000 0,-3.000 19.000 0,-2.000 19.000 0,0.000 23.000 1,0.000 22.000 1,0.000 22.000 1,0.000 16.000 1,0.000 14.000-1,0.000 11.000 1,0.000 14.000-1,0.000 10.000 1,0.000 9.000-1,0.000 10.000-1,0.000 10.000-1,0.000 11.000 0,0.000 17.000 0,0.000 15.000 0,0.000 16.000 0,1.000 7.000-1,4.000 1.000 1,3.000-1.000 0,3.000 1.000 0,1.000-4.000 1,1.000-6.000-1,-1.000-6.000 1,1.000-6.000-1,-3.000-13.000-1,-2.000-19.000-4,-3.000-18.000-4,-3.000-19.000-2,-2.000-16.000-2,0.000-12.000 2,0.000-13.000 1,0.000-12.000 2,-2.000-10.000 1,-3.000-6.000 1,-3.000-6.000 0,-2.000-6.000 1,-5.000-12.000 0,-2.000-15.000-1,-3.000-15.000-1,-3.000-16.000-1,1.000-21.000 0,6.000-24.000-1,7.000-26.000 0,6.000-24.000 0,3.000-23.000-1,0.000-18.000-1,0.000-19.000-1,0.000-18.000-2,0.000-17.000 0,0.000-11.000 1,0.000-14.000-1,0.000-11.000 1,0.000-1.000 0,0.000 13.000 2,0.000 12.000 0,0.000 13.000 2,0.000 4.000-1,0.000-3.000 1,0.000-3.000-2,0.000-2.000 1,0.000 2.000 0,0.000 9.000 3,0.000 10.000 3,0.000 10.000 2,0.000 14.000 1,0.000 23.000 1,0.000 22.000-1,0.000 22.000 1,-4.000 23.000 0,-5.000 25.000 4,-7.000 25.000 1,-5.000 25.000 3,-3.000 18.000 0,4.000 14.000-2,3.000 11.000-3,3.000 14.000-1,3.000 10.000-2,3.000 9.000 0,3.000 10.000-1,4.000 10.000-1,1.000 18.000 0,0.000 28.000 0,0.000 28.000-1,0.000 29.000-1,0.000 22.000 1,0.000 20.000 1,0.000 18.000 0,0.000 20.000 1,0.000 10.000 0,0.000 3.000 0,0.000 3.000-1,0.000 4.000-1,1.000 5.000-1,4.000 10.000 0,3.000 10.000-1,3.000 9.000-1,1.000-13.000-1,1.000-34.000-1,-1.000-35.000 1,1.000-33.000-2,-3.000-31.000 1,-2.000-24.000 0,-3.000-26.000 1,-3.000-24.000 0,-2.000-20.000 1,0.000-11.000 0,0.000-14.000 0,0.000-11.000 0,-2.000-15.000 1,-3.000-16.000 1,-3.000-15.000 1,-2.000-15.000 2,-5.000-23.000-2,-2.000-28.000-1,-3.000-28.000-3,-3.000-27.000-1,-1.000-31.000-3,4.000-31.000-1,3.000-31.000-2,3.000-31.000-1,4.000-20.000-2,7.000-5.000 0,6.000-7.000-1,7.000-5.000 0,5.000 2.000 0,7.000 13.000 0,6.000 12.000 2,7.000 13.000-1,0.000 9.000 3,-2.000 6.000 1,-3.000 7.000 2,-3.000 6.000 2,-2.000 10.000 3,0.000 17.000 2,0.000 15.000 3,0.000 16.000 3,-2.000 13.000 1,-3.000 14.000-2,-3.000 11.000-2,-2.000 14.000 0,-3.000 13.000-1,1.000 16.000-1,-1.000 15.000 1,1.000 17.000 0,-4.000 8.000 0,-6.000 4.000 2,-6.000 3.000 0,-6.000 3.000 2,-7.000 10.000 0,-6.000 20.000 2,-6.000 18.000 2,-6.000 20.000 0,-2.000 19.000 1,3.000 22.000-2,3.000 22.000 0,4.000 23.000-2,-1.000 25.000-1,-3.000 32.000 0,-3.000 31.000-1,-2.000 32.000 0,-3.000 21.000-1,1.000 13.000 1,-1.000 12.000 0,1.000 13.000 1,2.000 2.000-2,7.000-5.000 0,6.000-7.000-2,7.000-5.000-1,4.000-8.000-1,3.000-5.000 0,3.000-7.000 1,4.000-5.000 0,1.000-17.000-1,0.000-24.000-1,0.000-26.000 0,0.000-24.000-1,0.000-28.000 0,0.000-27.000-1,0.000-28.000-1,0.000-28.000 0,0.000-23.000-1,0.000-15.000-1,0.000-15.000-2,0.000-16.000-1,1.000-27.000 0,4.000-37.000 1,3.000-38.000 2,3.000-37.000 1,-1.000-35.000 0,-2.000-31.000-3,-3.000-31.000-2,-3.000-31.000-3,1.000-15.000-1,6.000 4.000 1,7.000 3.000 0,6.000 3.000 0,3.000-4.000 1,0.000-8.000 2,0.000-10.000 0,0.000-9.000 2,0.000 15.000 2,0.000 41.000 1,0.000 40.000 1,0.000 42.000 2,-4.000 27.000 1,-5.000 16.000 1,-7.000 15.000 1,-5.000 17.000 2,-4.000 13.000 0,0.000 13.000 1,0.000 12.000 0,0.000 13.000 0,0.000 7.000 1,0.000 4.000-1,0.000 3.000 0,0.000 3.000 0,-4.000 10.000 1,-5.000 20.000 3,-7.000 18.000 1,-5.000 20.000 3,-3.000 11.000-2,4.000 7.000-5,3.000 6.000-7,3.000 7.000-5,3.000-1.000-4,3.000-6.000-1,3.000-6.000-3,4.000-6.000-1,5.000-2.000-3,10.000 3.000-3,10.000 3.000-3,9.000 4.000-4,4.000-3.000 0,1.000-5.000 3,-1.000-7.000 2,1.000-5.000 5,-3.000-4.000 1,-2.000 0.000 2,-3.000 0.000 2,-3.000 0.000 2</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25"/>
    </inkml:context>
    <inkml:brush xml:id="br0">
      <inkml:brushProperty name="width" value="0.027810450643301" units="cm"/>
      <inkml:brushProperty name="height" value="0.027810450643301" units="cm"/>
      <inkml:brushProperty name="color" value="#00bff3"/>
      <inkml:brushProperty name="ignorePressure" value="0"/>
    </inkml:brush>
  </inkml:definitions>
  <inkml:trace contextRef="#ctx0" brushRef="#br0">53050.000 46050.000 527,'21.000'73.000'103,"-5.000"-3.000"-21,-7.000-3.000-19,-5.000-2.000-21,-4.000-1.000-10,0.000 3.000-4,0.000 3.000-2,0.000 4.000-2,0.000 2.000-4,0.000 4.000-2,0.000 3.000-5,0.000 3.000-2,0.000-1.000-4,0.000-2.000-4,0.000-3.000-3,0.000-3.000-4,0.000-4.000-2,0.000-3.000-1,0.000-3.000-1,0.000-2.000-1,1.000-8.000-6,4.000-8.000-13,3.000-10.000-13,3.000-9.000-13</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26"/>
    </inkml:context>
    <inkml:brush xml:id="br0">
      <inkml:brushProperty name="width" value="0.0240029376000166" units="cm"/>
      <inkml:brushProperty name="height" value="0.0240029376000166" units="cm"/>
      <inkml:brushProperty name="color" value="#00bff3"/>
      <inkml:brushProperty name="ignorePressure" value="0"/>
    </inkml:brush>
  </inkml:definitions>
  <inkml:trace contextRef="#ctx0" brushRef="#br0">52350.000 43800.000 611,'0.000'-46.000'11,"0.000"10.000"5,0.000 10.000 5,0.000 9.000 3,-2.000 9.000 4,-3.000 9.000 4,-3.000 10.000 3,-2.000 10.000 4,-3.000 11.000-1,1.000 17.000-5,-1.000 15.000-5,1.000 16.000-6,-3.000 7.000-4,-2.000 1.000-4,-3.000-1.000-4,-3.000 1.000-5,-2.000-1.000-1,0.000 1.000-1,0.000-1.000 1,0.000 1.000-1,0.000-4.000-2,0.000-6.000-6,0.000-6.000-3,0.000-6.000-6,3.000-7.000-3,6.000-6.000-4,7.000-6.000-2,6.000-6.000-3,4.000-13.000-8,4.000-19.000-10,3.000-18.000-11,3.000-19.000-10,1.000-10.000 0,1.000 1.000 14,-1.000-1.000 14,1.000 1.000 14</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29"/>
    </inkml:context>
    <inkml:brush xml:id="br0">
      <inkml:brushProperty name="width" value="0.022355742752552" units="cm"/>
      <inkml:brushProperty name="height" value="0.022355742752552" units="cm"/>
      <inkml:brushProperty name="color" value="#00bff3"/>
      <inkml:brushProperty name="ignorePressure" value="0"/>
    </inkml:brush>
  </inkml:definitions>
  <inkml:trace contextRef="#ctx0" brushRef="#br0">52650.000 41100.000 656,'-22.000'-24.000'-15,"6.000"4.000"4,7.000 3.000 5,6.000 3.000 5,3.000 9.000 9,0.000 16.000 17,0.000 15.000 17,0.000 17.000 16,0.000 8.000 3,0.000 4.000-12,0.000 3.000-12,0.000 3.000-12,0.000 6.000-7,0.000 9.000-4,0.000 10.000-3,0.000 10.000-4,0.000 2.000-2,0.000-3.000 0,0.000-3.000-1,0.000-2.000 0,0.000-5.000-1,0.000-2.000-2,0.000-3.000-2,0.000-3.000-2,0.000-7.000-5,0.000-9.000-10,0.000-10.000-9,0.000-8.000-10,1.000-12.000-7,4.000-12.000-7,3.000-13.000-5,3.000-12.000-6</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29"/>
    </inkml:context>
    <inkml:brush xml:id="br0">
      <inkml:brushProperty name="width" value="0.025327043607831" units="cm"/>
      <inkml:brushProperty name="height" value="0.025327043607831" units="cm"/>
      <inkml:brushProperty name="color" value="#00bff3"/>
      <inkml:brushProperty name="ignorePressure" value="0"/>
    </inkml:brush>
  </inkml:definitions>
  <inkml:trace contextRef="#ctx0" brushRef="#br0">53300.000 40950.000 579,'1.000'28.000'103,"4.000"6.000"-22,3.000 7.000-24,3.000 6.000-24,-1.000 4.000-12,-2.000 4.000-3,-3.000 3.000-2,-3.000 3.000-3,-2.000 4.000-2,0.000 7.000 0,0.000 6.000-3,0.000 7.000 0,-2.000 0.000-1,-3.000-2.000 2,-3.000-3.000 0,-2.000-3.000 0,-1.000-2.000-3,3.000 0.000-7,3.000 0.000-8,4.000 0.000-7,1.000-4.000-7,0.000-5.000-4,0.000-7.000-5,0.000-5.000-4,1.000-9.000-6,4.000-9.000-7,3.000-10.000-8,3.000-8.000-7</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30"/>
    </inkml:context>
    <inkml:brush xml:id="br0">
      <inkml:brushProperty name="width" value="0.0250569190829992" units="cm"/>
      <inkml:brushProperty name="height" value="0.0250569190829992" units="cm"/>
      <inkml:brushProperty name="color" value="#00bff3"/>
      <inkml:brushProperty name="ignorePressure" value="0"/>
    </inkml:brush>
  </inkml:definitions>
  <inkml:trace contextRef="#ctx0" brushRef="#br0">54050.000 40950.000 585,'1.000'-24.000'-36,"4.000"4.000"14,3.000 3.000 14,3.000 3.000 13,-1.000 1.000 9,-2.000 1.000 2,-3.000-1.000 2,-3.000 1.000 4,-2.000 8.000 5,0.000 20.000 10,0.000 18.000 11,0.000 20.000 9,0.000 8.000 0,0.000 1.000-9,0.000-1.000-10,0.000 1.000-9,0.000 2.000-8,0.000 7.000-4,0.000 6.000-4,0.000 7.000-4,0.000 4.000-4,0.000 3.000-6,0.000 3.000-4,0.000 4.000-4,1.000 1.000-7,4.000 0.000-7,3.000 0.000-8,3.000 0.000-7,-1.000-5.000-5,-2.000-9.000-4,-3.000-10.000-2,-3.000-8.000-4,-2.000-12.000 2,0.000-12.000 7,0.000-13.000 7,0.000-12.000 7</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31"/>
    </inkml:context>
    <inkml:brush xml:id="br0">
      <inkml:brushProperty name="width" value="0.0230178888887167" units="cm"/>
      <inkml:brushProperty name="height" value="0.0230178888887167" units="cm"/>
      <inkml:brushProperty name="color" value="#00bff3"/>
      <inkml:brushProperty name="ignorePressure" value="0"/>
    </inkml:brush>
  </inkml:definitions>
  <inkml:trace contextRef="#ctx0" brushRef="#br0">52800.000 38700.000 637,'-4.000'-29.000'-2,"-5.000"-5.000"-4,-7.000-7.000-3,-5.000-5.000-4,-1.000 0.000 4,6.000 10.000 11,7.000 10.000 10,6.000 9.000 12,-2.000 15.000 8,-9.000 22.000 8,-10.000 22.000 8,-8.000 23.000 7,-4.000 11.000-1,3.000 4.000-10,3.000 3.000-9,4.000 3.000-10,-1.000 1.000-9,-3.000 1.000-5,-3.000-1.000-7,-2.000 1.000-7,-3.000 1.000-3,1.000 3.000 2,-1.000 3.000 0,1.000 4.000 1,1.000-3.000-3,3.000-5.000-8,3.000-7.000-8,4.000-5.000-7,4.000-8.000-5,6.000-5.000-3,7.000-7.000-3,6.000-5.000-2,4.000-11.000 0,4.000-11.000 1,3.000-14.000 1,3.000-11.000 2,1.000-9.000 4,1.000-3.000 8,-1.000-3.000 7,1.000-2.000 8</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7:31"/>
    </inkml:context>
    <inkml:brush xml:id="br0">
      <inkml:brushProperty name="width" value="0.0255297403782606" units="cm"/>
      <inkml:brushProperty name="height" value="0.0255297403782606" units="cm"/>
      <inkml:brushProperty name="color" value="#00bff3"/>
      <inkml:brushProperty name="ignorePressure" value="0"/>
    </inkml:brush>
  </inkml:definitions>
  <inkml:trace contextRef="#ctx0" brushRef="#br0">52650.000 39050.000 574,'0.000'-25.000'1,"0.000"0.000"4,0.000 0.000 1,0.000 0.000 4,1.000 1.000 5,4.000 4.000 8,3.000 3.000 7,3.000 3.000 8,4.000 7.000 1,7.000 14.000-6,6.000 11.000-5,7.000 14.000-6,0.000 8.000-4,-2.000 7.000-1,-3.000 6.000-1,-3.000 7.000-3,-2.000 5.000 0,0.000 7.000 0,0.000 6.000 1,0.000 7.000 0,0.000 0.000-1,0.000-2.000-2,0.000-3.000-2,0.000-3.000-2,0.000-4.000-2,0.000-3.000-2,0.000-3.000-2,0.000-2.000-2,0.000-8.000-1,0.000-8.000 0,0.000-10.000-1,0.000-9.000 0,4.000-13.000 1,10.000-16.000 0,10.000-15.000 1,9.000-15.000 0,4.000-15.000 2,1.000-12.000 0,-1.000-13.000 2,1.000-12.000 0,2.000-12.000 1,7.000-8.000-1,6.000-10.000-2,7.000-9.000 0,2.000-7.000 0,1.000-3.000 0,-1.000-3.000 1,1.000-2.000 0,-7.000 5.000-1,-12.000 16.000 0,-13.000 15.000-1,-12.000 17.000 0,-12.000 13.000-1,-8.000 13.000 1,-10.000 12.000 0,-9.000 13.000 0,-7.000 12.000-6,-3.000 13.000-13,-3.000 12.000-13,-2.000 13.000-13,-3.000 6.000-9,1.000 0.000-5,-1.000 0.000-5,1.000 0.000-5</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9:43"/>
    </inkml:context>
    <inkml:brush xml:id="br0">
      <inkml:brushProperty name="width" value="0.0277004558593035" units="cm"/>
      <inkml:brushProperty name="height" value="0.0277004558593035" units="cm"/>
      <inkml:brushProperty name="color" value="#00bff3"/>
      <inkml:brushProperty name="ignorePressure" value="0"/>
    </inkml:brush>
  </inkml:definitions>
  <inkml:trace contextRef="#ctx0" brushRef="#br0">41800.000 22000.000 529,'53.000'-4.000'0,"6.000"-5.000"0,7.000-7.000 0,6.000-5.000 0,-5.000-3.000 0,-16.000 4.000 0,-15.000 3.000 0,-15.000 3.000 0,-7.000 1.000 19,3.000 1.000 37,3.000-1.000 37,4.000 1.000 38,-4.000-6.000-13,-9.000-8.000-64,-10.000-10.000-64,-8.000-9.000-63,-6.000-4.000-27,1.000 4.000 11,-1.000 3.000 12,1.000 3.000 10</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9:44"/>
    </inkml:context>
    <inkml:brush xml:id="br0">
      <inkml:brushProperty name="width" value="0.0406738333404064" units="cm"/>
      <inkml:brushProperty name="height" value="0.0406738333404064" units="cm"/>
      <inkml:brushProperty name="color" value="#00bff3"/>
      <inkml:brushProperty name="ignorePressure" value="0"/>
    </inkml:brush>
  </inkml:definitions>
  <inkml:trace contextRef="#ctx0" brushRef="#br0">39200.000 21900.000 360,'-83.000'-4.000'3,"-16.000"-5.000"4,-15.000-7.000 5,-15.000-5.000 6,4.000-3.000 3,25.000 4.000 2,25.000 3.000 2,25.000 3.000 2,15.000-1.000 1,7.000-2.000-2,6.000-3.000-2,7.000-3.000-2,4.000-2.000-1,3.000 0.000-2,3.000 0.000-3,4.000 0.000-2,1.000 0.000 1,0.000 0.000 2,0.000 0.000 3,0.000 0.000 2,6.000 12.000 1,13.000 26.000-3,12.000 24.000-3,13.000 26.000-1,6.000 12.000-3,0.000 0.000-3,0.000 0.000-2,0.000 0.000-3,4.000-5.000-1,10.000-9.000-1,10.000-10.000 0,9.000-8.000-1,4.000-8.000 0,1.000-2.000-1,-1.000-3.000 0,1.000-3.000-1,-3.000-6.000 1,-2.000-5.000-1,-3.000-7.000 0,-3.000-5.000 1,2.000-8.000 0,10.000-5.000 1,10.000-7.000 0,9.000-5.000 2,4.000-6.000 0,1.000-3.000-1,-1.000-3.000 0,1.000-2.000 1,1.000-1.000-1,3.000 3.000 1,3.000 3.000 0,4.000 4.000 1,4.000 1.000-1,6.000 0.000 0,7.000 0.000-1,6.000 0.000-2,1.000 1.000 1,-3.000 4.000-1,-3.000 3.000 0,-2.000 3.000 0,-8.000 6.000 0,-8.000 9.000 1,-10.000 10.000 0,-9.000 10.000 1,-7.000 4.000 0,-3.000 0.000-1,-3.000 0.000-1,-2.000 0.000 1,-5.000 0.000-2,-2.000 0.000 2,-3.000 0.000-1,-3.000 0.000 0,-1.000-4.000 1,4.000-5.000-1,3.000-7.000 0,3.000-5.000 1,6.000-4.000-1,9.000 0.000 0,10.000 0.000 1,10.000 0.000-1,5.000-2.000 0,4.000-3.000 0,3.000-3.000 1,3.000-2.000-1,1.000-5.000 1,1.000-2.000-1,-1.000-3.000 0,1.000-3.000 0,-4.000 1.000-1,-6.000 6.000 1,-6.000 7.000-1,-6.000 6.000 0,-6.000 4.000 0,-2.000 4.000 1,-3.000 3.000 0,-3.000 3.000 2,-4.000 3.000-1,-3.000 3.000 1,-3.000 3.000-1,-2.000 4.000 0,-1.000 2.000-1,3.000 4.000 0,3.000 3.000 0,4.000 3.000-1,2.000-2.000 0,4.000-6.000 1,3.000-6.000 1,3.000-6.000 1,3.000-6.000 0,3.000-2.000-1,3.000-3.000 0,4.000-3.000-1,-3.000-2.000-1,-5.000 0.000 0,-7.000 0.000-1,-5.000 0.000-1,-4.000-2.000 0,0.000-3.000 0,0.000-3.000 0,0.000-2.000 1,-2.000-5.000-1,-3.000-2.000 0,-3.000-3.000 1,-2.000-3.000-1,-3.000-2.000 1,1.000 0.000 1,-1.000 0.000 0,1.000 0.000 0,-4.000 3.000 0,-6.000 6.000 1,-6.000 7.000-1,-6.000 6.000-1,-2.000 3.000 1,3.000 0.000-1,3.000 0.000 0,4.000 0.000 0,1.000 0.000-2,0.000 0.000 0,0.000 0.000-2,0.000 0.000-2,-4.000-2.000-1,-5.000-3.000-2,-7.000-3.000-3,-5.000-2.000-2,-8.000-6.000-7,-5.000-6.000-11,-7.000-6.000-11,-5.000-6.000-10</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9:54"/>
    </inkml:context>
    <inkml:brush xml:id="br0">
      <inkml:brushProperty name="width" value="0.0236480124294758" units="cm"/>
      <inkml:brushProperty name="height" value="0.0236480124294758" units="cm"/>
      <inkml:brushProperty name="color" value="#00bff3"/>
      <inkml:brushProperty name="ignorePressure" value="0"/>
    </inkml:brush>
  </inkml:definitions>
  <inkml:trace contextRef="#ctx0" brushRef="#br0">13450.000 51800.000 620,'-22.000'-24.000'0,"6.000"4.000"0,7.000 3.000 0,6.000 3.000 0,3.000 4.000 8,0.000 7.000 17,0.000 6.000 17,0.000 7.000 16,3.000 10.000 4,6.000 16.000-10,7.000 15.000-10,6.000 17.000-8,-1.000 13.000-10,-5.000 13.000-6,-7.000 12.000-7,-5.000 13.000-8,-4.000 9.000-4,0.000 6.000-3,0.000 7.000-4,0.000 6.000-2,0.000-4.000-2,0.000-11.000 0,0.000-14.000 0,0.000-11.000 0,0.000-15.000-3,0.000-16.000-6,0.000-15.000-7,0.000-15.000-6,0.000-18.000-6,0.000-19.000-4,0.000-18.000-6,0.000-19.000-5,0.000-8.000 4,0.000 3.000 10,0.000 3.000 13,0.000 4.000 11</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57600.000 40100.000,'-50.000'-50.000,"100.000"50.000,0.000 0.000,175.000 0.000,0.000 0.000,100.000 0.000,0.000 0.000,0.000 0.000,0.000 0.000,-250.000 0.000,0.000 0.000,-25.000 0.000</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34"/>
    </inkml:context>
    <inkml:brush xml:id="br0">
      <inkml:brushProperty name="width" value="0.0183781255036592" units="cm"/>
      <inkml:brushProperty name="height" value="0.0183781255036592" units="cm"/>
      <inkml:brushProperty name="color" value="#00bff3"/>
      <inkml:brushProperty name="ignorePressure" value="0"/>
    </inkml:brush>
  </inkml:definitions>
  <inkml:trace contextRef="#ctx0" brushRef="#br0">42000.000 21950.000 798,'-24.000'-24.000'-17,"4.000"4.000"1,3.000 3.000 2,3.000 3.000 1,3.000 1.000 3,3.000 1.000 3,3.000-1.000 3,4.000 1.000 3,1.000 2.000 7,0.000 7.000 8,0.000 6.000 9,0.000 7.000 9,1.000 2.000 1,4.000 1.000-5,3.000-1.000-7,3.000 1.000-6,1.000 1.000-4,1.000 3.000-2,-1.000 3.000 0,1.000 4.000-2,-1.000-1.000-1,1.000-3.000-1,-1.000-3.000 0,1.000-2.000-1,1.000 3.000 0,3.000 14.000 0,3.000 11.000 1,4.000 14.000 0,2.000 5.000 0,4.000 1.000-1,3.000-1.000-2,3.000 1.000 0,3.000 4.000-1,3.000 9.000 1,3.000 10.000 2,4.000 10.000 1,1.000 7.000-1,0.000 6.000 0,0.000 7.000-2,0.000 6.000 0,-4.000-5.000-2,-5.000-16.000 0,-7.000-15.000 0,-5.000-15.000-2,-4.000-11.000 0,0.000-2.000 2,0.000-3.000 0,0.000-3.000 1,3.000 4.000 0,6.000 13.000-1,7.000 12.000 0,6.000 13.000-1,-1.000 2.000 1,-5.000-5.000 0,-7.000-7.000 1,-5.000-5.000 0,-3.000 2.000 0,4.000 13.000-1,3.000 12.000 0,3.000 13.000-2,-4.000-5.000 0,-8.000-22.000 1,-10.000-22.000 0,-9.000-21.000 0,-4.000-10.000 1,4.000 3.000 0,3.000 3.000-1,3.000 4.000 1,3.000 7.000-1,3.000 13.000 1,3.000 12.000-1,4.000 13.000 1,-1.000-2.000-1,-3.000-16.000 0,-3.000-15.000 1,-2.000-15.000-1,-3.000-9.000 0,1.000 1.000 1,-1.000-1.000-1,1.000 1.000 1,-1.000-1.000-1,1.000 1.000 1,-1.000-1.000 0,1.000 1.000 0,-1.000-1.000-1,1.000 1.000 1,-1.000-1.000 0,1.000 1.000 0,-3.000-3.000 0,-2.000-2.000 1,-3.000-3.000-1,-3.000-3.000-1,-4.000-10.000-3,-3.000-16.000-11,-3.000-15.000-8,-2.000-15.000-10,-5.000-15.000-2,-2.000-12.000 5,-3.000-13.000 5,-3.000-12.000 5,-9.000-23.000 1,-11.000-30.000-1,-14.000-32.000-3,-11.000-30.000-2,0.000 3.000 1,17.000 42.000 4,15.000 40.000 4,16.000 41.000 3,7.000 21.000 3,1.000 4.000 2,-1.000 3.000 3,1.000 3.000 2,-1.000-1.000 1,1.000-2.000 0,-1.000-3.000 1,1.000-3.000 0,-1.000-2.000 1,1.000 0.000 0,-1.000 0.000-1,1.000 0.000 1</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9:54"/>
    </inkml:context>
    <inkml:brush xml:id="br0">
      <inkml:brushProperty name="width" value="0.0228753946721554" units="cm"/>
      <inkml:brushProperty name="height" value="0.0228753946721554" units="cm"/>
      <inkml:brushProperty name="color" value="#00bff3"/>
      <inkml:brushProperty name="ignorePressure" value="0"/>
    </inkml:brush>
  </inkml:definitions>
  <inkml:trace contextRef="#ctx0" brushRef="#br0">13500.000 53250.000 641,'1.000'-111.000'0,"4.000"28.000"1,3.000 28.000 2,3.000 29.000 0,3.000 15.000 6,3.000 3.000 14,3.000 3.000 12,4.000 4.000 12,5.000 1.000 3,10.000 0.000-8,10.000 0.000-9,9.000 0.000-8,6.000 0.000-4,3.000 0.000-2,3.000 0.000 0,4.000 0.000-1,2.000 0.000-7,4.000 0.000-13,3.000 0.000-13,3.000 0.000-12,-4.000 0.000-9,-8.000 0.000-5,-10.000 0.000-4,-9.000 0.000-4,-10.000 0.000-1,-9.000 0.000 4,-10.000 0.000 2,-8.000 0.000 3,-9.000 0.000 5,-6.000 0.000 9,-6.000 0.000 7,-6.000 0.000 8</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9:54"/>
    </inkml:context>
    <inkml:brush xml:id="br0">
      <inkml:brushProperty name="width" value="0.0297118406742811" units="cm"/>
      <inkml:brushProperty name="height" value="0.0297118406742811" units="cm"/>
      <inkml:brushProperty name="color" value="#00bff3"/>
      <inkml:brushProperty name="ignorePressure" value="0"/>
    </inkml:brush>
  </inkml:definitions>
  <inkml:trace contextRef="#ctx0" brushRef="#br0">14700.000 52500.000 493,'21.000'-161.000'2,"-5.000"28.000"5,-7.000 28.000 5,-5.000 29.000 4,-4.000 13.000 4,0.000 1.000 2,0.000-1.000 3,0.000 1.000 3,1.000 4.000 0,4.000 9.000-2,3.000 10.000-2,3.000 10.000-2,3.000 14.000 0,3.000 23.000 4,3.000 22.000 5,4.000 22.000 3,-3.000 16.000 0,-5.000 14.000-5,-7.000 11.000-4,-5.000 14.000-5,-4.000 8.000-3,0.000 7.000-3,0.000 6.000-3,0.000 7.000-3,0.000 5.000-4,0.000 7.000-7,0.000 6.000-6,0.000 7.000-6,0.000 2.000-6,0.000 1.000-8,0.000-1.000-6,0.000 1.000-8,0.000-10.000-2,0.000-19.000 4,0.000-18.000 3,0.000-19.000 4,0.000-15.000-2,0.000-8.000-3,0.000-10.000-4,0.000-9.000-4</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29:56"/>
    </inkml:context>
    <inkml:brush xml:id="br0">
      <inkml:brushProperty name="width" value="0.017527598887682" units="cm"/>
      <inkml:brushProperty name="height" value="0.017527598887682" units="cm"/>
      <inkml:brushProperty name="color" value="#00bff3"/>
      <inkml:brushProperty name="ignorePressure" value="0"/>
    </inkml:brush>
  </inkml:definitions>
  <inkml:trace contextRef="#ctx0" brushRef="#br0">15850.000 52900.000 836,'-69.000'-21.000'71,"13.000"10.000"-20,12.000 10.000-20,13.000 9.000-21,7.000 7.000-18,4.000 7.000-19,3.000 6.000-19,3.000 7.000-18</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0"/>
    </inkml:context>
    <inkml:brush xml:id="br0">
      <inkml:brushProperty name="width" value="0.0281474851071835" units="cm"/>
      <inkml:brushProperty name="height" value="0.0281474851071835" units="cm"/>
      <inkml:brushProperty name="color" value="#000000"/>
      <inkml:brushProperty name="ignorePressure" value="0"/>
    </inkml:brush>
  </inkml:definitions>
  <inkml:trace contextRef="#ctx0" brushRef="#br0">13500.000 51950.000 521,'67.000'-222.000'0,"-16.000"56.000"0,-15.000 57.000 0,-15.000 56.000 0,-7.000 29.000 0,3.000 4.000 0,3.000 3.000 0,4.000 3.000 0,-3.000 6.000 6,-5.000 9.000 13,-7.000 10.000 14,-5.000 10.000 12,-4.000 18.000 6,0.000 28.000-2,0.000 28.000-2,0.000 29.000-2,-4.000 19.000-3,-5.000 14.000-5,-7.000 11.000-7,-5.000 14.000-5,-3.000 2.000-5,4.000-6.000-5,3.000-6.000-5,3.000-6.000-5,3.000-10.000-6,3.000-12.000-4,3.000-13.000-4,4.000-12.000-6,2.000-10.000-6,4.000-6.000-5,3.000-6.000-7,3.000-6.000-6,1.000-9.000-5,1.000-8.000-3,-1.000-10.000-3,1.000-9.000-4,-3.000-10.000 3,-2.000-9.000 10,-3.000-10.000 9,-3.000-8.000 10,-1.000-8.000 4,4.000-2.000 1,3.000-3.000 1,3.000-3.000-1</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1"/>
    </inkml:context>
    <inkml:brush xml:id="br0">
      <inkml:brushProperty name="width" value="0.0326524004340172" units="cm"/>
      <inkml:brushProperty name="height" value="0.0326524004340172" units="cm"/>
      <inkml:brushProperty name="color" value="#000000"/>
      <inkml:brushProperty name="ignorePressure" value="0"/>
    </inkml:brush>
  </inkml:definitions>
  <inkml:trace contextRef="#ctx0" brushRef="#br0">15200.000 51800.000 449,'-25.000'-8.000'0,"0.000"-16.000"0,0.000-15.000 0,0.000-15.000 0,3.000-4.000 0,6.000 9.000 2,7.000 10.000 1,6.000 10.000 2,3.000 5.000 5,0.000 4.000 11,0.000 3.000 10,0.000 3.000 11,0.000 6.000 5,0.000 9.000 2,0.000 10.000 1,0.000 10.000 0,0.000 10.000-3,0.000 13.000-7,0.000 12.000-7,0.000 13.000-7,-2.000 13.000-5,-3.000 17.000-3,-3.000 15.000-2,-2.000 16.000-3,-3.000 9.000-3,1.000 3.000-2,-1.000 3.000-3,1.000 4.000-1,-1.000-3.000-5,1.000-5.000-6,-1.000-7.000-6,1.000-5.000-6,-1.000-3.000-3,1.000 4.000 2,-1.000 3.000 1,1.000 3.000 1,2.000-5.000-4,7.000-12.000-11,6.000-13.000-11,7.000-12.000-9,2.000-13.000-6,1.000-12.000 2,-1.000-13.000 1,1.000-12.000 1</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1"/>
    </inkml:context>
    <inkml:brush xml:id="br0">
      <inkml:brushProperty name="width" value="0.0274831671267748" units="cm"/>
      <inkml:brushProperty name="height" value="0.0274831671267748" units="cm"/>
      <inkml:brushProperty name="color" value="#000000"/>
      <inkml:brushProperty name="ignorePressure" value="0"/>
    </inkml:brush>
  </inkml:definitions>
  <inkml:trace contextRef="#ctx0" brushRef="#br0">13900.000 53200.000 533,'-49.000'-24.000'5,"4.000"4.000"9,3.000 3.000 10,3.000 3.000 8,14.000 1.000 10,25.000 1.000 9,25.000-1.000 7,25.000 1.000 10,18.000-1.000-5,14.000 1.000-14,11.000-1.000-15,14.000 1.000-15,3.000-3.000-12,-2.000-2.000-6,-3.000-3.000-8,-3.000-3.000-7,-7.000 1.000-6,-9.000 6.000-4,-10.000 7.000-4,-8.000 6.000-4,-11.000 7.000 0,-8.000 10.000 2,-10.000 10.000 3,-9.000 9.000 2,-7.000 2.000-2,-3.000-2.000-11,-3.000-3.000-9,-2.000-3.000-11</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2"/>
    </inkml:context>
    <inkml:brush xml:id="br0">
      <inkml:brushProperty name="width" value="0.0311584025621414" units="cm"/>
      <inkml:brushProperty name="height" value="0.0311584025621414" units="cm"/>
      <inkml:brushProperty name="color" value="#000000"/>
      <inkml:brushProperty name="ignorePressure" value="0"/>
    </inkml:brush>
  </inkml:definitions>
  <inkml:trace contextRef="#ctx0" brushRef="#br0">16950.000 52900.000 470,'-29.000'1.000'3,"-5.000"4.000"4,-7.000 3.000 5,-5.000 3.000 6,6.000-1.000 8,23.000-2.000 14,22.000-3.000 12,22.000-3.000 14,8.000-2.000 0,-2.000 0.000-12,-3.000 0.000-13,-3.000 0.000-12,-1.000 0.000-8,4.000 0.000-4,3.000 0.000-2,3.000 0.000-5,3.000 0.000 0,3.000 0.000-1,3.000 0.000 1,4.000 0.000 0,1.000 0.000-2,0.000 0.000-3,0.000 0.000-5,0.000 0.000-2,1.000 0.000-3,4.000 0.000-1,3.000 0.000-1,3.000 0.000 0,-1.000 0.000-1,-2.000 0.000 1,-3.000 0.000 1,-3.000 0.000 1,-4.000 0.000 1,-3.000 0.000 1,-3.000 0.000 2,-2.000 0.000 0,-1.000-2.000 2,3.000-3.000 0,3.000-3.000 1,4.000-2.000 0,-3.000-1.000 0,-5.000 3.000-1,-7.000 3.000 0,-5.000 4.000 0,-1.000 1.000 0,6.000 0.000-2,7.000 0.000 1,6.000 0.000-2,1.000 1.000 0,-3.000 4.000 0,-3.000 3.000-1,-2.000 3.000 0,-3.000 1.000 0,1.000 1.000 1,-1.000-1.000-1,1.000 1.000 1,-3.000-3.000-1,-2.000-2.000-1,-3.000-3.000-1,-3.000-3.000-2,-9.000-2.000-8,-11.000 0.000-12,-14.000 0.000-14,-11.000 0.000-13</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3"/>
    </inkml:context>
    <inkml:brush xml:id="br0">
      <inkml:brushProperty name="width" value="0.0269620455801487" units="cm"/>
      <inkml:brushProperty name="height" value="0.0269620455801487" units="cm"/>
      <inkml:brushProperty name="color" value="#000000"/>
      <inkml:brushProperty name="ignorePressure" value="0"/>
    </inkml:brush>
  </inkml:definitions>
  <inkml:trace contextRef="#ctx0" brushRef="#br0">21000.000 52250.000 543,'-2.000'-27.000'5,"-3.000"-3.000"9,-3.000-3.000 10,-2.000-2.000 8,-3.000 0.000 4,1.000 7.000-3,-1.000 6.000-4,1.000 7.000-3,-4.000 4.000-2,-6.000 3.000 2,-6.000 3.000 0,-6.000 4.000 1,-4.000 5.000-2,1.000 10.000-5,-1.000 10.000-4,1.000 9.000-5,-4.000 7.000-3,-6.000 7.000 1,-6.000 6.000 0,-6.000 7.000 1,-4.000 4.000-1,1.000 3.000 0,-1.000 3.000 0,1.000 4.000 0,1.000-1.000-2,3.000-3.000-4,3.000-3.000-3,4.000-2.000-3,4.000-6.000-1,6.000-6.000 1,7.000-6.000 1,6.000-6.000 2,6.000-6.000 0,6.000-2.000 0,7.000-3.000 0,6.000-3.000 1,7.000-1.000 0,10.000 4.000-2,10.000 3.000 0,9.000 3.000-2,9.000-2.000-1,9.000-6.000-2,10.000-6.000-2,10.000-6.000-2,7.000-6.000-2,6.000-2.000-1,7.000-3.000 0,6.000-3.000-2,4.000-4.000 1,4.000-3.000 0,3.000-3.000 0,3.000-2.000 2,-5.000-3.000-4,-12.000 1.000-5,-13.000-1.000-7,-12.000 1.000-5,-12.000-1.000-5,-8.000 1.000-5,-10.000-1.000-4,-9.000 1.000-4</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4"/>
    </inkml:context>
    <inkml:brush xml:id="br0">
      <inkml:brushProperty name="width" value="0.0257648527622223" units="cm"/>
      <inkml:brushProperty name="height" value="0.0257648527622223" units="cm"/>
      <inkml:brushProperty name="color" value="#000000"/>
      <inkml:brushProperty name="ignorePressure" value="0"/>
    </inkml:brush>
  </inkml:definitions>
  <inkml:trace contextRef="#ctx0" brushRef="#br0">20550.000 51700.000 569,'-22.000'-46.000'-32,"6.000"10.000"15,7.000 10.000 14,6.000 9.000 14,1.000 2.000 9,-3.000-2.000 2,-3.000-3.000 3,-2.000-3.000 3,-1.000 4.000 4,3.000 13.000 6,3.000 12.000 6,4.000 13.000 6,-6.000 15.000-1,-11.000 19.000-9,-14.000 19.000-7,-11.000 19.000-8,-7.000 13.000-6,0.000 10.000-3,0.000 10.000-4,0.000 9.000-4,-2.000 4.000-2,-3.000 1.000-3,-3.000-1.000-1,-2.000 1.000-3,-1.000-6.000-1,3.000-8.000-1,3.000-10.000 0,4.000-9.000-1,2.000-7.000-2,4.000-3.000-3,3.000-3.000-4,3.000-2.000-4,4.000-8.000 0,7.000-8.000 0,6.000-10.000 2,7.000-9.000 1,10.000-20.000-7,16.000-27.000-14,15.000-28.000-15,17.000-28.000-14,2.000-12.000-1,-9.000 7.000 12,-10.000 6.000 13,-8.000 7.000 12,-6.000 2.000 8,1.000 1.000 2,-1.000-1.000 4,1.000 1.000 3</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4"/>
    </inkml:context>
    <inkml:brush xml:id="br0">
      <inkml:brushProperty name="width" value="0.0290114097297192" units="cm"/>
      <inkml:brushProperty name="height" value="0.0290114097297192" units="cm"/>
      <inkml:brushProperty name="color" value="#000000"/>
      <inkml:brushProperty name="ignorePressure" value="0"/>
    </inkml:brush>
  </inkml:definitions>
  <inkml:trace contextRef="#ctx0" brushRef="#br0">20250.000 52100.000 505,'21.000'-68.000'1,"-5.000"17.000"1,-7.000 15.000 1,-5.000 16.000 2,-8.000 9.000 2,-5.000 3.000 5,-7.000 3.000 4,-5.000 4.000 5,3.000 5.000 5,17.000 10.000 8,15.000 10.000 7,16.000 9.000 7,5.000 6.000 1,-2.000 3.000-7,-3.000 3.000-7,-3.000 4.000-8,-4.000 7.000-4,-3.000 13.000-3,-3.000 12.000-3,-2.000 13.000-3,-3.000 2.000-2,1.000-5.000-2,-1.000-7.000-2,1.000-5.000-1,-3.000 0.000-2,-2.000 10.000-1,-3.000 10.000-1,-3.000 9.000-1,-2.000-2.000-2,0.000-12.000 0,0.000-13.000-1,0.000-12.000-1,3.000-12.000-2,6.000-8.000 0,7.000-10.000-2,6.000-9.000-2,3.000-9.000 1,0.000-5.000 1,0.000-7.000 2,0.000-5.000 1,1.000-6.000 1,4.000-3.000 0,3.000-3.000 1,3.000-2.000 1,4.000-9.000 0,7.000-12.000 2,6.000-13.000 2,7.000-12.000 0,4.000-12.000 2,3.000-8.000-1,3.000-10.000 0,4.000-9.000 0,1.000-7.000 0,0.000-3.000-2,0.000-3.000 1,0.000-2.000-2,-5.000 0.000-1,-9.000 7.000-3,-10.000 6.000-3,-8.000 7.000-2,-9.000 7.000-4,-6.000 9.000-3,-6.000 10.000-2,-6.000 10.000-4,-7.000 14.000-11,-6.000 23.000-20,-6.000 22.000-19,-6.000 22.000-19</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34"/>
    </inkml:context>
    <inkml:brush xml:id="br0">
      <inkml:brushProperty name="width" value="0.0171987749636173" units="cm"/>
      <inkml:brushProperty name="height" value="0.0171987749636173" units="cm"/>
      <inkml:brushProperty name="color" value="#00bff3"/>
      <inkml:brushProperty name="ignorePressure" value="0"/>
    </inkml:brush>
  </inkml:definitions>
  <inkml:trace contextRef="#ctx0" brushRef="#br0">41850.000 21450.000 852,'-24.000'1.000'-1,"4.000"4.000"4,3.000 3.000 3,3.000 3.000 5,1.000 4.000 2,1.000 7.000-1,-1.000 6.000 0,1.000 7.000 0,-1.000 8.000 0,1.000 14.000 0,-1.000 11.000-1,1.000 14.000 0,1.000-1.000-1,3.000-12.000-2,3.000-13.000-2,4.000-12.000 0,1.000-2.000-3,0.000 9.000-2,0.000 10.000-3,0.000 10.000-2,0.000 2.000-1,0.000-3.000 0,0.000-3.000 0,0.000-2.000 0,0.000 0.000 0,0.000 7.000 1,0.000 6.000 1,0.000 7.000 1,0.000-1.000 0,0.000-6.000 1,0.000-6.000-1,0.000-6.000 1,0.000-7.000-1,0.000-6.000 0,0.000-6.000-1,0.000-6.000-1,1.000-13.000-5,4.000-19.000-8,3.000-18.000-8,3.000-19.000-8,-1.000-7.000-2,-2.000 7.000 7,-3.000 6.000 5,-3.000 7.000 7,2.000-10.000 2,10.000-25.000 0,10.000-25.000-2,9.000-25.000 0,-1.000-4.000 0,-8.000 20.000 4,-10.000 18.000 4,-9.000 20.000 3,-4.000 10.000 2,4.000 3.000 0,3.000 3.000 2,3.000 4.000 0</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6"/>
    </inkml:context>
    <inkml:brush xml:id="br0">
      <inkml:brushProperty name="width" value="0.0274968016892672" units="cm"/>
      <inkml:brushProperty name="height" value="0.0274968016892672" units="cm"/>
      <inkml:brushProperty name="color" value="#000000"/>
      <inkml:brushProperty name="ignorePressure" value="0"/>
    </inkml:brush>
  </inkml:definitions>
  <inkml:trace contextRef="#ctx0" brushRef="#br0">23350.000 52400.000 533,'-24.000'-2.000'1,"4.000"-3.000"4,3.000-3.000 2,3.000-2.000 3,4.000-3.000 5,7.000 1.000 7,6.000-1.000 7,7.000 1.000 7,5.000-1.000 1,7.000 1.000-2,6.000-1.000-4,7.000 1.000-2,8.000 1.000-3,14.000 3.000-2,11.000 3.000-2,14.000 4.000-3,5.000-1.000-1,1.000-3.000-1,-1.000-3.000-1,1.000-2.000-1,-1.000-1.000-2,1.000 3.000 0,-1.000 3.000-2,1.000 4.000 0,-4.000 1.000-6,-6.000 0.000-11,-6.000 0.000-9,-6.000 0.000-10,-6.000 1.000-6,-2.000 4.000-2,-3.000 3.000-3,-3.000 3.000-2,-7.000 1.000-1,-9.000 1.000 0,-10.000-1.000 1,-8.000 1.000-1,-11.000 2.000 2,-8.000 7.000 2,-10.000 6.000 1,-9.000 7.000 2,-4.000-1.000 4,4.000-6.000 4,3.000-6.000 5,3.000-6.000 5</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6"/>
    </inkml:context>
    <inkml:brush xml:id="br0">
      <inkml:brushProperty name="width" value="0.0252665486186743" units="cm"/>
      <inkml:brushProperty name="height" value="0.0252665486186743" units="cm"/>
      <inkml:brushProperty name="color" value="#000000"/>
      <inkml:brushProperty name="ignorePressure" value="0"/>
    </inkml:brush>
  </inkml:definitions>
  <inkml:trace contextRef="#ctx0" brushRef="#br0">23050.000 53250.000 580,'-24.000'-2.000'0,"4.000"-3.000"0,3.000-3.000 0,3.000-2.000 0,-2.000-3.000 0,-6.000 1.000 0,-6.000-1.000 0,-6.000 1.000 0,5.000-1.000 6,20.000 1.000 14,18.000-1.000 12,20.000 1.000 13,16.000-1.000 4,16.000 1.000-5,15.000-1.000-6,17.000 1.000-5,7.000-1.000-6,0.000 1.000-4,0.000-1.000-4,0.000 1.000-6,1.000-1.000-2,4.000 1.000 2,3.000-1.000 0,3.000 1.000 1,-1.000 1.000-3,-2.000 3.000-4,-3.000 3.000-5,-3.000 4.000-6,-7.000 4.000-9,-9.000 6.000-15,-10.000 7.000-15,-8.000 6.000-14,-12.000 1.000-7,-12.000-3.000 2,-13.000-3.000 2,-12.000-2.000 2</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6"/>
    </inkml:context>
    <inkml:brush xml:id="br0">
      <inkml:brushProperty name="width" value="0.0271168053150177" units="cm"/>
      <inkml:brushProperty name="height" value="0.0271168053150177" units="cm"/>
      <inkml:brushProperty name="color" value="#000000"/>
      <inkml:brushProperty name="ignorePressure" value="0"/>
    </inkml:brush>
  </inkml:definitions>
  <inkml:trace contextRef="#ctx0" brushRef="#br0">26400.000 51750.000 540,'-24.000'-25.000'2,"4.000"0.000"5,3.000 0.000 3,3.000 0.000 5,1.000 6.000 8,1.000 13.000 9,-1.000 12.000 12,1.000 13.000 10,-3.000 13.000 1,-2.000 17.000-9,-3.000 15.000-9,-3.000 16.000-9,-6.000 10.000-6,-5.000 7.000-2,-7.000 6.000-2,-5.000 7.000-1,-3.000 4.000-4,4.000 3.000-4,3.000 3.000-3,3.000 4.000-4,-1.000-4.000-5,-2.000-9.000-4,-3.000-10.000-4,-3.000-8.000-5,1.000-11.000-5,6.000-8.000-5,7.000-10.000-6,6.000-9.000-6,7.000-13.000-6,10.000-16.000-8,10.000-15.000-8,9.000-15.000-7</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7"/>
    </inkml:context>
    <inkml:brush xml:id="br0">
      <inkml:brushProperty name="width" value="0.0292728580534458" units="cm"/>
      <inkml:brushProperty name="height" value="0.0292728580534458" units="cm"/>
      <inkml:brushProperty name="color" value="#000000"/>
      <inkml:brushProperty name="ignorePressure" value="0"/>
    </inkml:brush>
  </inkml:definitions>
  <inkml:trace contextRef="#ctx0" brushRef="#br0">26250.000 52000.000 501,'0.000'-27.000'2,"0.000"-3.000"7,0.000-3.000 6,0.000-2.000 5,1.000 3.000 7,4.000 14.000 8,3.000 11.000 8,3.000 14.000 8,3.000 11.000 1,3.000 14.000-9,3.000 11.000-7,4.000 14.000-8,-1.000 10.000-5,-3.000 9.000-3,-3.000 10.000-3,-2.000 10.000-3,-3.000 4.000-1,1.000 0.000-2,-1.000 0.000 0,1.000 0.000 0,-1.000-4.000-3,1.000-5.000-2,-1.000-7.000-3,1.000-5.000-3,1.000-8.000-1,3.000-5.000-3,3.000-7.000-1,4.000-5.000-2,1.000-9.000-1,0.000-9.000 0,0.000-10.000 0,0.000-8.000-1,0.000-8.000 1,0.000-2.000 1,0.000-3.000 0,0.000-3.000 1,3.000-13.000 1,6.000-22.000 1,7.000-22.000 2,6.000-21.000 1,6.000-21.000 0,6.000-19.000-1,7.000-18.000 1,6.000-19.000-1,3.000-10.000-1,0.000 1.000 0,0.000-1.000 0,0.000 1.000-1,-7.000 10.000-1,-11.000 22.000-4,-14.000 22.000-3,-11.000 23.000-4</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8"/>
    </inkml:context>
    <inkml:brush xml:id="br0">
      <inkml:brushProperty name="width" value="0.0248539671301842" units="cm"/>
      <inkml:brushProperty name="height" value="0.0248539671301842" units="cm"/>
      <inkml:brushProperty name="color" value="#000000"/>
      <inkml:brushProperty name="ignorePressure" value="0"/>
    </inkml:brush>
  </inkml:definitions>
  <inkml:trace contextRef="#ctx0" brushRef="#br0">29250.000 51750.000 590,'-16.000'0.000'25,"19.000"0.000"10,19.000 0.000 10,19.000 0.000 8,15.000-2.000 2,13.000-3.000-7,12.000-3.000-8,13.000-2.000-6,6.000-1.000-8,0.000 3.000-6,0.000 3.000-7,0.000 4.000-7,-5.000 1.000-3,-9.000 0.000-1,-10.000 0.000 0,-8.000 0.000 0,-1.000 1.000-3,9.000 4.000-6,10.000 3.000-8,10.000 3.000-5,-4.000 4.000-3,-16.000 7.000 2,-15.000 6.000 1,-15.000 7.000 1,-12.000-1.000-2,-6.000-6.000-6,-6.000-6.000-7,-6.000-6.000-6,-7.000-4.000-4,-6.000 1.000 1,-6.000-1.000-1,-6.000 1.000 1</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8"/>
    </inkml:context>
    <inkml:brush xml:id="br0">
      <inkml:brushProperty name="width" value="0.0224301870912313" units="cm"/>
      <inkml:brushProperty name="height" value="0.0224301870912313" units="cm"/>
      <inkml:brushProperty name="color" value="#000000"/>
      <inkml:brushProperty name="ignorePressure" value="0"/>
    </inkml:brush>
  </inkml:definitions>
  <inkml:trace contextRef="#ctx0" brushRef="#br0">29350.000 52450.000 653,'-55.000'0.000'34,"41.000"0.000"7,40.000 0.000 7,42.000 0.000 6,17.000 0.000-1,-2.000 0.000-12,-3.000 0.000-10,-3.000 0.000-11,5.000 0.000-8,17.000 0.000-3,15.000 0.000-6,16.000 0.000-3,-1.000 1.000-2,-15.000 4.000 0,-15.000 3.000 0,-16.000 3.000 1,-13.000 1.000-2,-9.000 1.000-3,-10.000-1.000-2,-8.000 1.000-3,-8.000 1.000-9,-2.000 3.000-14,-3.000 3.000-15,-3.000 4.000-13,-4.000-3.000-3,-3.000-5.000 9,-3.000-7.000 10,-2.000-5.000 8</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8"/>
    </inkml:context>
    <inkml:brush xml:id="br0">
      <inkml:brushProperty name="width" value="0.0227841697633266" units="cm"/>
      <inkml:brushProperty name="height" value="0.0227841697633266" units="cm"/>
      <inkml:brushProperty name="color" value="#000000"/>
      <inkml:brushProperty name="ignorePressure" value="0"/>
    </inkml:brush>
  </inkml:definitions>
  <inkml:trace contextRef="#ctx0" brushRef="#br0">29000.000 53250.000 643,'-52.000'0.000'1,"-3.000"0.000"3,-3.000 0.000 2,-2.000 0.000 2,2.000 0.000 5,9.000 0.000 4,10.000 0.000 5,10.000 0.000 6,13.000-2.000 2,19.000-3.000 0,19.000-3.000 0,19.000-2.000-1,18.000-3.000-1,19.000 1.000-3,19.000-1.000-2,19.000 1.000-3,12.000-1.000-3,6.000 1.000-4,7.000-1.000-5,6.000 1.000-5,3.000 1.000-2,0.000 3.000 0,0.000 3.000-2,0.000 4.000-2,-2.000 1.000-3,-3.000 0.000-8,-3.000 0.000-9,-2.000 0.000-7,-9.000 3.000-7,-12.000 6.000-5,-13.000 7.000-5,-12.000 6.000-4,-15.000-1.000 0,-15.000-5.000 6,-15.000-7.000 6,-16.000-5.000 5</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9"/>
    </inkml:context>
    <inkml:brush xml:id="br0">
      <inkml:brushProperty name="width" value="0.0280155595391989" units="cm"/>
      <inkml:brushProperty name="height" value="0.0280155595391989" units="cm"/>
      <inkml:brushProperty name="color" value="#000000"/>
      <inkml:brushProperty name="ignorePressure" value="0"/>
    </inkml:brush>
  </inkml:definitions>
  <inkml:trace contextRef="#ctx0" brushRef="#br0">32450.000 51250.000 523,'0.000'-46.000'10,"0.000"10.000"5,0.000 10.000 5,0.000 9.000 5,-2.000 10.000 5,-3.000 14.000 3,-3.000 11.000 5,-2.000 14.000 4,-6.000 10.000-1,-6.000 9.000-7,-6.000 10.000-5,-6.000 10.000-5,-7.000 11.000-5,-6.000 17.000-1,-6.000 15.000-1,-6.000 16.000-2,-4.000 10.000 0,1.000 7.000-1,-1.000 6.000 0,1.000 7.000-1,1.000-4.000-4,3.000-12.000-8,3.000-13.000-7,4.000-12.000-9,5.000-13.000-3,10.000-12.000 2,10.000-13.000 1,9.000-12.000 1,10.000-18.000-9,14.000-21.000-22,11.000-22.000-22,14.000-22.000-21</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09"/>
    </inkml:context>
    <inkml:brush xml:id="br0">
      <inkml:brushProperty name="width" value="0.030084116384387" units="cm"/>
      <inkml:brushProperty name="height" value="0.030084116384387" units="cm"/>
      <inkml:brushProperty name="color" value="#000000"/>
      <inkml:brushProperty name="ignorePressure" value="0"/>
    </inkml:brush>
  </inkml:definitions>
  <inkml:trace contextRef="#ctx0" brushRef="#br0">32350.000 51600.000 487,'0.000'-27.000'2,"0.000"-3.000"3,0.000-3.000 3,0.000-2.000 4,3.000 8.000 8,6.000 22.000 16,7.000 22.000 15,6.000 23.000 14,3.000 14.000 2,0.000 10.000-12,0.000 10.000-12,0.000 9.000-12,-2.000 9.000-7,-3.000 9.000-5,-3.000 10.000-3,-2.000 10.000-5,-3.000 4.000-2,1.000 0.000-1,-1.000 0.000-2,1.000 0.000 0,-1.000-2.000-2,1.000-3.000 1,-1.000-3.000-1,1.000-2.000 0,1.000-11.000-3,3.000-15.000-2,3.000-15.000-4,4.000-16.000-3,1.000-13.000-3,0.000-9.000-2,0.000-10.000 0,0.000-8.000-3,3.000-15.000 2,6.000-19.000 2,7.000-18.000 3,6.000-19.000 3,4.000-22.000 2,4.000-25.000 2,3.000-25.000 1,3.000-25.000 2,10.000-24.000 0,20.000-21.000 0,18.000-22.000-1,20.000-22.000-1,6.000-2.000-1,-2.000 19.000-1,-3.000 19.000-1,-3.000 19.000 0,-9.000 21.000-4,-11.000 26.000-4,-14.000 24.000-5,-11.000 26.000-5,-18.000 24.000-9,-22.000 26.000-14,-22.000 24.000-13,-21.000 26.000-15</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26"/>
    </inkml:context>
    <inkml:brush xml:id="br0">
      <inkml:brushProperty name="width" value="0.0146666653454304" units="cm"/>
      <inkml:brushProperty name="height" value="0.0146666653454304" units="cm"/>
      <inkml:brushProperty name="color" value="#000000"/>
      <inkml:brushProperty name="ignorePressure" value="0"/>
    </inkml:brush>
  </inkml:definitions>
  <inkml:trace contextRef="#ctx0" brushRef="#br0">17900.000 45700.000 1000,'23.000'0.000'-87,"-3.000"0.000"23,-3.000 0.000 22,-2.000 0.000 21</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34"/>
    </inkml:context>
    <inkml:brush xml:id="br0">
      <inkml:brushProperty name="width" value="0.0197575874626637" units="cm"/>
      <inkml:brushProperty name="height" value="0.0197575874626637" units="cm"/>
      <inkml:brushProperty name="color" value="#00bff3"/>
      <inkml:brushProperty name="ignorePressure" value="0"/>
    </inkml:brush>
  </inkml:definitions>
  <inkml:trace contextRef="#ctx0" brushRef="#br0">42150.000 21900.000 742,'48.000'23.000'-10,"-3.000"-3.000"8,-3.000-3.000 6,-2.000-2.000 7,0.000-1.000 4,7.000 3.000 1,6.000 3.000 2,7.000 4.000 1,5.000 1.000 0,7.000 0.000-1,6.000 0.000-2,7.000 0.000-2,0.000 0.000 0,-2.000 0.000 0,-3.000 0.000 0,-3.000 0.000 0,-4.000 0.000-1,-3.000 0.000-2,-3.000 0.000-2,-2.000 0.000-3,-6.000 0.000-1,-6.000 0.000 0,-6.000 0.000-1,-6.000 0.000-1,-7.000-2.000 0,-6.000-3.000-1,-6.000-3.000-1,-6.000-2.000 0,-4.000-3.000-1,1.000 1.000 0,-1.000-1.000-1,1.000 1.000 0,-4.000 1.000-3,-6.000 3.000-5,-6.000 3.000-4,-6.000 4.000-4,-6.000-3.000-4,-2.000-5.000-3,-3.000-7.000-1,-3.000-5.000-3,-4.000-14.000-2,-3.000-18.000-2,-3.000-19.000-2,-2.000-18.000-2,-1.000-6.000 1,3.000 10.000 6,3.000 10.000 4,4.000 9.000 5</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29"/>
    </inkml:context>
    <inkml:brush xml:id="br0">
      <inkml:brushProperty name="width" value="0.0146666653454304" units="cm"/>
      <inkml:brushProperty name="height" value="0.0146666653454304" units="cm"/>
      <inkml:brushProperty name="color" value="#000000"/>
      <inkml:brushProperty name="ignorePressure" value="0"/>
    </inkml:brush>
  </inkml:definitions>
  <inkml:trace contextRef="#ctx0" brushRef="#br0">18250.000 45850.000 1000,'0.000'23.000'-87,"0.000"-3.000"23,0.000-3.000 22,0.000-2.000 21,1.000-5.000 13,4.000-2.000 1,3.000-3.000 3,3.000-3.000 1,-1.000-1.000 1,-2.000 4.000 1,-3.000 3.000 0,-3.000 3.000 0,-1.000-1.000 1,4.000-2.000 0,3.000-3.000 0,3.000-3.000-1,-1.000-1.000 1,-2.000 4.000 0,-3.000 3.000 0,-3.000 3.000 0,-1.000-1.000 0,4.000-2.000 0,3.000-3.000 0,3.000-3.000 0,-1.000-1.000 0,-2.000 4.000 0,-3.000 3.000 0,-3.000 3.000 0,-1.000 1.000 0,4.000 1.000 0,3.000-1.000 0,3.000 1.000 0,-1.000-1.000 0,-2.000 1.000 0,-3.000-1.000 0,-3.000 1.000 0,-1.000-3.000 0,4.000-2.000 0,3.000-3.000 0,3.000-3.000 0,1.000-2.000 0,1.000 0.000 0,-1.000 0.000 0,1.000 0.000 0,-3.000 1.000 0,-2.000 4.000 0,-3.000 3.000 0,-3.000 3.000 0,-2.000 1.000 0,0.000 1.000 0,0.000-1.000 0,0.000 1.000 0,0.000-1.000 0,0.000 1.000 0,0.000-1.000 0,0.000 1.000 0</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5"/>
    </inkml:context>
    <inkml:brush xml:id="br0">
      <inkml:brushProperty name="width" value="0.027366615831852" units="cm"/>
      <inkml:brushProperty name="height" value="0.027366615831852" units="cm"/>
      <inkml:brushProperty name="color" value="#000000"/>
      <inkml:brushProperty name="ignorePressure" value="0"/>
    </inkml:brush>
  </inkml:definitions>
  <inkml:trace contextRef="#ctx0" brushRef="#br0">8600.000 44850.000 535,'0.000'-50.000'4,"0.000"0.000"8,0.000 0.000 7,0.000 0.000 8,1.000 7.000 4,4.000 17.000-2,3.000 15.000 0,3.000 16.000-2,-1.000 18.000-1,-2.000 22.000-1,-3.000 22.000-3,-3.000 23.000-1,-6.000 13.000-2,-5.000 6.000-2,-7.000 7.000-2,-5.000 6.000-3,-4.000 4.000-1,0.000 4.000-2,0.000 3.000-1,0.000 3.000-2,1.000-1.000-1,4.000-2.000-3,3.000-3.000-1,3.000-3.000-3,-1.000-4.000-2,-2.000-3.000-4,-3.000-3.000-4,-3.000-2.000-2,1.000-11.000-3,6.000-15.000-1,7.000-15.000 1,6.000-16.000-2,4.000-16.000-1,4.000-16.000-3,3.000-15.000-4,3.000-15.000-3,4.000-25.000-1,7.000-30.000 0,6.000-32.000 1,7.000-30.000-1,2.000-20.000 3,1.000-6.000 2,-1.000-6.000 3,1.000-6.000 4,-3.000 2.000 2,-2.000 14.000 5,-3.000 11.000 4,-3.000 14.000 4,-2.000 8.000 4,0.000 7.000 5,0.000 6.000 5,0.000 7.000 5,-2.000 7.000 4,-3.000 9.000 3,-3.000 10.000 4,-2.000 10.000 3,-3.000 18.000 6,1.000 28.000 7,-1.000 28.000 7,1.000 29.000 8,1.000 16.000-2,3.000 7.000-9,3.000 6.000-9,4.000 7.000-11,1.000 0.000-6,0.000-2.000-4,0.000-3.000-3,0.000-3.000-3,1.000-4.000-2,4.000-3.000-3,3.000-3.000 0,3.000-2.000-3,-1.000-5.000 0,-2.000-2.000-1,-3.000-3.000 1,-3.000-3.000-1,-4.000-6.000 0,-3.000-5.000-2,-3.000-7.000-1,-2.000-5.000-1,-1.000-9.000 0,3.000-9.000 0,3.000-10.000-1,4.000-8.000 1,1.000-14.000 1,0.000-15.000 0,0.000-15.000 2,0.000-16.000 1,3.000-15.000 0,6.000-11.000 1,7.000-14.000 0,6.000-11.000 0,4.000-9.000 1,4.000-3.000 0,3.000-3.000-1,3.000-2.000 0,-4.000 5.000 0,-8.000 16.000-2,-10.000 15.000-2,-9.000 17.000-1,-7.000 11.000-2,-3.000 10.000-1,-3.000 10.000 0,-2.000 9.000-2,-5.000 13.000-10,-2.000 20.000-20,-3.000 18.000-18,-3.000 20.000-20,-4.000 5.000-4,-3.000-6.000 12,-3.000-6.000 10,-2.000-6.000 12</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6"/>
    </inkml:context>
    <inkml:brush xml:id="br0">
      <inkml:brushProperty name="width" value="0.0251164529472589" units="cm"/>
      <inkml:brushProperty name="height" value="0.0251164529472589" units="cm"/>
      <inkml:brushProperty name="color" value="#000000"/>
      <inkml:brushProperty name="ignorePressure" value="0"/>
    </inkml:brush>
  </inkml:definitions>
  <inkml:trace contextRef="#ctx0" brushRef="#br0">10700.000 46100.000 583,'-2.000'20.000'3,"-3.000"-9.000"6,-3.000-10.000 6,-2.000-8.000 5,-1.000-8.000 5,3.000-2.000 3,3.000-3.000 3,4.000-3.000 3,5.000 1.000-1,10.000 6.000-2,10.000 7.000-2,9.000 6.000-4,4.000 3.000-3,1.000 0.000-5,-1.000 0.000-4,1.000 0.000-3,-4.000 6.000-3,-6.000 13.000 0,-6.000 12.000 1,-6.000 13.000-1,-6.000 9.000-2,-2.000 6.000-4,-3.000 7.000-6,-3.000 6.000-3,-7.000 3.000-5,-9.000 0.000 0,-10.000 0.000-2,-8.000 0.000-2,-6.000-4.000 1,1.000-5.000 2,-1.000-7.000 3,1.000-5.000 1,2.000-9.000 2,7.000-9.000 1,6.000-10.000 0,7.000-8.000 0,10.000-4.000 3,16.000 3.000 4,15.000 3.000 5,17.000 4.000 4,5.000-1.000 4,-3.000-3.000 2,-3.000-3.000 2,-2.000-2.000 3,-6.000 0.000 1,-6.000 7.000-2,-6.000 6.000-2,-6.000 7.000-2,-6.000 2.000-2,-2.000 1.000-3,-3.000-1.000-2,-3.000 1.000-2,-4.000 1.000-3,-3.000 3.000-3,-3.000 3.000-2,-2.000 4.000-2,-5.000 1.000-3,-2.000 0.000-4,-3.000 0.000-2,-3.000 0.000-3,-6.000 1.000-6,-5.000 4.000-7,-7.000 3.000-8,-5.000 3.000-8,-3.000-5.000 0,4.000-12.000 6,3.000-13.000 6,3.000-12.000 6,4.000-5.000 2,7.000 3.000-3,6.000 3.000-3,7.000 4.000-4</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6"/>
    </inkml:context>
    <inkml:brush xml:id="br0">
      <inkml:brushProperty name="width" value="0.0251845940947533" units="cm"/>
      <inkml:brushProperty name="height" value="0.0251845940947533" units="cm"/>
      <inkml:brushProperty name="color" value="#000000"/>
      <inkml:brushProperty name="ignorePressure" value="0"/>
    </inkml:brush>
  </inkml:definitions>
  <inkml:trace contextRef="#ctx0" brushRef="#br0">11000.000 44550.000 582,'23.000'-49.000'4,"-3.000"4.000"9,-3.000 3.000 8,-2.000 3.000 8,-1.000 4.000 3,3.000 7.000-5,3.000 6.000-3,4.000 7.000-5,4.000 0.000 1,6.000-2.000 3,7.000-3.000 4,6.000-3.000 4,4.000-1.000 0,4.000 4.000-3,3.000 3.000-3,3.000 3.000-4,1.000 3.000-3,1.000 3.000-6,-1.000 3.000-3,1.000 4.000-5,-6.000 1.000-7,-8.000 0.000-7,-10.000 0.000-9,-9.000 0.000-7,-9.000 3.000-11,-5.000 6.000-15,-7.000 7.000-15,-5.000 6.000-14</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7"/>
    </inkml:context>
    <inkml:brush xml:id="br0">
      <inkml:brushProperty name="width" value="0.0146666653454304" units="cm"/>
      <inkml:brushProperty name="height" value="0.0146666653454304" units="cm"/>
      <inkml:brushProperty name="color" value="#000000"/>
      <inkml:brushProperty name="ignorePressure" value="0"/>
    </inkml:brush>
  </inkml:definitions>
  <inkml:trace contextRef="#ctx0" brushRef="#br0">16250.000 44850.000 1000,'0.000'-25.000'-86,"0.000"0.000"22,0.000 0.000 22,0.000 0.000 22,0.000 1.000 11,0.000 4.000 2,0.000 3.000 2,0.000 3.000 2,0.000 1.000 2,0.000 1.000-1,0.000-1.000 1,0.000 1.000 1,0.000-1.000-1,0.000 1.000 1,0.000-1.000 0,0.000 1.000 0,-2.000-1.000-1,-3.000 1.000 1,-3.000-1.000 0,-2.000 1.000 0</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8"/>
    </inkml:context>
    <inkml:brush xml:id="br0">
      <inkml:brushProperty name="width" value="0.0172639116644859" units="cm"/>
      <inkml:brushProperty name="height" value="0.0172639116644859" units="cm"/>
      <inkml:brushProperty name="color" value="#000000"/>
      <inkml:brushProperty name="ignorePressure" value="0"/>
    </inkml:brush>
  </inkml:definitions>
  <inkml:trace contextRef="#ctx0" brushRef="#br0">16000.000 44100.000 849,'-46.000'1.000'15,"10.000"4.000"5,10.000 3.000 7,9.000 3.000 7,7.000 1.000-4,7.000 1.000-12,6.000-1.000-11,7.000 1.000-13</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8"/>
    </inkml:context>
    <inkml:brush xml:id="br0">
      <inkml:brushProperty name="width" value="0.0232011042535305" units="cm"/>
      <inkml:brushProperty name="height" value="0.0232011042535305" units="cm"/>
      <inkml:brushProperty name="color" value="#000000"/>
      <inkml:brushProperty name="ignorePressure" value="0"/>
    </inkml:brush>
  </inkml:definitions>
  <inkml:trace contextRef="#ctx0" brushRef="#br0">15950.000 43850.000 632,'26.000'23.000'54,"4.000"-3.000"-5,3.000-3.000-6,3.000-2.000-6,6.000-5.000-5,9.000-2.000-3,10.000-3.000-2,10.000-3.000-4,5.000-4.000-3,4.000-3.000-2,3.000-3.000-4,3.000-2.000-2,-4.000-3.000-5,-8.000 1.000-4,-10.000-1.000-7,-9.000 1.000-4,-12.000 5.000-13,-11.000 14.000-16,-14.000 11.000-19,-11.000 14.000-17,-11.000 3.000-2,-5.000-2.000 12,-7.000-3.000 12,-5.000-3.000 13</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8"/>
    </inkml:context>
    <inkml:brush xml:id="br0">
      <inkml:brushProperty name="width" value="0.0234041064977646" units="cm"/>
      <inkml:brushProperty name="height" value="0.0234041064977646" units="cm"/>
      <inkml:brushProperty name="color" value="#000000"/>
      <inkml:brushProperty name="ignorePressure" value="0"/>
    </inkml:brush>
  </inkml:definitions>
  <inkml:trace contextRef="#ctx0" brushRef="#br0">15700.000 44800.000 626,'-52.000'25.000'1,"-3.000"0.000"3,-3.000 0.000 3,-2.000 0.000 2,5.000 0.000 3,16.000 0.000 5,15.000 0.000 5,17.000 0.000 3,7.000 1.000 4,0.000 4.000 3,0.000 3.000 1,0.000 3.000 3,3.000 6.000-2,6.000 9.000-4,7.000 10.000-4,6.000 10.000-5,1.000 4.000-5,-3.000 0.000-6,-3.000 0.000-5,-2.000 0.000-5,-5.000-2.000-2,-2.000-3.000 2,-3.000-3.000 2,-3.000-2.000 3</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9"/>
    </inkml:context>
    <inkml:brush xml:id="br0">
      <inkml:brushProperty name="width" value="0.028427105396986" units="cm"/>
      <inkml:brushProperty name="height" value="0.028427105396986" units="cm"/>
      <inkml:brushProperty name="color" value="#000000"/>
      <inkml:brushProperty name="ignorePressure" value="0"/>
    </inkml:brush>
  </inkml:definitions>
  <inkml:trace contextRef="#ctx0" brushRef="#br0">15600.000 45200.000 515,'120.000'-24.000'16,"-9.000"4.000"5,-10.000 3.000 4,-8.000 3.000 4,0.000-1.000 2,14.000-2.000-2,11.000-3.000-1,14.000-3.000-3,5.000-4.000-2,1.000-3.000-3,-1.000-3.000-3,1.000-2.000-4,-7.000 2.000-1,-12.000 9.000 0,-13.000 10.000 1,-12.000 10.000 0,-13.000 4.000-3,-12.000 0.000-4,-13.000 0.000-6,-12.000 0.000-5,-9.000 3.000-2,-2.000 6.000 2,-3.000 7.000 1,-3.000 6.000 1,-6.000 4.000 3,-5.000 4.000 3,-7.000 3.000 3,-5.000 3.000 3,-8.000 4.000 2,-5.000 7.000 2,-7.000 6.000 0,-5.000 7.000 1,-9.000 5.000 1,-9.000 7.000-1,-10.000 6.000 1,-8.000 7.000 0,-9.000 4.000-1,-6.000 3.000-4,-6.000 3.000-2,-6.000 4.000-4,-2.000 1.000-2,3.000 0.000-3,3.000 0.000-1,4.000 0.000-2,4.000-8.000-2,6.000-16.000-4,7.000-15.000-3,6.000-15.000-3,6.000-17.000-1,6.000-15.000 2,7.000-15.000 1,6.000-16.000 3,4.000-23.000-4,4.000-27.000-10,3.000-28.000-10,3.000-28.000-9,3.000-20.000-5,3.000-8.000 2,3.000-10.000 1,4.000-9.000 1,1.000 2.000 4,0.000 17.000 8,0.000 15.000 7,0.000 16.000 7,1.000 12.000 7,4.000 9.000 4,3.000 10.000 5,3.000 10.000 5,-1.000 10.000 4,-2.000 13.000 5,-3.000 12.000 6,-3.000 13.000 5,-4.000 15.000 6,-3.000 19.000 10,-3.000 19.000 8,-2.000 19.000 8,-8.000 16.000 1,-8.000 17.000-10,-10.000 15.000-9,-9.000 16.000-9,-7.000 10.000-8,-3.000 7.000-6,-3.000 6.000-6,-2.000 7.000-7,0.000-7.000-6,7.000-19.000-7,6.000-18.000-7,7.000-19.000-7,5.000-15.000-5,7.000-8.000-4,6.000-10.000-4,7.000-9.000-3,5.000-15.000 0,7.000-18.000 4,6.000-19.000 4,7.000-18.000 4,5.000-10.000 5,7.000 0.000 3,6.000 0.000 5,7.000 0.000 5,0.000 4.000 4,-2.000 10.000 4,-3.000 10.000 4,-3.000 9.000 5,-2.000 6.000 0,0.000 3.000-1,0.000 3.000-4,0.000 4.000-1,1.000 5.000 5,4.000 10.000 12,3.000 10.000 14,3.000 9.000 13,-1.000 4.000 3,-2.000 1.000-4,-3.000-1.000-5,-3.000 1.000-4,-2.000-3.000-5,0.000-2.000-2,0.000-3.000-4,0.000-3.000-3</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9"/>
    </inkml:context>
    <inkml:brush xml:id="br0">
      <inkml:brushProperty name="width" value="0.0230534225702286" units="cm"/>
      <inkml:brushProperty name="height" value="0.0230534225702286" units="cm"/>
      <inkml:brushProperty name="color" value="#000000"/>
      <inkml:brushProperty name="ignorePressure" value="0"/>
    </inkml:brush>
  </inkml:definitions>
  <inkml:trace contextRef="#ctx0" brushRef="#br0">17150.000 44450.000 636,'0.000'-24.000'1,"0.000"4.000"2,0.000 3.000 2,0.000 3.000 2,0.000 4.000 5,0.000 7.000 9,0.000 6.000 8,0.000 7.000 8,-4.000 10.000 2,-5.000 16.000-2,-7.000 15.000-3,-5.000 17.000-3,-6.000 10.000-3,-3.000 6.000-2,-3.000 7.000-3,-2.000 6.000-3,-5.000 1.000-9,-2.000-3.000-18,-3.000-3.000-15,-3.000-2.000-18,4.000-9.000-8,13.000-12.000-2,12.000-13.000 0,13.000-12.000-2,4.000-12.000 3,-3.000-8.000 6,-3.000-10.000 5,-2.000-9.000 6</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36"/>
    </inkml:context>
    <inkml:brush xml:id="br0">
      <inkml:brushProperty name="width" value="0.0159669946879148" units="cm"/>
      <inkml:brushProperty name="height" value="0.0159669946879148" units="cm"/>
      <inkml:brushProperty name="color" value="#00bff3"/>
      <inkml:brushProperty name="ignorePressure" value="0"/>
    </inkml:brush>
  </inkml:definitions>
  <inkml:trace contextRef="#ctx0" brushRef="#br0">36350.000 16150.000 918,'-22.000'-30.000'-3,"6.000"-9.000"-4,7.000-10.000-7,6.000-8.000-4,3.000 0.000-1,0.000 14.000 5,0.000 11.000 4,0.000 14.000 5,0.000-3.000 3,0.000-15.000 4,0.000-15.000 1,0.000-16.000 4,3.000-12.000 1,6.000-5.000 1,7.000-7.000 0,6.000-5.000 0,3.000-6.000 1,0.000-3.000 0,0.000-3.000-1,0.000-2.000 0,-2.000-1.000 0,-3.000 3.000 0,-3.000 3.000-1,-2.000 4.000 1,-1.000-6.000-1,3.000-11.000-1,3.000-14.000 1,4.000-11.000-1,1.000-6.000-1,0.000 4.000-2,0.000 3.000-2,0.000 3.000-2,0.000 1.000-1,0.000 1.000 2,0.000-1.000 2,0.000 1.000 0,0.000-1.000 1,0.000 1.000-2,0.000-1.000-3,0.000 1.000-1,-2.000-3.000 0,-3.000-2.000 0,-3.000-3.000 0,-2.000-3.000 0,-3.000 5.000 1,1.000 17.000-1,-1.000 15.000 1,1.000 16.000 0,-4.000 9.000 0,-6.000 3.000 0,-6.000 3.000 0,-6.000 4.000 1,-4.000 4.000 0,1.000 6.000-1,-1.000 7.000 1,1.000 6.000 0,-1.000 3.000 0,1.000 0.000 0,-1.000 0.000 0,1.000 0.000 0,1.000 1.000 0,3.000 4.000 0,3.000 3.000 1,4.000 3.000 0,1.000 3.000 0,0.000 3.000 0,0.000 3.000 1,0.000 4.000-1,-2.000 1.000 1,-3.000 0.000 0,-3.000 0.000-1,-2.000 0.000 0,-3.000 1.000-1,1.000 4.000 1,-1.000 3.000-1,1.000 3.000 0,-1.000 1.000-5,1.000 1.000-9,-1.000-1.000-9,1.000 1.000-9,-1.000-1.000-3,1.000 1.000 5,-1.000-1.000 3,1.000 1.000 5,-1.000 1.000 3,1.000 3.000 2,-1.000 3.000 2,1.000 4.000 3,-1.000 1.000 2,1.000 0.000 1,-1.000 0.000 1,1.000 0.000 3</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39"/>
    </inkml:context>
    <inkml:brush xml:id="br0">
      <inkml:brushProperty name="width" value="0.020997229963541" units="cm"/>
      <inkml:brushProperty name="height" value="0.020997229963541" units="cm"/>
      <inkml:brushProperty name="color" value="#000000"/>
      <inkml:brushProperty name="ignorePressure" value="0"/>
    </inkml:brush>
  </inkml:definitions>
  <inkml:trace contextRef="#ctx0" brushRef="#br0">17000.000 45150.000 698,'1.000'26.000'4,"4.000"4.000"6,3.000 3.000 8,3.000 3.000 7,3.000 3.000 3,3.000 3.000-1,3.000 3.000-3,4.000 4.000-1,2.000 1.000 0,4.000 0.000 5,3.000 0.000 2,3.000 0.000 4,6.000-5.000-9,9.000-9.000-22,10.000-10.000-23,10.000-8.000-22,-3.000-9.000-12,-11.000-6.000-2,-14.000-6.000-2,-11.000-6.000-2</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0"/>
    </inkml:context>
    <inkml:brush xml:id="br0">
      <inkml:brushProperty name="width" value="0.0222318582236767" units="cm"/>
      <inkml:brushProperty name="height" value="0.0222318582236767" units="cm"/>
      <inkml:brushProperty name="color" value="#000000"/>
      <inkml:brushProperty name="ignorePressure" value="0"/>
    </inkml:brush>
  </inkml:definitions>
  <inkml:trace contextRef="#ctx0" brushRef="#br0">18300.000 43300.000 659,'-22.000'-2.000'5,"6.000"-3.000"7,7.000-3.000 10,6.000-2.000 8,4.000-3.000 2,4.000 1.000-4,3.000-1.000-5,3.000 1.000-4,10.000 1.000 0,20.000 3.000 1,18.000 3.000 4,20.000 4.000 2,11.000-1.000-1,7.000-3.000-4,6.000-3.000-4,7.000-2.000-4,-1.000-1.000-9,-6.000 3.000-10,-6.000 3.000-11,-6.000 4.000-12,-12.000 1.000-8,-15.000 0.000-3,-15.000 0.000-4,-16.000 0.000-5,-12.000-2.000 1,-5.000-3.000 3,-7.000-3.000 4,-5.000-2.000 4,-6.000-3.000 5,-3.000 1.000 7,-3.000-1.000 7,-2.000 1.000 8</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0"/>
    </inkml:context>
    <inkml:brush xml:id="br0">
      <inkml:brushProperty name="width" value="0.0261618811637163" units="cm"/>
      <inkml:brushProperty name="height" value="0.0261618811637163" units="cm"/>
      <inkml:brushProperty name="color" value="#000000"/>
      <inkml:brushProperty name="ignorePressure" value="0"/>
    </inkml:brush>
  </inkml:definitions>
  <inkml:trace contextRef="#ctx0" brushRef="#br0">19200.000 42800.000 560,'-46.000'-47.000'4,"10.000"6.000"8,10.000 7.000 8,9.000 6.000 7,4.000 12.000 7,1.000 19.000 2,-1.000 19.000 4,1.000 19.000 4,-3.000 15.000-2,-2.000 13.000-5,-3.000 12.000-5,-3.000 13.000-6,-12.000 21.000-4,-18.000 32.000-3,-19.000 31.000-3,-18.000 32.000-2,-9.000 5.000-4,4.000-18.000-6,3.000-19.000-5,3.000-18.000-5,7.000-20.000-8,14.000-18.000-9,11.000-19.000-10,14.000-18.000-10</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0"/>
    </inkml:context>
    <inkml:brush xml:id="br0">
      <inkml:brushProperty name="width" value="0.0239901468157768" units="cm"/>
      <inkml:brushProperty name="height" value="0.0239901468157768" units="cm"/>
      <inkml:brushProperty name="color" value="#000000"/>
      <inkml:brushProperty name="ignorePressure" value="0"/>
    </inkml:brush>
  </inkml:definitions>
  <inkml:trace contextRef="#ctx0" brushRef="#br0">19050.000 43550.000 611,'26.000'0.000'0,"4.000"0.000"0,3.000 0.000 0,3.000 0.000 0,1.000 0.000 7,1.000 0.000 13,-1.000 0.000 13,1.000 0.000 14,1.000 3.000 5,3.000 6.000-4,3.000 7.000-3,4.000 6.000-4,-3.000 6.000-7,-5.000 6.000-10,-7.000 7.000-9,-5.000 6.000-11,-8.000 3.000-3,-5.000 0.000 2,-7.000 0.000 3,-5.000 0.000 2,-9.000-2.000-10,-9.000-3.000-26,-10.000-3.000-24,-8.000-2.000-26,-4.000-8.000-5,3.000-8.000 12,3.000-10.000 12,4.000-9.000 14</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1"/>
    </inkml:context>
    <inkml:brush xml:id="br0">
      <inkml:brushProperty name="width" value="0.0260512940585613" units="cm"/>
      <inkml:brushProperty name="height" value="0.0260512940585613" units="cm"/>
      <inkml:brushProperty name="color" value="#000000"/>
      <inkml:brushProperty name="ignorePressure" value="0"/>
    </inkml:brush>
  </inkml:definitions>
  <inkml:trace contextRef="#ctx0" brushRef="#br0">19100.000 44100.000 562,'-22.000'-46.000'0,"6.000"10.000"6,7.000 10.000 7,6.000 9.000 6,6.000 6.000 5,6.000 3.000 1,7.000 3.000 1,6.000 4.000 2,1.000 2.000-2,-3.000 4.000-3,-3.000 3.000-4,-2.000 3.000-3,-6.000 10.000-2,-6.000 20.000-1,-6.000 18.000 1,-6.000 20.000 0,-9.000 8.000-3,-8.000 1.000-4,-10.000-1.000-5,-9.000 1.000-5,-5.000-6.000-5,0.000-8.000-5,0.000-10.000-5,0.000-9.000-5,3.000-10.000-2,6.000-9.000 1,7.000-10.000 1,6.000-8.000 1,15.000-14.000 3,26.000-15.000 5,24.000-15.000 4,26.000-16.000 6,10.000-5.000 3,-3.000 6.000 5,-3.000 7.000 4,-2.000 6.000 5,-6.000 6.000 0,-6.000 6.000-1,-6.000 7.000-2,-6.000 6.000 0,-10.000 10.000-2,-12.000 17.000-1,-13.000 15.000-1,-12.000 16.000-1,-13.000 9.000 0,-12.000 3.000 0,-13.000 3.000 0,-12.000 4.000 1,-5.000-4.000-3,3.000-9.000-3,3.000-10.000-4,4.000-8.000-5,4.000-11.000 0,6.000-8.000-1,7.000-10.000 0,6.000-9.000 1,7.000-10.000 0,10.000-9.000 1,10.000-10.000 0,9.000-8.000 1,10.000-4.000 0,14.000 3.000 1,11.000 3.000 1,14.000 4.000 0,5.000 1.000 2,1.000 0.000 3,-1.000 0.000 1,1.000 0.000 3,-3.000 3.000 2,-2.000 6.000 2,-3.000 7.000 1,-3.000 6.000 3,-6.000 3.000 0,-5.000 0.000-2,-7.000 0.000 0,-5.000 0.000-2,-9.000 3.000-1,-9.000 6.000-1,-10.000 7.000 0,-8.000 6.000-1,-11.000 1.000-4,-8.000-3.000-9,-10.000-3.000-10,-9.000-2.000-9,-9.000 0.000-2,-5.000 7.000 1,-7.000 6.000 3,-5.000 7.000 2,-6.000 5.000 4,-3.000 7.000 7,-3.000 6.000 6,-2.000 7.000 6,0.000 0.000 6,7.000-2.000 4,6.000-3.000 6,7.000-3.000 5,7.000-4.000 3,9.000-3.000 2,10.000-3.000 3,10.000-2.000 2,5.000-6.000 0,4.000-6.000-3,3.000-6.000-3,3.000-6.000-3,10.000-7.000-4,20.000-6.000-3,18.000-6.000-5,20.000-6.000-3,11.000-9.000-4,7.000-8.000-4,6.000-10.000-4,7.000-9.000-4,2.000-5.000-3,1.000 0.000 1,-1.000 0.000 0,1.000 0.000-1,-7.000 4.000 1,-12.000 10.000-2,-13.000 10.000-2,-12.000 9.000 0,-12.000 10.000 0,-8.000 14.000 4,-10.000 11.000 2,-9.000 14.000 4,-9.000 5.000 2,-5.000 1.000 3,-7.000-1.000 2,-5.000 1.000 2,-6.000-1.000 0,-3.000 1.000-1,-3.000-1.000-2,-2.000 1.000-2,-5.000 1.000-1,-2.000 3.000-2,-3.000 3.000-1,-3.000 4.000-2,1.000-1.000 1,6.000-3.000 2,7.000-3.000 1,6.000-2.000 2,4.000-5.000 1,4.000-2.000 0,3.000-3.000 2,3.000-3.000 0,6.000-6.000-2,9.000-5.000-4,10.000-7.000-5,10.000-5.000-4,7.000-11.000-4,6.000-11.000-3,7.000-14.000-3,6.000-11.000-5,3.000-7.000 1,0.000 0.000 2,0.000 0.000 4,0.000 0.000 1,-4.000 4.000 5,-5.000 10.000 3,-7.000 10.000 4,-5.000 9.000 4,-6.000 4.000 5,-3.000 1.000 9,-3.000-1.000 8,-2.000 1.000 8,-1.000 2.000 7,3.000 7.000 7,3.000 6.000 5,4.000 7.000 7,-1.000 5.000 0,-3.000 7.000-8,-3.000 6.000-6,-2.000 7.000-7,-3.000 4.000-6,1.000 3.000-4,-1.000 3.000-4,1.000 4.000-3,-1.000-3.000-3,1.000-5.000 2,-1.000-7.000-1,1.000-5.000 2,1.000-6.000-11,3.000-3.000-20,3.000-3.000-21,4.000-2.000-21</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2"/>
    </inkml:context>
    <inkml:brush xml:id="br0">
      <inkml:brushProperty name="width" value="0.0281064119189978" units="cm"/>
      <inkml:brushProperty name="height" value="0.0281064119189978" units="cm"/>
      <inkml:brushProperty name="color" value="#000000"/>
      <inkml:brushProperty name="ignorePressure" value="0"/>
    </inkml:brush>
  </inkml:definitions>
  <inkml:trace contextRef="#ctx0" brushRef="#br0">21400.000 44400.000 521,'-46.000'4.000'7,"10.000"10.000"13,10.000 10.000 13,9.000 9.000 13,9.000 1.000 3,9.000-6.000-7,10.000-6.000-8,10.000-6.000-7,14.000-4.000-4,23.000 1.000-1,22.000-1.000 0,22.000 1.000 0,13.000-7.000-4,7.000-12.000-4,6.000-13.000-5,7.000-12.000-4,0.000-9.000-5,-2.000-2.000-6,-3.000-3.000-4,-3.000-3.000-5,-12.000-1.000-6,-18.000 4.000-5,-19.000 3.000-5,-18.000 3.000-5,-23.000 9.000-6,-24.000 16.000-3,-26.000 15.000-5,-24.000 17.000-4,-17.000 8.000 4,-5.000 4.000 9,-7.000 3.000 11,-5.000 3.000 11,-1.000-1.000 6,6.000-2.000 3,7.000-3.000 3,6.000-3.000 2,4.000-4.000 4,4.000-3.000 2,3.000-3.000 2,3.000-2.000 2,4.000-1.000 3,7.000 3.000 3,6.000 3.000 3,7.000 4.000 3,2.000-1.000 4,1.000-3.000 8,-1.000-3.000 8,1.000-2.000 8,1.000 0.000 1,3.000 7.000-3,3.000 6.000-4,4.000 7.000-3,-4.000 7.000-3,-9.000 9.000-4,-10.000 10.000-2,-8.000 10.000-4,-8.000 8.000-2,-2.000 10.000 0,-3.000 10.000-2,-3.000 9.000-1,-4.000 4.000-2,-3.000 1.000-3,-3.000-1.000-2,-2.000 1.000-4,2.000-6.000-2,9.000-8.000-6,10.000-10.000-3,10.000-9.000-4,7.000-12.000-6,6.000-11.000-7,7.000-14.000-6,6.000-11.000-8,12.000-18.000-3,19.000-22.000-2,19.000-22.000-2,19.000-21.000-2,4.000-9.000-1,-9.000 7.000-1,-10.000 6.000-1,-8.000 7.000-1</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2"/>
    </inkml:context>
    <inkml:brush xml:id="br0">
      <inkml:brushProperty name="width" value="0.03203384578228" units="cm"/>
      <inkml:brushProperty name="height" value="0.03203384578228" units="cm"/>
      <inkml:brushProperty name="color" value="#000000"/>
      <inkml:brushProperty name="ignorePressure" value="0"/>
    </inkml:brush>
  </inkml:definitions>
  <inkml:trace contextRef="#ctx0" brushRef="#br0">22650.000 45050.000 457,'-4.000'-44.000'44,"-5.000"13.000"-3,-7.000 12.000-3,-5.000 13.000-2,-1.000 10.000 0,6.000 10.000 4,7.000 10.000 4,6.000 9.000 4,3.000 10.000-1,0.000 14.000-8,0.000 11.000-7,0.000 14.000-7,-2.000 5.000-5,-3.000 1.000-3,-3.000-1.000-4,-2.000 1.000-3,0.000-3.000-3,7.000-2.000-3,6.000-3.000-3,7.000-3.000-2,8.000-7.000-5,14.000-9.000-6,11.000-10.000-5,14.000-8.000-6,7.000-11.000-6,3.000-8.000-5,3.000-10.000-6,4.000-9.000-5,7.000-18.000-4,13.000-24.000-1,12.000-26.000-3,13.000-24.000-1,-7.000-6.000 4,-24.000 17.000 9,-26.000 15.000 10,-24.000 16.000 9,-15.000 9.000 6,-3.000 3.000 1,-3.000 3.000 1,-2.000 4.000 1</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2"/>
    </inkml:context>
    <inkml:brush xml:id="br0">
      <inkml:brushProperty name="width" value="0.0252087377011776" units="cm"/>
      <inkml:brushProperty name="height" value="0.0252087377011776" units="cm"/>
      <inkml:brushProperty name="color" value="#000000"/>
      <inkml:brushProperty name="ignorePressure" value="0"/>
    </inkml:brush>
  </inkml:definitions>
  <inkml:trace contextRef="#ctx0" brushRef="#br0">23750.000 45200.000 581,'-2.000'-24.000'3,"-3.000"4.000"6,-3.000 3.000 5,-2.000 3.000 6,2.000 3.000 3,9.000 3.000-1,10.000 3.000 0,10.000 4.000 1,5.000 2.000 1,4.000 4.000 3,3.000 3.000 5,3.000 3.000 3,-2.000 4.000-1,-6.000 7.000-5,-6.000 6.000-5,-6.000 7.000-6,-9.000 7.000-5,-8.000 9.000-6,-10.000 10.000-5,-9.000 10.000-6,-10.000 2.000-2,-9.000-3.000-1,-10.000-3.000 0,-8.000-2.000-2,0.000-6.000 1,14.000-6.000-1,11.000-6.000-1,14.000-6.000 1,14.000-9.000 1,20.000-8.000 4,18.000-10.000 5,20.000-9.000 3,8.000-4.000 3,1.000 4.000 0,-1.000 3.000 1,1.000 3.000 1,-4.000 4.000-1,-6.000 7.000 1,-6.000 6.000 0,-6.000 7.000 0,-9.000 10.000 0,-8.000 16.000 0,-10.000 15.000-2,-9.000 17.000 1,-10.000 7.000-2,-9.000 0.000-2,-10.000 0.000-1,-8.000 0.000-1,-11.000 1.000-3,-8.000 4.000-2,-10.000 3.000-3,-9.000 3.000-1,-2.000-7.000-5,6.000-15.000-6,7.000-15.000-5,6.000-16.000-5,6.000-18.000-10,6.000-18.000-11,7.000-19.000-13,6.000-18.000-12</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2"/>
    </inkml:context>
    <inkml:brush xml:id="br0">
      <inkml:brushProperty name="width" value="0.0292709488421679" units="cm"/>
      <inkml:brushProperty name="height" value="0.0292709488421679" units="cm"/>
      <inkml:brushProperty name="color" value="#000000"/>
      <inkml:brushProperty name="ignorePressure" value="0"/>
    </inkml:brush>
  </inkml:definitions>
  <inkml:trace contextRef="#ctx0" brushRef="#br0">24000.000 42900.000 501,'-46.000'-47.000'3,"10.000"6.000"9,10.000 7.000 6,9.000 6.000 9,7.000 10.000 6,7.000 17.000 6,6.000 15.000 6,7.000 16.000 5,4.000 10.000 1,3.000 7.000-7,3.000 6.000-4,4.000 7.000-7,1.000 2.000-5,0.000 1.000-4,0.000-1.000-5,0.000 1.000-4,3.000-3.000-5,6.000-2.000-4,7.000-3.000-5,6.000-3.000-3,3.000-6.000-8,0.000-5.000-11,0.000-7.000-10,0.000-5.000-11,1.000-12.000-7,4.000-16.000-4,3.000-15.000-4,3.000-15.000-4,-5.000-9.000 2,-12.000 1.000 8,-13.000-1.000 6,-12.000 1.000 8</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0:43"/>
    </inkml:context>
    <inkml:brush xml:id="br0">
      <inkml:brushProperty name="width" value="0.0324326120316982" units="cm"/>
      <inkml:brushProperty name="height" value="0.0324326120316982" units="cm"/>
      <inkml:brushProperty name="color" value="#000000"/>
      <inkml:brushProperty name="ignorePressure" value="0"/>
    </inkml:brush>
  </inkml:definitions>
  <inkml:trace contextRef="#ctx0" brushRef="#br0">24850.000 42550.000 452,'-2.000'-25.000'0,"-3.000"0.000"0,-3.000 0.000 0,-2.000 0.000 0,-3.000 1.000 7,1.000 4.000 16,-1.000 3.000 14,1.000 3.000 15,-3.000 3.000 7,-2.000 3.000-2,-3.000 3.000-2,-3.000 4.000-1,-2.000 8.000-5,0.000 17.000-8,0.000 15.000-8,0.000 16.000-7,-4.000 16.000-6,-5.000 20.000-5,-7.000 18.000-3,-5.000 20.000-5,-6.000 24.000-7,-3.000 31.000-10,-3.000 32.000-11,-2.000 31.000-10,2.000-7.000-14,9.000-43.000-17,10.000-44.000-17,10.000-43.000-17</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36"/>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43700.000 25800.000 1000,'0.000'25.000'0,"0.000"0.000"0,0.000 0.000 0,0.000 0.000 0,0.000-2.000 0,0.000-3.000 0,0.000-3.000 0,0.000-2.000 0,0.000-3.000 0,0.000 1.000 0,0.000-1.000 0,0.000 1.000 0,0.000-1.000 0,0.000 1.000 0,0.000-1.000 0,0.000 1.000 0,0.000-1.000-3,0.000 1.000-5,0.000-1.000-4,0.000 1.000-6,0.000-1.000-3,0.000 1.000-2,0.000-1.000-2,0.000 1.000-2</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1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62800.000 3550.000 1000,'-50.000'-50.000'-5,"0.000"0.000"-9,0.000 0.000-10,0.000 0.000-9,6.000 9.000-2,13.000 19.000 5,12.000 19.000 4,13.000 19.000 5</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17"/>
    </inkml:context>
    <inkml:brush xml:id="br0">
      <inkml:brushProperty name="width" value="0.033536821603775" units="cm"/>
      <inkml:brushProperty name="height" value="0.033536821603775" units="cm"/>
      <inkml:brushProperty name="color" value="#f2395b"/>
      <inkml:brushProperty name="ignorePressure" value="0"/>
    </inkml:brush>
  </inkml:definitions>
  <inkml:trace contextRef="#ctx0" brushRef="#br0">7050.000 48200.000 437,'-69.000'-68.000'3,"13.000"17.000"5,12.000 15.000 6,13.000 16.000 5,13.000 13.000 8,17.000 14.000 7,15.000 11.000 7,16.000 14.000 9,13.000 3.000 0,14.000-2.000-7,11.000-3.000-7,14.000-3.000-6,8.000-6.000-4,7.000-5.000-4,6.000-7.000-2,7.000-5.000-3,5.000-11.000-2,7.000-11.000 0,6.000-14.000 0,7.000-11.000-1,-3.000-4.000-1,-8.000 6.000-2,-10.000 7.000-2,-9.000 6.000-3,-13.000 4.000-1,-16.000 4.000-2,-15.000 3.000-1,-15.000 3.000-1,7.000 1.000-1,31.000 1.000 1,32.000-1.000 2,31.000 1.000 2,15.000-1.000-1,1.000 1.000-4,-1.000-1.000-2,1.000 1.000-3,2.000-4.000-3,7.000-6.000 0,6.000-6.000-2,7.000-6.000 0,0.000-4.000 0,-2.000 1.000-1,-3.000-1.000 1,-3.000 1.000 0,-7.000 4.000 0,-9.000 9.000 1,-10.000 10.000 1,-8.000 10.000 1,-11.000 5.000-1,-8.000 4.000-3,-10.000 3.000-3,-9.000 3.000-2,-13.000 3.000-5,-16.000 3.000-2,-15.000 3.000-4,-15.000 4.000-4</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18"/>
    </inkml:context>
    <inkml:brush xml:id="br0">
      <inkml:brushProperty name="width" value="0.0304444525390863" units="cm"/>
      <inkml:brushProperty name="height" value="0.0304444525390863" units="cm"/>
      <inkml:brushProperty name="color" value="#f2395b"/>
      <inkml:brushProperty name="ignorePressure" value="0"/>
    </inkml:brush>
  </inkml:definitions>
  <inkml:trace contextRef="#ctx0" brushRef="#br0">7300.000 49950.000 481,'1.000'-46.000'0,"4.000"10.000"0,3.000 10.000 0,3.000 9.000 0,1.000-8.000 4,1.000-25.000 6,-1.000-25.000 7,1.000-25.000 7,-3.000-2.000 2,-2.000 22.000-3,-3.000 22.000-3,-3.000 23.000-2,-6.000 11.000-1,-5.000 4.000 3,-7.000 3.000 2,-5.000 3.000 3,-9.000 9.000 0,-9.000 16.000-1,-10.000 15.000-2,-8.000 17.000-3,-11.000 14.000-1,-8.000 17.000-1,-10.000 15.000-2,-9.000 16.000-1,-2.000 9.000-2,6.000 3.000-4,7.000 3.000-2,6.000 4.000-3,7.000-3.000-1,10.000-5.000 3,10.000-7.000 0,9.000-5.000 3,9.000-6.000 0,9.000-3.000-1,10.000-3.000-1,10.000-2.000 0,8.000-11.000-1,10.000-15.000-2,10.000-15.000-1,9.000-16.000 0,17.000-15.000-2,25.000-11.000-1,25.000-14.000 0,25.000-11.000-1,15.000-20.000-4,7.000-24.000-8,6.000-26.000-7,7.000-24.000-7,-3.000-12.000-3,-8.000 4.000 1,-10.000 3.000 2,-9.000 3.000 2,-15.000 7.000 2,-18.000 14.000 5,-19.000 11.000 4,-18.000 14.000 3,-18.000 18.000 7,-16.000 25.000 9,-15.000 25.000 7,-15.000 25.000 10,-12.000 15.000 5,-6.000 7.000 2,-6.000 6.000 2,-6.000 7.000 3,-1.000 2.000-1,7.000 1.000-4,6.000-1.000-3,7.000 1.000-4,5.000-4.000-4,7.000-6.000-3,6.000-6.000-4,7.000-6.000-3,7.000-7.000-2,9.000-6.000-4,10.000-6.000-1,10.000-6.000-3,7.000-6.000-3,6.000-2.000-2,7.000-3.000-2,6.000-3.000-3,-2.000-7.000-1,-9.000-9.000 1,-10.000-10.000 0,-8.000-8.000 1,-8.000-9.000 0,-2.000-6.000 3,-3.000-6.000 2,-3.000-6.000 2,-6.000-9.000 2,-5.000-8.000-2,-7.000-10.000 1,-5.000-9.000-1,-9.000-2.000 1,-9.000 6.000 2,-10.000 7.000 3,-8.000 6.000 1,-9.000 6.000 1,-6.000 6.000 2,-6.000 7.000 1,-6.000 6.000 1,-2.000 9.000-1,3.000 13.000-4,3.000 12.000-3,4.000 13.000-3,2.000 10.000-3,4.000 10.000-2,3.000 10.000-2,3.000 9.000-3,6.000 9.000-4,9.000 9.000-9,10.000 10.000-7,10.000 10.000-9,4.000-3.000-4,0.000-11.000-2,0.000-14.000-1,0.000-11.000 0</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18"/>
    </inkml:context>
    <inkml:brush xml:id="br0">
      <inkml:brushProperty name="width" value="0.0294445157051086" units="cm"/>
      <inkml:brushProperty name="height" value="0.0294445157051086" units="cm"/>
      <inkml:brushProperty name="color" value="#f2395b"/>
      <inkml:brushProperty name="ignorePressure" value="0"/>
    </inkml:brush>
  </inkml:definitions>
  <inkml:trace contextRef="#ctx0" brushRef="#br0">9000.000 50000.000 498,'48.000'-47.000'2,"-3.000"6.000"3,-3.000 7.000 5,-2.000 6.000 3,-3.000 4.000 6,1.000 4.000 7,-1.000 3.000 7,1.000 3.000 6,-1.000 6.000 2,1.000 9.000-5,-1.000 10.000-6,1.000 10.000-4,-6.000 13.000-5,-8.000 19.000-3,-10.000 19.000-4,-9.000 19.000-4,-9.000 9.000-4,-5.000 0.000-4,-7.000 0.000-4,-5.000 0.000-4,-9.000-2.000-3,-9.000-3.000 1,-10.000-3.000 0,-8.000-2.000 0,-3.000-8.000 2,7.000-8.000 4,6.000-10.000 5,7.000-9.000 4,22.000-16.000 7,42.000-22.000 10,40.000-22.000 9,41.000-21.000 9,21.000-14.000-2,4.000-2.000-14,3.000-3.000-16,3.000-3.000-14,-1.000 2.000-10,-2.000 10.000-5,-3.000 10.000-5,-3.000 9.000-6,-13.000 4.000-1,-22.000 1.000 5,-22.000-1.000 3,-21.000 1.000 4,-14.000 1.000-6,-2.000 3.000-15,-3.000 3.000-16,-3.000 4.000-16</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23"/>
    </inkml:context>
    <inkml:brush xml:id="br0">
      <inkml:brushProperty name="width" value="0.0301523376256227" units="cm"/>
      <inkml:brushProperty name="height" value="0.0301523376256227" units="cm"/>
      <inkml:brushProperty name="color" value="#f2395b"/>
      <inkml:brushProperty name="ignorePressure" value="0"/>
    </inkml:brush>
  </inkml:definitions>
  <inkml:trace contextRef="#ctx0" brushRef="#br0">5750.000 52250.000 486,'0.000'-49.000'5,"0.000"4.000"10,0.000 3.000 10,0.000 3.000 11,0.000 9.000 1,0.000 16.000-5,0.000 15.000-5,0.000 17.000-6,0.000 8.000-5,0.000 4.000-2,0.000 3.000-3,0.000 3.000-3,0.000 6.000-1,0.000 9.000-2,0.000 10.000-1,0.000 10.000-1,3.000-1.000-1,6.000-9.000-1,7.000-10.000-1,6.000-8.000-1,9.000-14.000-2,13.000-15.000-4,12.000-15.000-4,13.000-16.000-4,7.000-18.000-1,4.000-18.000 1,3.000-19.000 2,3.000-18.000 1,-5.000-3.000 0,-12.000 17.000 3,-13.000 15.000 0,-12.000 16.000 1,-18.000 24.000 2,-21.000 35.000 3,-22.000 35.000 1,-22.000 34.000 3,-15.000 15.000 1,-5.000-3.000 0,-7.000-3.000 1,-5.000-2.000 1,0.000-8.000-1,10.000-8.000-1,10.000-10.000-2,9.000-9.000-1,12.000-12.000 0,16.000-11.000 2,15.000-14.000 2,17.000-11.000 2,11.000-11.000 1,10.000-5.000 0,10.000-7.000 0,9.000-5.000 0,2.000-4.000 0,-2.000 0.000-1,-3.000 0.000 0,-3.000 0.000-1,-9.000 7.000-1,-11.000 17.000-1,-14.000 15.000-1,-11.000 16.000-2,-15.000 9.000-1,-16.000 3.000 0,-15.000 3.000 1,-15.000 4.000 1,-7.000-3.000-2,3.000-5.000-2,3.000-7.000-2,4.000-5.000-2,4.000-6.000 0,6.000-3.000 4,7.000-3.000 2,6.000-2.000 3,12.000-6.000 4,19.000-6.000 2,19.000-6.000 3,19.000-6.000 4,10.000-4.000-1,4.000 1.000-1,3.000-1.000-3,3.000 1.000-3,-2.000 1.000-1,-6.000 3.000-3,-6.000 3.000-1,-6.000 4.000-3,-16.000 10.000-4,-25.000 19.000-6,-25.000 19.000-7,-25.000 19.000-6,-19.000 7.000 0,-12.000-3.000 4,-13.000-3.000 5,-12.000-2.000 5,-12.000-1.000 3,-8.000 3.000 0,-10.000 3.000 1,-9.000 4.000 1,-1.000-3.000 3,10.000-5.000 7,10.000-7.000 6,9.000-5.000 7,12.000-8.000 4,16.000-5.000 2,15.000-7.000 2,17.000-5.000 2,30.000-11.000 1,47.000-11.000 1,47.000-14.000 1,48.000-11.000 2,28.000-12.000-2,14.000-9.000-4,11.000-10.000-3,14.000-8.000-5,5.000-4.000-5,1.000 3.000-7,-1.000 3.000-8,1.000 4.000-7,-10.000 4.000-4,-19.000 6.000-3,-18.000 7.000-1,-19.000 6.000-1,-21.000 4.000-5,-21.000 4.000-5,-22.000 3.000-6,-22.000 3.000-6,-19.000 3.000-1,-16.000 3.000 4,-15.000 3.000 5,-15.000 4.000 4,-17.000-4.000 3,-15.000-9.000 6,-15.000-10.000 4,-16.000-8.000 4,-5.000-4.000 4,6.000 3.000 3,7.000 3.000 3,6.000 4.000 2,7.000 2.000 5,10.000 4.000 6,10.000 3.000 5,9.000 3.000 6,7.000 4.000 3,7.000 7.000 1,6.000 6.000 1,7.000 7.000 1,5.000 10.000 0,7.000 16.000-2,6.000 15.000 0,7.000 17.000-2,5.000 8.000-1,7.000 4.000-3,6.000 3.000-2,7.000 3.000-2,-1.000 7.000-1,-6.000 14.000-2,-6.000 11.000-1,-6.000 14.000-1,-6.000 5.000-3,-2.000 1.000-3,-3.000-1.000-4,-3.000 1.000-5,-6.000-7.000-2,-5.000-12.000-5,-7.000-13.000-2,-5.000-12.000-4,-8.000-15.000-2,-5.000-15.000 0,-7.000-15.000 0,-5.000-16.000-1,-6.000-15.000 1,-3.000-11.000 2,-3.000-14.000 2,-2.000-11.000 2,0.000-14.000 3,7.000-11.000 3,6.000-14.000 3,7.000-11.000 3,10.000-7.000 2,16.000 0.000 1,15.000 0.000 0,17.000 0.000 0,17.000-2.000 0,23.000-3.000-3,22.000-3.000-1,22.000-2.000-3,15.000-5.000-3,9.000-2.000-4,10.000-3.000-3,10.000-3.000-5,-1.000 2.000-3,-9.000 10.000-5,-10.000 10.000-4,-8.000 9.000-4,-12.000 2.000-2,-12.000-2.000 4,-13.000-3.000 1,-12.000-3.000 4,-13.000 1.000 3,-12.000 6.000 6,-13.000 7.000 5,-12.000 6.000 6,-9.000 6.000 6,-2.000 6.000 8,-3.000 7.000 7,-3.000 6.000 8,-2.000 7.000 12,0.000 10.000 14,0.000 10.000 16,0.000 9.000 15,0.000 10.000 0,0.000 14.000-14,0.000 11.000-14,0.000 14.000-15,0.000 8.000-9,0.000 7.000-4,0.000 6.000-6,0.000 7.000-6,0.000 2.000-4,0.000 1.000-6,0.000-1.000-4,0.000 1.000-7,-2.000-6.000-5,-3.000-8.000-8,-3.000-10.000-6,-2.000-9.000-8,-1.000-29.000-7,3.000-46.000-6,3.000-47.000-8,4.000-47.000-6,4.000-19.000 4,6.000 9.000 13,7.000 10.000 14,6.000 10.000 13,3.000 8.000 11,0.000 10.000 6,0.000 10.000 8,0.000 9.000 6,1.000 9.000 6,4.000 9.000 5,3.000 10.000 5,3.000 10.000 4,3.000 5.000 3,3.000 4.000 1,3.000 3.000 1,4.000 3.000 0,-3.000 4.000-1,-5.000 7.000-5,-7.000 6.000-5,-5.000 7.000-4,-6.000 10.000-5,-3.000 16.000-3,-3.000 15.000-4,-2.000 17.000-3,-9.000 10.000-2,-12.000 6.000-2,-13.000 7.000 0,-12.000 6.000-2,-9.000-4.000-3,-2.000-11.000-5,-3.000-14.000-6,-3.000-11.000-6,1.000-14.000-3,6.000-11.000-1,7.000-14.000-1,6.000-11.000 0,6.000-15.000 1,6.000-16.000 3,7.000-15.000 4,6.000-15.000 2,9.000-12.000 4,13.000-6.000 3,12.000-6.000 2,13.000-6.000 3,4.000 2.000 3,-3.000 14.000 3,-3.000 11.000 3,-2.000 14.000 3,-6.000 8.000 1,-6.000 7.000 3,-6.000 6.000 1,-6.000 7.000 2,-6.000 11.000-1,-2.000 20.000-2,-3.000 18.000-3,-3.000 20.000-2,-10.000 13.000-2,-16.000 9.000 0,-15.000 10.000-2,-15.000 10.000 0,-9.000 2.000-2,1.000-3.000-2,-1.000-3.000-3,1.000-2.000-3,4.000-9.000-1,9.000-12.000 0,10.000-13.000-1,10.000-12.000 0,5.000-10.000 1,4.000-6.000 4,3.000-6.000 2,3.000-6.000 3,6.000-7.000 2,9.000-6.000-1,10.000-6.000-1,10.000-6.000-1,7.000-10.000 1,6.000-12.000-1,7.000-13.000 1,6.000-12.000 1,1.000-7.000-3,-3.000 1.000-2,-3.000-1.000-5,-2.000 1.000-3,-6.000 1.000-3,-6.000 3.000-2,-6.000 3.000-2,-6.000 4.000-3,-6.000-1.000 0,-2.000-3.000 2,-3.000-3.000 1,-3.000-2.000 3,-6.000-5.000 2,-5.000-2.000 3,-7.000-3.000 4,-5.000-3.000 4,-4.000-4.000 0,0.000-3.000-1,0.000-3.000-1,0.000-2.000-2,3.000-1.000 5,6.000 3.000 11,7.000 3.000 11,6.000 4.000 12,3.000 5.000 3,0.000 10.000-3,0.000 10.000-3,0.000 9.000-4,0.000 26.000 3,0.000 44.000 8,0.000 44.000 10,0.000 44.000 9,-4.000 27.000-1,-5.000 14.000-9,-7.000 11.000-10,-5.000 14.000-10,-3.000 3.000-7,4.000-2.000-4,3.000-3.000-3,3.000-3.000-5,3.000-6.000-4,3.000-5.000-5,3.000-7.000-4,4.000-5.000-4,8.000-15.000-5,17.000-22.000-8,15.000-22.000-7,16.000-21.000-8,9.000-24.000-1,3.000-25.000 2,3.000-25.000 3,4.000-25.000 2,-4.000-13.000-2,-9.000 1.000-7,-10.000-1.000-9,-8.000 1.000-7</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24"/>
    </inkml:context>
    <inkml:brush xml:id="br0">
      <inkml:brushProperty name="width" value="0.030221750959754" units="cm"/>
      <inkml:brushProperty name="height" value="0.030221750959754" units="cm"/>
      <inkml:brushProperty name="color" value="#f2395b"/>
      <inkml:brushProperty name="ignorePressure" value="0"/>
    </inkml:brush>
  </inkml:definitions>
  <inkml:trace contextRef="#ctx0" brushRef="#br0">9100.000 52900.000 485,'23.000'46.000'52,"-3.000"-5.000"-9,-3.000-7.000-7,-2.000-5.000-8,-5.000 2.000-6,-2.000 13.000-2,-3.000 12.000-2,-3.000 13.000-3,-2.000 7.000-2,0.000 4.000-3,0.000 3.000-4,0.000 3.000-3,0.000-4.000-2,0.000-8.000-1,0.000-10.000-1,0.000-9.000-1,1.000-7.000-1,4.000-3.000 0,3.000-3.000 1,3.000-2.000 0,4.000-5.000 1,7.000-2.000 1,6.000-3.000 0,7.000-3.000 2,-1.000-2.000-1,-6.000 0.000-1,-6.000 0.000-1,-6.000 0.000-1,-7.000 1.000-2,-6.000 4.000-1,-6.000 3.000-3,-6.000 3.000-1,-13.000 3.000-1,-19.000 3.000 1,-18.000 3.000-1,-19.000 4.000 0,-10.000-4.000 1,1.000-9.000 1,-1.000-10.000 1,1.000-8.000 2,4.000-9.000 1,9.000-6.000 4,10.000-6.000 4,10.000-6.000 2,10.000-9.000 2,13.000-8.000 0,12.000-10.000 1,13.000-9.000 0,13.000-7.000-1,17.000-3.000-1,15.000-3.000-4,16.000-2.000-1,13.000-3.000-1,14.000 1.000 1,11.000-1.000 0,14.000 1.000 1,3.000-1.000-3,-2.000 1.000-9,-3.000-1.000-9,-3.000 1.000-8,-4.000-3.000-5,-3.000-2.000-3,-3.000-3.000-1,-2.000-3.000-3,-8.000-6.000 2,-8.000-5.000 6,-10.000-7.000 6,-9.000-5.000 6,-7.000-4.000 5,-3.000 0.000 5,-3.000 0.000 4,-2.000 0.000 5,-8.000 7.000 4,-8.000 17.000 5,-10.000 15.000 5,-9.000 16.000 4,-7.000 12.000 8,-3.000 9.000 8,-3.000 10.000 8,-2.000 10.000 10,-8.000 16.000 1,-8.000 26.000-5,-10.000 24.000-7,-9.000 26.000-6,-5.000 15.000-5,0.000 6.000-5,0.000 7.000-4,0.000 6.000-6,1.000-1.000-3,4.000-5.000-4,3.000-7.000-2,3.000-5.000-5,4.000-11.000-3,7.000-11.000-5,6.000-14.000-6,7.000-11.000-5,7.000-18.000-4,9.000-22.000-4,10.000-22.000-3,10.000-21.000-5,7.000-15.000-3,6.000-6.000-2,7.000-6.000-3,6.000-6.000-2,1.000 1.000 3,-3.000 9.000 11,-3.000 10.000 10,-2.000 10.000 11,-6.000 10.000 6,-6.000 13.000 5,-6.000 12.000 2,-6.000 13.000 5,-6.000 12.000 1,-2.000 13.000-1,-3.000 12.000 1,-3.000 13.000-1,-4.000 9.000 4,-3.000 6.000 7,-3.000 7.000 7,-2.000 6.000 8,-5.000-1.000 2,-2.000-5.000-4,-3.000-7.000-3,-3.000-5.000-4,-1.000-9.000-7,4.000-9.000-14,3.000-10.000-14,3.000-8.000-13,3.000-25.000-11,3.000-36.000-9,3.000-39.000-9,4.000-36.000-9,2.000-17.000 2,4.000 7.000 13,3.000 6.000 12,3.000 7.000 13,4.000 7.000 9,7.000 9.000 8,6.000 10.000 7,7.000 10.000 7,2.000 7.000 6,1.000 6.000 4,-1.000 7.000 4,1.000 6.000 4,4.000 3.000 1,9.000 0.000-1,10.000 0.000-2,10.000 0.000-1,5.000 1.000-4,4.000 4.000-5,3.000 3.000-6,3.000 3.000-5,-5.000 1.000-7,-12.000 1.000-6,-13.000-1.000-7,-12.000 1.000-7,-9.000-1.000-3,-2.000 1.000-1,-3.000-1.000 1,-3.000 1.000 1,-6.000-4.000-3,-5.000-6.000-2,-7.000-6.000-2,-5.000-6.000-3,-8.000-7.000 1,-5.000-6.000 6,-7.000-6.000 5,-5.000-6.000 7,-4.000-7.000 3,0.000-6.000 3,0.000-6.000 2,0.000-6.000 2,0.000 2.000 5,0.000 14.000 6,0.000 11.000 7,0.000 14.000 6,1.000 8.000 8,4.000 7.000 9,3.000 6.000 10,3.000 7.000 9,1.000 8.000 2,1.000 14.000-4,-1.000 11.000-6,1.000 14.000-5,-1.000 16.000-5,1.000 22.000-5,-1.000 22.000-4,1.000 23.000-5,1.000 19.000-5,3.000 19.000-2,3.000 19.000-4,4.000 19.000-3,-1.000 26.000-4,-3.000 34.000-5,-3.000 35.000-5,-2.000 35.000-5,-1.000 19.000-8,3.000 7.000-12,3.000 6.000-12,4.000 7.000-12,1.000-12.000-5,0.000-28.000-1,0.000-28.000 0,0.000-27.000 1,0.000-39.000 3,0.000-46.000 8,0.000-47.000 7,0.000-47.000 7</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24"/>
    </inkml:context>
    <inkml:brush xml:id="br0">
      <inkml:brushProperty name="width" value="0.0190675016492605" units="cm"/>
      <inkml:brushProperty name="height" value="0.0190675016492605" units="cm"/>
      <inkml:brushProperty name="color" value="#f2395b"/>
      <inkml:brushProperty name="ignorePressure" value="0"/>
    </inkml:brush>
  </inkml:definitions>
  <inkml:trace contextRef="#ctx0" brushRef="#br0">10650.000 54000.000 769,'0.000'-24.000'3,"0.000"4.000"7,0.000 3.000 6,0.000 3.000 7,-4.000 3.000 2,-5.000 3.000-3,-7.000 3.000-3,-5.000 4.000-3,-8.000 10.000 0,-5.000 19.000 2,-7.000 19.000 1,-5.000 19.000 2,-8.000 13.000-5,-5.000 10.000-9,-7.000 10.000-12,-5.000 9.000-9,-4.000 2.000-6,0.000-2.000 0,0.000-3.000 0,0.000-3.000 0,6.000-12.000-1,13.000-18.000 0,12.000-19.000-1,13.000-18.000-1,9.000-18.000 0,6.000-16.000 0,7.000-15.000-1,6.000-15.000-1,3.000-9.000 1,0.000 1.000 1,0.000-1.000 3,0.000 1.000 2</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24"/>
    </inkml:context>
    <inkml:brush xml:id="br0">
      <inkml:brushProperty name="width" value="0.0215451009571552" units="cm"/>
      <inkml:brushProperty name="height" value="0.0215451009571552" units="cm"/>
      <inkml:brushProperty name="color" value="#f2395b"/>
      <inkml:brushProperty name="ignorePressure" value="0"/>
    </inkml:brush>
  </inkml:definitions>
  <inkml:trace contextRef="#ctx0" brushRef="#br0">10750.000 53900.000 680,'112.000'1.000'48,"-24.000"4.000"-3,-26.000 3.000-5,-24.000 3.000-3,-10.000 4.000-3,6.000 7.000-3,7.000 6.000-1,6.000 7.000-3,-1.000 4.000-7,-5.000 3.000-13,-7.000 3.000-11,-5.000 4.000-14,-6.000 1.000-6,-3.000 0.000-2,-3.000 0.000-2,-2.000 0.000-2,-6.000-5.000-4,-6.000-9.000-8,-6.000-10.000-6,-6.000-8.000-7</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24"/>
    </inkml:context>
    <inkml:brush xml:id="br0">
      <inkml:brushProperty name="width" value="0.0254278983920813" units="cm"/>
      <inkml:brushProperty name="height" value="0.0254278983920813" units="cm"/>
      <inkml:brushProperty name="color" value="#f2395b"/>
      <inkml:brushProperty name="ignorePressure" value="0"/>
    </inkml:brush>
  </inkml:definitions>
  <inkml:trace contextRef="#ctx0" brushRef="#br0">9750.000 55600.000 576,'-71.000'21.000'0,"10.000"-5.000"0,10.000-7.000 0,9.000-5.000 0,15.000-4.000 11,22.000 0.000 22,22.000 0.000 21,23.000 0.000 22,28.000-5.000 4,39.000-9.000-15,36.000-10.000-14,39.000-8.000-15,30.000-8.000-19,26.000-2.000-23,24.000-3.000-25,26.000-3.000-24,-13.000 1.000-13,-50.000 6.000 1,-50.000 7.000 0,-50.000 6.000 0</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26"/>
    </inkml:context>
    <inkml:brush xml:id="br0">
      <inkml:brushProperty name="width" value="0.0292695760726929" units="cm"/>
      <inkml:brushProperty name="height" value="0.0292695760726929" units="cm"/>
      <inkml:brushProperty name="color" value="#f2395b"/>
      <inkml:brushProperty name="ignorePressure" value="0"/>
    </inkml:brush>
  </inkml:definitions>
  <inkml:trace contextRef="#ctx0" brushRef="#br0">24550.000 54300.000 501,'-46.000'-2.000'8,"10.000"-3.000"16,10.000-3.000 16,9.000-2.000 16,13.000-3.000 4,20.000 1.000-7,18.000-1.000-8,20.000 1.000-7,11.000-1.000-7,7.000 1.000-4,6.000-1.000-5,7.000 1.000-5,18.000-1.000-3,31.000 1.000 0,32.000-1.000-1,31.000 1.000 0,15.000 1.000-2,1.000 3.000-4,-1.000 3.000-3,1.000 4.000-3,-4.000 1.000-3,-6.000 0.000-6,-6.000 0.000-4,-6.000 0.000-4,-4.000-2.000-4,1.000-3.000-1,-1.000-3.000-2,1.000-2.000-2,-7.000-5.000 0,-12.000-2.000 1,-13.000-3.000 1,-12.000-3.000 1,-21.000-2.000-6,-28.000 0.000-13,-28.000 0.000-11,-27.000 0.000-13</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37"/>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37200.000 10600.000 1000,'-52.000'-27.000'-3,"-3.000"-3.000"-4,-3.000-3.000-4,-2.000-2.000-5,3.000 2.000-2,14.000 9.000 1,11.000 10.000 0,14.000 10.000 1,5.000 4.000 2,1.000 0.000 3,-1.000 0.000 2,1.000 0.000 4,1.000-2.000 0,3.000-3.000-5,3.000-3.000-2,4.000-2.000-5</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35"/>
    </inkml:context>
    <inkml:brush xml:id="br0">
      <inkml:brushProperty name="width" value="0.0212546586990356" units="cm"/>
      <inkml:brushProperty name="height" value="0.0212546586990356" units="cm"/>
      <inkml:brushProperty name="color" value="#f2395b"/>
      <inkml:brushProperty name="ignorePressure" value="0"/>
    </inkml:brush>
  </inkml:definitions>
  <inkml:trace contextRef="#ctx0" brushRef="#br0">29250.000 47450.000 690,'-25.000'-69.000'0,"0.000"13.000"0,0.000 12.000 0,0.000 13.000 0,1.000 9.000-1,4.000 6.000 0,3.000 7.000-1,3.000 6.000 0,-2.000 3.000 0,-6.000 0.000 1,-6.000 0.000 2,-6.000 0.000 2,-6.000 6.000 2,-2.000 13.000 4,-3.000 12.000 4,-3.000 13.000 3,-4.000 9.000 1,-3.000 6.000-2,-3.000 7.000-3,-2.000 6.000-2,2.000-1.000-2,9.000-5.000 0,10.000-7.000-1,10.000-5.000 0,8.000-8.000-2,10.000-5.000-2,10.000-7.000-1,9.000-5.000-3,9.000-6.000 0,9.000-3.000 2,10.000-3.000 0,10.000-2.000 1,7.000-5.000 0,6.000-2.000 0,7.000-3.000 0,6.000-3.000 0,-1.000-2.000-1,-5.000 0.000 1,-7.000 0.000-1,-5.000 0.000 0,-9.000 1.000 0,-9.000 4.000 0,-10.000 3.000-1,-8.000 3.000 0,-8.000 3.000-1,-2.000 3.000 0,-3.000 3.000 0,-3.000 4.000-1,-9.000 4.000 0,-11.000 6.000 0,-14.000 7.000-1,-11.000 6.000 0,-9.000 3.000 0,-3.000 0.000-1,-3.000 0.000 0,-2.000 0.000-1,-3.000 0.000 1,1.000 0.000 1,-1.000 0.000 0,1.000 0.000 2,4.000-4.000 0,9.000-5.000 1,10.000-7.000 1,10.000-5.000 2,14.000-11.000-1,23.000-11.000 2,22.000-14.000 0,22.000-11.000 1,15.000-14.000 0,9.000-11.000-2,10.000-14.000-1,10.000-11.000-1,2.000-7.000-1,-3.000 0.000-1,-3.000 0.000-2,-2.000 0.000-1,-5.000 1.000-1,-2.000 4.000-1,-3.000 3.000-1,-3.000 3.000-1,-7.000 4.000 1,-9.000 7.000 0,-10.000 6.000 2,-8.000 7.000 0,-14.000 7.000 4,-15.000 9.000 5,-15.000 10.000 5,-16.000 10.000 6,-10.000 7.000 3,-3.000 6.000 2,-3.000 7.000 0,-2.000 6.000 2,0.000 4.000-1,7.000 4.000-2,6.000 3.000-3,7.000 3.000-1,4.000 3.000-3,3.000 3.000-1,3.000 3.000-1,4.000 4.000-3,2.000 7.000-1,4.000 13.000-2,3.000 12.000-1,3.000 13.000-3,1.000 16.000 0,1.000 23.000-3,-1.000 22.000-3,1.000 22.000-1,-6.000 15.000-2,-8.000 9.000-2,-10.000 10.000-2,-9.000 10.000-2,-7.000-7.000-3,-3.000-22.000-7,-3.000-22.000-5,-2.000-21.000-6,0.000-23.000-3,7.000-21.000 1,6.000-22.000 0,7.000-22.000 2,4.000-16.000 2,3.000-9.000 5,3.000-10.000 6,4.000-8.000 4</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35"/>
    </inkml:context>
    <inkml:brush xml:id="br0">
      <inkml:brushProperty name="width" value="0.0191259291023016" units="cm"/>
      <inkml:brushProperty name="height" value="0.0191259291023016" units="cm"/>
      <inkml:brushProperty name="color" value="#f2395b"/>
      <inkml:brushProperty name="ignorePressure" value="0"/>
    </inkml:brush>
  </inkml:definitions>
  <inkml:trace contextRef="#ctx0" brushRef="#br0">29700.000 47950.000 766,'21.000'-5.000'1,"-5.000"-9.000"2,-7.000-10.000 1,-5.000-8.000 2,-4.000-4.000 2,0.000 3.000 3,0.000 3.000 3,0.000 4.000 2,4.000 4.000 2,10.000 6.000 0,10.000 7.000-1,9.000 6.000 1,9.000 3.000-1,9.000 0.000-2,10.000 0.000 0,10.000 0.000-2,2.000 1.000-2,-3.000 4.000-1,-3.000 3.000-3,-2.000 3.000-1,-11.000 6.000-2,-15.000 9.000-3,-15.000 10.000-1,-16.000 10.000-2,-18.000 8.000-3,-18.000 10.000 0,-19.000 10.000-2,-18.000 9.000-2,-17.000 7.000-1,-11.000 7.000-4,-14.000 6.000-3,-11.000 7.000-3,-1.000-3.000-4,13.000-8.000-4,12.000-10.000-4,13.000-9.000-5,13.000-15.000 2,17.000-18.000 7,15.000-19.000 7,16.000-18.000 7,7.000-9.000 2,1.000 4.000-1,-1.000 3.000-2,1.000 3.000-2</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31:37"/>
    </inkml:context>
    <inkml:brush xml:id="br0">
      <inkml:brushProperty name="width" value="0.0263570453971624" units="cm"/>
      <inkml:brushProperty name="height" value="0.0263570453971624" units="cm"/>
      <inkml:brushProperty name="color" value="#f2395b"/>
      <inkml:brushProperty name="ignorePressure" value="0"/>
    </inkml:brush>
  </inkml:definitions>
  <inkml:trace contextRef="#ctx0" brushRef="#br0">31400.000 47250.000 556,'7.000'-25.000'2,"17.000"0.000"5,15.000 0.000 4,16.000 0.000 5,4.000 4.000 1,-6.000 10.000-1,-6.000 10.000-1,-6.000 9.000-1,-2.000 6.000 0,3.000 3.000-1,3.000 3.000-1,4.000 4.000 0,-4.000 4.000-1,-9.000 6.000-3,-10.000 7.000-2,-8.000 6.000-3,-6.000 3.000-2,1.000 0.000-2,-1.000 0.000-1,1.000 0.000-3,-3.000-4.000 1,-2.000-5.000 1,-3.000-7.000 1,-3.000-5.000 2,2.000-8.000 0,10.000-5.000 0,10.000-7.000 1,9.000-5.000 0,4.000-4.000-1,1.000 0.000 1,-1.000 0.000-1,1.000 0.000-1,-3.000-4.000-1,-2.000-5.000-1,-3.000-7.000-1,-3.000-5.000-2,-4.000-4.000-1,-3.000 0.000 1,-3.000 0.000 1,-2.000 0.000-1,-5.000-4.000-1,-2.000-5.000-6,-3.000-7.000-5,-3.000-5.000-5,-6.000-8.000-2,-5.000-5.000 2,-7.000-7.000 2,-5.000-5.000 1,-6.000-4.000 2,-3.000 0.000 4,-3.000 0.000 3,-2.000 0.000 4,-5.000 4.000 3,-2.000 10.000 3,-3.000 10.000 4,-3.000 9.000 4,-2.000 9.000 2,0.000 9.000 3,0.000 10.000 2,0.000 10.000 2,1.000 4.000 2,4.000 0.000 1,3.000 0.000 1,3.000 0.000 1,3.000 4.000 0,3.000 10.000-1,3.000 10.000-2,4.000 9.000-2,4.000 7.000-1,6.000 7.000-2,7.000 6.000-3,6.000 7.000-1,3.000 4.000-2,0.000 3.000 2,0.000 3.000-1,0.000 4.000 1,1.000-1.000-1,4.000-3.000-3,3.000-3.000-4,3.000-2.000-4,-2.000-1.000-2,-6.000 3.000-1,-6.000 3.000-2,-6.000 4.000-2,-9.000 1.000-1,-8.000 0.000 0,-10.000 0.000 0,-9.000 0.000-1,-9.000-4.000 1,-5.000-5.000 1,-7.000-7.000 2,-5.000-5.000 1,-3.000-6.000 2,4.000-3.000 0,3.000-3.000 1,3.000-2.000 1,4.000-8.000 1,7.000-8.000 2,6.000-10.000 1,7.000-9.000 2,15.000-7.000 3,25.000-3.000 4,25.000-3.000 3,25.000-2.000 4,15.000-3.000 1,7.000 1.000-1,6.000-1.000-3,7.000 1.000-1,0.000-3.000-4,-2.000-2.000-4,-3.000-3.000-4,-3.000-3.000-4,-7.000-1.000-4,-9.000 4.000-2,-10.000 3.000-2,-8.000 3.000-2,-9.000-1.000 0,-6.000-2.000 2,-6.000-3.000 1,-6.000-3.000 3,-6.000-2.000-1,-2.000 0.000-1,-3.000 0.000-1,-3.000 0.000-1,-6.000 3.000 1,-5.000 6.000 4,-7.000 7.000 5,-5.000 6.000 3,-4.000 3.000 5,0.000 0.000 5,0.000 0.000 4,0.000 0.000 5,0.000 1.000 2,0.000 4.000-2,0.000 3.000-1,0.000 3.000-1,3.000 6.000-2,6.000 9.000-2,7.000 10.000-3,6.000 10.000-2,3.000 5.000-1,0.000 4.000-3,0.000 3.000-1,0.000 3.000-2,0.000 4.000-2,0.000 7.000 0,0.000 6.000-3,0.000 7.000-1,0.000 4.000 0,0.000 3.000-1,0.000 3.000 1,0.000 4.000-1,-2.000-6.000-2,-3.000-11.000-2,-3.000-14.000-4,-2.000-11.000-2,-6.000-12.000-2,-6.000-9.000 2,-6.000-10.000 0,-6.000-8.000 2,-7.000-9.000 0,-6.000-6.000 3,-6.000-6.000 0,-6.000-6.000 3,1.000-7.000 1,9.000-6.000 3,10.000-6.000 3,10.000-6.000 3,8.000-9.000 2,10.000-8.000 1,10.000-10.000 1,9.000-9.000 1,15.000-7.000 0,22.000-3.000-3,22.000-3.000-3,23.000-2.000-3,13.000-5.000-1,6.000-2.000 2,7.000-3.000-1,6.000-3.000 2,3.000 1.000-3,0.000 6.000-4,0.000 7.000-5,0.000 6.000-6,-8.000 7.000 0,-16.000 10.000 0,-15.000 10.000 2,-15.000 9.000 2,-15.000 10.000 4,-12.000 14.000 7,-13.000 11.000 7,-12.000 14.000 6,-13.000 10.000 5,-12.000 9.000 0,-13.000 10.000 1,-12.000 10.000 1,-7.000 0.000-1,1.000-5.000 1,-1.000-7.000 0,1.000-5.000 0,4.000-4.000-2,9.000 0.000-3,10.000 0.000-4,10.000 0.000-3,5.000 0.000-6,4.000 0.000-7,3.000 0.000-8,3.000 0.000-8,-1.000 0.000-3,-2.000 0.000 3,-3.000 0.000 2,-3.000 0.000 3,-2.000 6.000 1,0.000 13.000 4,0.000 12.000 2,0.000 13.000 2,-5.000 6.000 2,-9.000 0.000 3,-10.000 0.000 1,-8.000 0.000 2,-3.000-4.000 1,7.000-5.000 1,6.000-7.000 1,7.000-5.000 1,2.000-9.000-1,1.000-9.000 0,-1.000-10.000-2,1.000-8.000 0,1.000-11.000-1,3.000-8.000-1,3.000-10.000 1,4.000-9.000 0,4.000-10.000-2,6.000-9.000-2,7.000-10.000-3,6.000-8.000-1,6.000-6.000-2,6.000 1.000 1,7.000-1.000 0,6.000 1.000 1,3.000 2.000 3,0.000 7.000 3,0.000 6.000 4,0.000 7.000 3,-2.000 7.000 3,-3.000 9.000 0,-3.000 10.000 1,-2.000 10.000 1,0.000 4.000-1,7.000 0.000 0,6.000 0.000-1,7.000 0.000-1,4.000-4.000 0,3.000-5.000-1,3.000-7.000 0,4.000-5.000-1,-3.000-6.000-2,-5.000-3.000-6,-7.000-3.000-4,-5.000-2.000-5,-8.000-1.000-3,-5.000 3.000 1,-7.000 3.000 0,-5.000 4.000 0,-9.000-1.000 0,-9.000-3.000 1,-10.000-3.000 0,-8.000-2.000 1,-8.000-3.000 1,-2.000 1.000 2,-3.000-1.000 3,-3.000 1.000 1,-2.000 1.000 3,0.000 3.000 3,0.000 3.000 1,0.000 4.000 4,1.000 1.000 1,4.000 0.000 3,3.000 0.000 2,3.000 0.000 2,-1.000 1.000 1,-2.000 4.000 2,-3.000 3.000 2,-3.000 3.000 0,-4.000 10.000 4,-3.000 20.000 3,-3.000 18.000 3,-2.000 20.000 4,-1.000 11.000 0,3.000 7.000-6,3.000 6.000-6,4.000 7.000-5,4.000 7.000-3,6.000 9.000 0,7.000 10.000 0,6.000 10.000 0,4.000 4.000-1,4.000 0.000-1,3.000 0.000-3,3.000 0.000-3,10.000-8.000-1,20.000-16.000-5,18.000-15.000-2,20.000-15.000-4,21.000-15.000-3,25.000-12.000-1,25.000-13.000-3,25.000-12.000-1,34.000-23.000-1,44.000-30.000 1,44.000-32.000 2,44.000-30.000 1,34.000-25.000-6,25.000-15.000-13,25.000-15.000-13,25.000-16.000-13,-27.000 6.000-3,-78.000 28.000 6,-78.000 28.000 8,-77.000 29.000 5</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4:50"/>
    </inkml:context>
    <inkml:brush xml:id="br0">
      <inkml:brushProperty name="width" value="0.0268545784056187" units="cm"/>
      <inkml:brushProperty name="height" value="0.0268545784056187" units="cm"/>
      <inkml:brushProperty name="color" value="#f2385b"/>
      <inkml:brushProperty name="ignorePressure" value="0"/>
    </inkml:brush>
  </inkml:definitions>
  <inkml:trace contextRef="#ctx0" brushRef="#br0">27850.000 56550.000 546,'-2.000'-24.000'0,"-3.000"4.000"1,-3.000 3.000 1,-2.000 3.000 1,-1.000 7.000 8,3.000 14.000 14,3.000 11.000 16,4.000 14.000 14,1.000 13.000 4,0.000 16.000-8,0.000 15.000-7,0.000 17.000-8,0.000 13.000-7,0.000 13.000-3,0.000 12.000-5,0.000 13.000-4,-2.000 7.000-4,-3.000 4.000-3,-3.000 3.000-4,-2.000 3.000-3,-3.000-5.000-4,1.000-12.000-6,-1.000-13.000-5,1.000-12.000-6,1.000-12.000-4,3.000-8.000-2,3.000-10.000-4,4.000-9.000-3,2.000-20.000-4,4.000-27.000-8,3.000-28.000-6,3.000-28.000-8,1.000-20.000 1,1.000-8.000 8,-1.000-10.000 8,1.000-9.000 9,-3.000-1.000 6,-2.000 10.000 5,-3.000 10.000 6,-3.000 9.000 6</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4:50"/>
    </inkml:context>
    <inkml:brush xml:id="br0">
      <inkml:brushProperty name="width" value="0.0222061555832624" units="cm"/>
      <inkml:brushProperty name="height" value="0.0222061555832624" units="cm"/>
      <inkml:brushProperty name="color" value="#f2385b"/>
      <inkml:brushProperty name="ignorePressure" value="0"/>
    </inkml:brush>
  </inkml:definitions>
  <inkml:trace contextRef="#ctx0" brushRef="#br0">27800.000 58150.000 660,'-22.000'-135.000'-26,"6.000"32.000"14,7.000 31.000 14,6.000 32.000 13,3.000 16.000 10,0.000 4.000 5,0.000 3.000 6,0.000 3.000 5,4.000 1.000 0,10.000 1.000-5,10.000-1.000-6,9.000 1.000-6,6.000 1.000-4,3.000 3.000-3,3.000 3.000-3,4.000 4.000-3,2.000-1.000-2,4.000-3.000 0,3.000-3.000-2,3.000-2.000-1,-2.000-1.000-1,-6.000 3.000-6,-6.000 3.000-3,-6.000 4.000-5,-6.000 1.000-5,-2.000 0.000-4,-3.000 0.000-5,-3.000 0.000-5,-2.000 1.000-4,0.000 4.000-3,0.000 3.000-3,0.000 3.000-4,-2.000-4.000 0,-3.000-8.000 2,-3.000-10.000 2,-2.000-9.000 3,-3.000-7.000 5,1.000-3.000 6,-1.000-3.000 7,1.000-2.000 7</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4:51"/>
    </inkml:context>
    <inkml:brush xml:id="br0">
      <inkml:brushProperty name="width" value="0.026221577078104" units="cm"/>
      <inkml:brushProperty name="height" value="0.026221577078104" units="cm"/>
      <inkml:brushProperty name="color" value="#f2385b"/>
      <inkml:brushProperty name="ignorePressure" value="0"/>
    </inkml:brush>
  </inkml:definitions>
  <inkml:trace contextRef="#ctx0" brushRef="#br0">28900.000 56900.000 559,'23.000'-94.000'-14,"-3.000"13.000"6,-3.000 12.000 5,-2.000 13.000 6,-5.000 7.000 5,-2.000 4.000 5,-3.000 3.000 4,-3.000 3.000 5,-1.000 4.000 4,4.000 7.000 0,3.000 6.000 2,3.000 7.000 1,-1.000 15.000 1,-2.000 25.000 2,-3.000 25.000 1,-3.000 25.000 1,-2.000 15.000-1,0.000 7.000-5,0.000 6.000-5,0.000 7.000-3,0.000 7.000-4,0.000 9.000-2,0.000 10.000-2,0.000 10.000-1,0.000 0.000-5,0.000-5.000-4,0.000-7.000-7,0.000-5.000-5,-2.000 0.000-6,-3.000 10.000-6,-3.000 10.000-5,-2.000 9.000-5,0.000-10.000 0,7.000-28.000 4,6.000-28.000 5,7.000-27.000 5,0.000-17.000-4,-2.000-3.000-13,-3.000-3.000-12,-3.000-2.000-14</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4:52"/>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30400.000 56900.000 1000,'0.000'23.000'-67,"0.000"-3.000"15,0.000-3.000 12,0.000-2.000 14,0.000-3.000 9,0.000 1.000 3,0.000-1.000 5,0.000 1.000 3,-2.000-3.000 2,-3.000-2.000 3,-3.000-3.000 0,-2.000-3.000 2</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4:53"/>
    </inkml:context>
    <inkml:brush xml:id="br0">
      <inkml:brushProperty name="width" value="0.0254894029349089" units="cm"/>
      <inkml:brushProperty name="height" value="0.0254894029349089" units="cm"/>
      <inkml:brushProperty name="color" value="#f2385b"/>
      <inkml:brushProperty name="ignorePressure" value="0"/>
    </inkml:brush>
  </inkml:definitions>
  <inkml:trace contextRef="#ctx0" brushRef="#br0">30350.000 56600.000 575,'0.000'-46.000'-20,"0.000"10.000"16,0.000 10.000 17,0.000 9.000 16,0.000 12.000 7,0.000 16.000-2,0.000 15.000-3,0.000 17.000-2,-4.000 11.000-3,-5.000 10.000-5,-7.000 10.000-3,-5.000 9.000-4,-6.000 7.000-4,-3.000 7.000 0,-3.000 6.000-3,-2.000 7.000-1,-3.000 4.000-2,1.000 3.000-5,-1.000 3.000-3,1.000 4.000-4,1.000-6.000-2,3.000-11.000-1,3.000-14.000-1,4.000-11.000-1,4.000-12.000-2,6.000-9.000-3,7.000-10.000-4,6.000-8.000-2,6.000-14.000-1,6.000-15.000 2,7.000-15.000 2,6.000-16.000 2,4.000-21.000 1,4.000-24.000-2,3.000-26.000-1,3.000-24.000 0,1.000-13.000 0,1.000 0.000 3,-1.000 0.000 3,1.000 0.000 3,-4.000 4.000 2,-6.000 10.000 3,-6.000 10.000 2,-6.000 9.000 2,-4.000 9.000 1,1.000 9.000 0,-1.000 10.000 1,1.000 10.000 1,-3.000 8.000 4,-2.000 10.000 8,-3.000 10.000 10,-3.000 9.000 8,-2.000 7.000 4,0.000 7.000-1,0.000 6.000-1,0.000 7.000 0,3.000 4.000-2,6.000 3.000-3,7.000 3.000-3,6.000 4.000-2,3.000 8.000-2,0.000 17.000 0,0.000 15.000-2,0.000 16.000 0,0.000 9.000-2,0.000 3.000-1,0.000 3.000-3,0.000 4.000-1,-4.000 2.000-2,-5.000 4.000 0,-7.000 3.000-1,-5.000 3.000 0,-3.000-2.000-1,4.000-6.000-1,3.000-6.000 0,3.000-6.000 0,1.000-10.000-1,1.000-12.000 2,-1.000-13.000-1,1.000-12.000 1,1.000-12.000 0,3.000-8.000-3,3.000-10.000-1,4.000-9.000-3,4.000-15.000 0,6.000-18.000 2,7.000-19.000 0,6.000-18.000 2,4.000-18.000 1,4.000-16.000-1,3.000-15.000 0,3.000-15.000-1,-1.000-11.000 0,-2.000-2.000-1,-3.000-3.000 0,-3.000-3.000-1,-6.000 5.000-1,-5.000 17.000 0,-7.000 15.000-1,-5.000 16.000-1,-4.000 12.000-2,0.000 9.000-3,0.000 10.000-4,0.000 10.000-2,-2.000 7.000-4,-3.000 6.000-4,-3.000 7.000-5,-2.000 6.000-5,-3.000 9.000-4,1.000 13.000-5,-1.000 12.000-4,1.000 13.000-6,-3.000 6.000 1,-2.000 0.000 5,-3.000 0.000 4,-3.000 0.000 6</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4:53"/>
    </inkml:context>
    <inkml:brush xml:id="br0">
      <inkml:brushProperty name="width" value="0.0265547353774309" units="cm"/>
      <inkml:brushProperty name="height" value="0.0265547353774309" units="cm"/>
      <inkml:brushProperty name="color" value="#f2385b"/>
      <inkml:brushProperty name="ignorePressure" value="0"/>
    </inkml:brush>
  </inkml:definitions>
  <inkml:trace contextRef="#ctx0" brushRef="#br0">32050.000 57300.000 552,'46.000'-22.000'27,"-5.000"6.000"3,-7.000 7.000 0,-5.000 6.000 3,-6.000 7.000-3,-3.000 10.000-5,-3.000 10.000-5,-2.000 9.000-6,-5.000 10.000-5,-2.000 14.000-4,-3.000 11.000-3,-3.000 14.000-5,-6.000 5.000-3,-5.000 1.000-1,-7.000-1.000-1,-5.000 1.000-2,-3.000-4.000 1,4.000-6.000 2,3.000-6.000 3,3.000-6.000 3,3.000-9.000 1,3.000-8.000 1,3.000-10.000 2,4.000-9.000 1,4.000-5.000 1,6.000 0.000 1,7.000 0.000 1,6.000 0.000 2,4.000-2.000 1,4.000-3.000 4,3.000-3.000 3,3.000-2.000 3,1.000-5.000 1,1.000-2.000 0,-1.000-3.000 0,1.000-3.000 0,-4.000 2.000-2,-6.000 10.000-2,-6.000 10.000-2,-6.000 9.000-3,-4.000 7.000-2,1.000 7.000-2,-1.000 6.000-1,1.000 7.000-2,-7.000 5.000-2,-12.000 7.000-2,-13.000 6.000 0,-12.000 7.000-3,-9.000 5.000-2,-2.000 7.000-3,-3.000 6.000-3,-3.000 7.000-3,-4.000 4.000-5,-3.000 3.000-5,-3.000 3.000-5,-2.000 4.000-6,-3.000 1.000-5,1.000 0.000-8,-1.000 0.000-7,1.000 0.000-6,4.000-15.000 1,9.000-27.000 10,10.000-28.000 11,10.000-28.000 10</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2"/>
    </inkml:context>
    <inkml:brush xml:id="br0">
      <inkml:brushProperty name="width" value="0.0181779190897942" units="cm"/>
      <inkml:brushProperty name="height" value="0.0181779190897942" units="cm"/>
      <inkml:brushProperty name="color" value="#f2385b"/>
      <inkml:brushProperty name="ignorePressure" value="0"/>
    </inkml:brush>
  </inkml:definitions>
  <inkml:trace contextRef="#ctx0" brushRef="#br0">48800.000 53250.000 806,'0.000'-25.000'0,"0.000"0.000"0,0.000 0.000 0,0.000 0.000 0,0.000 7.000 4,0.000 17.000 7,0.000 15.000 8,0.000 16.000 8,0.000 12.000 1,0.000 9.000-5,0.000 10.000-5,0.000 10.000-4,-2.000 5.000-4,-3.000 4.000 0,-3.000 3.000-2,-2.000 3.000 0,-3.000 6.000-2,1.000 9.000-2,-1.000 10.000-1,1.000 10.000-3,-1.000 4.000 0,1.000 0.000-2,-1.000 0.000-1,1.000 0.000-2,-1.000-4.000-2,1.000-5.000-2,-1.000-7.000-4,1.000-5.000-3,1.000-12.000 0,3.000-16.000 2,3.000-15.000 2,4.000-15.000 3,5.000-25.000-5,10.000-30.000-11,10.000-32.000-12,9.000-30.000-10,1.000-12.000-1,-6.000 9.000 11,-6.000 10.000 11,-6.000 10.000 10</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8:37"/>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36800.000 10200.000 1000,'0.000'25.000'-5,"0.000"0.000"-10,0.000 0.000-10,0.000 0.000-9,1.000-4.000-3,4.000-5.000 6,3.000-7.000 6,3.000-5.000 5</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2"/>
    </inkml:context>
    <inkml:brush xml:id="br0">
      <inkml:brushProperty name="width" value="0.020938940346241" units="cm"/>
      <inkml:brushProperty name="height" value="0.020938940346241" units="cm"/>
      <inkml:brushProperty name="color" value="#f2385b"/>
      <inkml:brushProperty name="ignorePressure" value="0"/>
    </inkml:brush>
  </inkml:definitions>
  <inkml:trace contextRef="#ctx0" brushRef="#br0">48950.000 53600.000 700,'21.000'-25.000'0,"-5.000"0.000"0,-7.000 0.000 0,-5.000 0.000 0,-6.000-4.000-2,-3.000-5.000-4,-3.000-7.000-4,-2.000-5.000-5,-1.000 0.000 3,3.000 10.000 6,3.000 10.000 6,4.000 9.000 8,1.000 4.000 3,0.000 1.000 2,0.000-1.000 0,0.000 1.000 1,4.000 2.000 1,10.000 7.000 1,10.000 6.000 0,9.000 7.000 1,2.000 7.000 0,-2.000 9.000-3,-3.000 10.000-2,-3.000 10.000-1,-4.000 10.000-2,-3.000 13.000-1,-3.000 12.000 1,-2.000 13.000-1,-5.000 7.000 0,-2.000 4.000 0,-3.000 3.000 0,-3.000 3.000 0,-1.000 4.000-1,4.000 7.000-1,3.000 6.000-2,3.000 7.000-1,1.000-1.000-1,1.000-6.000-1,-1.000-6.000 0,1.000-6.000-1,1.000-12.000 1,3.000-15.000-1,3.000-15.000 1,4.000-16.000-1,-1.000-13.000 1,-3.000-9.000 0,-3.000-10.000-1,-2.000-8.000 1,-1.000-11.000 0,3.000-8.000 2,3.000-10.000 1,4.000-9.000 2,2.000-16.000 1,4.000-22.000 0,3.000-22.000 0,3.000-21.000 1,4.000-15.000-1,7.000-6.000 0,6.000-6.000-3,7.000-6.000 0,0.000-4.000-1,-2.000 1.000 0,-3.000-1.000 0,-3.000 1.000 0,-1.000 4.000-1,4.000 9.000-3,3.000 10.000-3,3.000 10.000-1,-2.000 8.000-5,-6.000 10.000-3,-6.000 10.000-5,-6.000 9.000-3,-7.000 9.000-3,-6.000 9.000 1,-6.000 10.000 0,-6.000 10.000 1,-6.000 10.000 0,-2.000 13.000-4,-3.000 12.000-1,-3.000 13.000-3,-2.000 10.000 0,0.000 10.000 1,0.000 10.000 1,0.000 9.000 2,0.000-1.000 3,0.000-8.000 4,0.000-10.000 5,0.000-9.000 4,-2.000-7.000 4,-3.000-3.000 1,-3.000-3.000 1,-2.000-2.000 2</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4"/>
    </inkml:context>
    <inkml:brush xml:id="br0">
      <inkml:brushProperty name="width" value="0.0219275392591953" units="cm"/>
      <inkml:brushProperty name="height" value="0.0219275392591953" units="cm"/>
      <inkml:brushProperty name="color" value="#f2385b"/>
      <inkml:brushProperty name="ignorePressure" value="0"/>
    </inkml:brush>
  </inkml:definitions>
  <inkml:trace contextRef="#ctx0" brushRef="#br0">50600.000 53800.000 668,'3.000'-24.000'9,"6.000"4.000"1,7.000 3.000 1,6.000 3.000 2,3.000 6.000 1,0.000 9.000 0,0.000 10.000 2,0.000 10.000 0,-4.000 8.000-2,-5.000 10.000-4,-7.000 10.000-5,-5.000 9.000-4,-6.000 6.000-3,-3.000 3.000-2,-3.000 3.000 0,-2.000 4.000-2,-3.000-1.000 0,1.000-3.000 1,-1.000-3.000 1,1.000-2.000 1,1.000-3.000 0,3.000 1.000 2,3.000-1.000 0,4.000 1.000 1,1.000-6.000 1,0.000-8.000-1,0.000-10.000 1,0.000-9.000 0,1.000-2.000 2,4.000 6.000 2,3.000 7.000 3,3.000 6.000 3,1.000 3.000 1,1.000 0.000-1,-1.000 0.000 0,1.000 0.000-1,-1.000 0.000-1,1.000 0.000-2,-1.000 0.000-1,1.000 0.000-3,-4.000 0.000 0,-6.000 0.000 0,-6.000 0.000 1,-6.000 0.000 1,-4.000-4.000-2,1.000-5.000-2,-1.000-7.000-3,1.000-5.000-3,-3.000-6.000-1,-2.000-3.000-1,-3.000-3.000 0,-3.000-2.000-2,-2.000-3.000 1,0.000 1.000-2,0.000-1.000 1,0.000 1.000-2,-2.000-6.000 0,-3.000-8.000 0,-3.000-10.000 0,-2.000-9.000-1,-3.000-5.000 1,1.000 0.000 1,-1.000 0.000 2,1.000 0.000 1,1.000-4.000 3,3.000-5.000 2,3.000-7.000 4,4.000-5.000 2,4.000-1.000 3,6.000 6.000 2,7.000 7.000 3,6.000 6.000 1,4.000 1.000 1,4.000-3.000-1,3.000-3.000 0,3.000-2.000 0,6.000-3.000-1,9.000 1.000-2,10.000-1.000-1,10.000 1.000-2,5.000 1.000-1,4.000 3.000-3,3.000 3.000 0,3.000 4.000-3,3.000-1.000-2,3.000-3.000-3,3.000-3.000-4,4.000-2.000-3,-1.000-1.000-2,-3.000 3.000-3,-3.000 3.000-1,-2.000 4.000-3,-5.000-1.000 0,-2.000-3.000-2,-3.000-3.000 0,-3.000-2.000-1,-2.000-5.000 1,0.000-2.000 0,0.000-3.000 2,0.000-3.000 1,-2.000-4.000 3,-3.000-3.000 3,-3.000-3.000 4,-2.000-2.000 3,-3.000-3.000 4,1.000 1.000 3,-1.000-1.000 2,1.000 1.000 3,-3.000 1.000 2,-2.000 3.000 1,-3.000 3.000 1,-3.000 4.000 1,-4.000 4.000 2,-3.000 6.000 4,-3.000 7.000 4,-2.000 6.000 3,-3.000 6.000 3,1.000 6.000 0,-1.000 7.000 0,1.000 6.000 0,-6.000 10.000 0,-8.000 17.000-3,-10.000 15.000-3,-9.000 16.000-2,-9.000 10.000-3,-5.000 7.000-4,-7.000 6.000-4,-5.000 7.000-4,-4.000 0.000-2,0.000-2.000 0,0.000-3.000-1,0.000-3.000 0,0.000 1.000-1,0.000 6.000-3,0.000 7.000-3,0.000 6.000-2,4.000-8.000-2,10.000-22.000 1,10.000-22.000 1,9.000-21.000-1,12.000-24.000 0,16.000-25.000-4,15.000-25.000-3,17.000-25.000-4,5.000-8.000 1,-3.000 9.000 4,-3.000 10.000 5,-2.000 10.000 3,-6.000 8.000 4,-6.000 10.000 1,-6.000 10.000 2,-6.000 9.000 1,-4.000 9.000 3,1.000 9.000 2,-1.000 10.000 2,1.000 10.000 3,-3.000 8.000 1,-2.000 10.000 2,-3.000 10.000 2,-3.000 9.000 1,-6.000 6.000 0,-5.000 3.000-2,-7.000 3.000-2,-5.000 4.000-1,-1.000-3.000-3,6.000-5.000-2,7.000-7.000-3,6.000-5.000-1,6.000-14.000-4,6.000-18.000-6,7.000-19.000-5,6.000-18.000-5,3.000-9.000 0,0.000 4.000 4,0.000 3.000 4,0.000 3.000 5,-2.000 6.000 3,-3.000 9.000 3,-3.000 10.000 1,-2.000 10.000 3,-5.000 5.000 2,-2.000 4.000-1,-3.000 3.000 1,-3.000 3.000 1,-1.000-1.000-2,4.000-2.000-1,3.000-3.000-3,3.000-3.000-2,1.000-9.000-2,1.000-11.000-1,-1.000-14.000-1,1.000-11.000-1,2.000-14.000-2,7.000-11.000-1,6.000-14.000-2,7.000-11.000-2,0.000-11.000-1,-2.000-5.000 1,-3.000-7.000 1,-3.000-5.000 1,-2.000-3.000 0,0.000 4.000 1,0.000 3.000 1,0.000 3.000 2,-2.000 7.000 0,-3.000 14.000 3,-3.000 11.000 2,-2.000 14.000 2,-3.000 8.000 3,1.000 7.000 4,-1.000 6.000 3,1.000 7.000 5,-1.000 2.000 2,1.000 1.000 3,-1.000-1.000 3,1.000 1.000 2,-1.000 5.000 1,1.000 14.000-3,-1.000 11.000-1,1.000 14.000-3,-3.000 13.000-1,-2.000 16.000-3,-3.000 15.000 0,-3.000 17.000-3,-1.000 13.000 0,4.000 13.000-3,3.000 12.000-1,3.000 13.000-1,6.000 6.000-3,9.000 0.000-6,10.000 0.000-3,10.000 0.000-6,7.000 0.000-5,6.000 0.000-7,7.000 0.000-9,6.000 0.000-6,1.000-5.000-5,-3.000-9.000-1,-3.000-10.000-2,-2.000-8.000-1,-8.000-15.000 2,-8.000-19.000 7,-10.000-18.000 6,-9.000-19.000 7</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4"/>
    </inkml:context>
    <inkml:brush xml:id="br0">
      <inkml:brushProperty name="width" value="0.0166768282651901" units="cm"/>
      <inkml:brushProperty name="height" value="0.0166768282651901" units="cm"/>
      <inkml:brushProperty name="color" value="#f2385b"/>
      <inkml:brushProperty name="ignorePressure" value="0"/>
    </inkml:brush>
  </inkml:definitions>
  <inkml:trace contextRef="#ctx0" brushRef="#br0">54000.000 53950.000 879,'-22.000'-25.000'0,"6.000"0.000"-1,7.000 0.000 0,6.000 0.000 0,10.000 3.000 4,17.000 6.000 9,15.000 7.000 9,16.000 6.000 10,10.000 3.000-2,7.000 0.000-10,6.000 0.000-10,7.000 0.000-12,0.000 0.000-6,-2.000 0.000-1,-3.000 0.000-1,-3.000 0.000-1,-6.000 0.000-4,-5.000 0.000-3,-7.000 0.000-5,-5.000 0.000-3,-9.000 3.000-1,-9.000 6.000 3,-10.000 7.000 3,-8.000 6.000 3,-8.000 1.000 2,-2.000-3.000 0,-3.000-3.000 1,-3.000-2.000 1</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4"/>
    </inkml:context>
    <inkml:brush xml:id="br0">
      <inkml:brushProperty name="width" value="0.0171318724751472" units="cm"/>
      <inkml:brushProperty name="height" value="0.0171318724751472" units="cm"/>
      <inkml:brushProperty name="color" value="#f2385b"/>
      <inkml:brushProperty name="ignorePressure" value="0"/>
    </inkml:brush>
  </inkml:definitions>
  <inkml:trace contextRef="#ctx0" brushRef="#br0">54300.000 54600.000 856,'-155.000'45.000'13,"41.000"-9.000"-1,40.000-10.000-1,42.000-8.000-2,25.000-4.000 2,14.000 3.000 3,11.000 3.000 4,14.000 4.000 4,13.000-3.000-2,16.000-5.000-9,15.000-7.000-8,17.000-5.000-9,5.000-3.000-7,-3.000 4.000-6,-3.000 3.000-5,-2.000 3.000-6,-6.000 1.000-1,-6.000 1.000 3,-6.000-1.000 4,-6.000 1.000 3,-10.000-1.000 2,-12.000 1.000-2,-13.000-1.000 0,-12.000 1.000-3</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6"/>
    </inkml:context>
    <inkml:brush xml:id="br0">
      <inkml:brushProperty name="width" value="0.0206696800887585" units="cm"/>
      <inkml:brushProperty name="height" value="0.0206696800887585" units="cm"/>
      <inkml:brushProperty name="color" value="#f2385b"/>
      <inkml:brushProperty name="ignorePressure" value="0"/>
    </inkml:brush>
  </inkml:definitions>
  <inkml:trace contextRef="#ctx0" brushRef="#br0">58250.000 51800.000 709,'-25.000'-16.000'3,"0.000"19.000"6,0.000 19.000 6,0.000 19.000 6,1.000 12.000 1,4.000 6.000-2,3.000 7.000-3,3.000 6.000-2,3.000 3.000-1,3.000 0.000 1,3.000 0.000-1,4.000 0.000 2,1.000 6.000 0,0.000 13.000 2,0.000 12.000 1,0.000 13.000 2,1.000-5.000-3,4.000-22.000-6,3.000-22.000-6,3.000-21.000-7,3.000-9.000-3,3.000 7.000 1,3.000 6.000 0,4.000 7.000-1,1.000-1.000 2,0.000-6.000 0,0.000-6.000 2,0.000-6.000 0,-2.000-6.000 1,-3.000-2.000-2,-3.000-3.000 0,-2.000-3.000-1,-3.000-1.000 0,1.000 4.000 0,-1.000 3.000 0,1.000 3.000 1,-3.000 1.000 1,-2.000 1.000 0,-3.000-1.000 0,-3.000 1.000 1,-6.000-1.000 0,-5.000 1.000-2,-7.000-1.000-2,-5.000 1.000-2,-9.000-1.000-2,-9.000 1.000 0,-10.000-1.000 0,-8.000 1.000-1,-9.000-1.000-1,-6.000 1.000-2,-6.000-1.000-1,-6.000 1.000-2,-1.000-3.000-2,7.000-2.000 0,6.000-3.000-1,7.000-3.000-1,7.000-6.000 0,9.000-5.000-1,10.000-7.000 1,10.000-5.000-1,7.000-11.000 0,6.000-11.000-3,7.000-14.000-2,6.000-11.000-3,3.000-6.000 2,0.000 4.000 3,0.000 3.000 3,0.000 3.000 5</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6"/>
    </inkml:context>
    <inkml:brush xml:id="br0">
      <inkml:brushProperty name="width" value="0.0184176377952099" units="cm"/>
      <inkml:brushProperty name="height" value="0.0184176377952099" units="cm"/>
      <inkml:brushProperty name="color" value="#f2385b"/>
      <inkml:brushProperty name="ignorePressure" value="0"/>
    </inkml:brush>
  </inkml:definitions>
  <inkml:trace contextRef="#ctx0" brushRef="#br0">58300.000 52750.000 796,'1.000'-32.000'0,"4.000"-11.000"1,3.000-14.000 1,3.000-11.000 1,6.000 0.000 4,9.000 17.000 8,10.000 15.000 7,10.000 16.000 9,7.000 7.000 1,6.000 1.000-5,7.000-1.000-4,6.000 1.000-6,4.000 1.000-4,4.000 3.000-5,3.000 3.000-5,3.000 4.000-6,-4.000 4.000-3,-8.000 6.000-1,-10.000 7.000-2,-9.000 6.000-2,-10.000 3.000-3,-9.000 0.000-5,-10.000 0.000-4,-8.000 0.000-5,-6.000 0.000-3,1.000 0.000-5,-1.000 0.000-2,1.000 0.000-4</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6"/>
    </inkml:context>
    <inkml:brush xml:id="br0">
      <inkml:brushProperty name="width" value="0.0205697845667601" units="cm"/>
      <inkml:brushProperty name="height" value="0.0205697845667601" units="cm"/>
      <inkml:brushProperty name="color" value="#f2385b"/>
      <inkml:brushProperty name="ignorePressure" value="0"/>
    </inkml:brush>
  </inkml:definitions>
  <inkml:trace contextRef="#ctx0" brushRef="#br0">59200.000 53600.000 713,'-21.000'-2.000'3,"10.000"-3.000"9,10.000-3.000 6,9.000-2.000 8,7.000-1.000 4,7.000 3.000-2,6.000 3.000 0,7.000 4.000-2,4.000-1.000 0,3.000-3.000-2,3.000-3.000-2,4.000-2.000-2,1.000-1.000-4,0.000 3.000-8,0.000 3.000-9,0.000 4.000-9,-2.000 1.000-4,-3.000 0.000-3,-3.000 0.000-1,-2.000 0.000-2,-5.000 0.000-4,-2.000 0.000-5,-3.000 0.000-4,-3.000 0.000-6,-2.000 0.000 0,0.000 0.000 3,0.000 0.000 3,0.000 0.000 2,-2.000-2.000 5,-3.000-3.000 3,-3.000-3.000 5,-2.000-2.000 4</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7"/>
    </inkml:context>
    <inkml:brush xml:id="br0">
      <inkml:brushProperty name="width" value="0.0213014911860228" units="cm"/>
      <inkml:brushProperty name="height" value="0.0213014911860228" units="cm"/>
      <inkml:brushProperty name="color" value="#f2385b"/>
      <inkml:brushProperty name="ignorePressure" value="0"/>
    </inkml:brush>
  </inkml:definitions>
  <inkml:trace contextRef="#ctx0" brushRef="#br0">60750.000 52250.000 688,'23.000'-27.000'1,"-3.000"-3.000"4,-3.000-3.000 2,-2.000-2.000 4,-1.000 2.000 1,3.000 9.000 1,3.000 10.000 1,4.000 10.000 1,-1.000 8.000 1,-3.000 10.000-2,-3.000 10.000 1,-2.000 9.000-2,-3.000 9.000 0,1.000 9.000-1,-1.000 10.000 0,1.000 10.000-1,-7.000 2.000-2,-12.000-3.000-1,-13.000-3.000-2,-12.000-2.000-2,-7.000-3.000-2,1.000 1.000-1,-1.000-1.000-3,1.000 1.000-1,1.000-4.000 0,3.000-6.000 2,3.000-6.000 2,4.000-6.000 2,4.000-6.000 1,6.000-2.000 0,7.000-3.000 1,6.000-3.000 0,7.000-2.000 0,10.000 0.000 2,10.000 0.000 0,9.000 0.000 1,2.000-2.000 0,-2.000-3.000-2,-3.000-3.000-1,-3.000-2.000-2,-1.000-1.000-1,4.000 3.000 0,3.000 3.000 1,3.000 4.000-1,-1.000 2.000 1,-2.000 4.000 0,-3.000 3.000 0,-3.000 3.000 0,-6.000 1.000 0,-5.000 1.000 0,-7.000-1.000-2,-5.000 1.000 0,-8.000 2.000 0,-5.000 7.000 0,-7.000 6.000 0,-5.000 7.000 1,-8.000 2.000-1,-5.000 1.000-1,-7.000-1.000 0,-5.000 1.000-2,-6.000 2.000-3,-3.000 7.000-5,-3.000 6.000-5,-2.000 7.000-4,3.000-4.000-3,14.000-12.000-1,11.000-13.000 0,14.000-12.000 0,5.000-10.000 0,1.000-6.000-1,-1.000-6.000 0,1.000-6.000-1,1.000-4.000 0,3.000 1.000 0,3.000-1.000-1,4.000 1.000 1,-1.000-1.000 0,-3.000 1.000 2,-3.000-1.000 3,-2.000 1.000 1</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7"/>
    </inkml:context>
    <inkml:brush xml:id="br0">
      <inkml:brushProperty name="width" value="0.0209378525614738" units="cm"/>
      <inkml:brushProperty name="height" value="0.0209378525614738" units="cm"/>
      <inkml:brushProperty name="color" value="#f2385b"/>
      <inkml:brushProperty name="ignorePressure" value="0"/>
    </inkml:brush>
  </inkml:definitions>
  <inkml:trace contextRef="#ctx0" brushRef="#br0">61950.000 53500.000 700,'-24.000'0.000'1,"4.000"0.000"3,3.000 0.000 2,3.000 0.000 2,3.000-2.000 5,3.000-3.000 7,3.000-3.000 7,4.000-2.000 7,5.000-1.000 1,10.000 3.000-3,10.000 3.000-4,9.000 4.000-4,7.000 1.000-4,7.000 0.000-4,6.000 0.000-3,7.000 0.000-4,2.000 0.000-4,1.000 0.000-1,-1.000 0.000-3,1.000 0.000-3,-4.000 0.000-1,-6.000 0.000-1,-6.000 0.000-1,-6.000 0.000-1,-2.000 0.000-6,3.000 0.000-9,3.000 0.000-9,4.000 0.000-10,-3.000 0.000-2,-5.000 0.000 5,-7.000 0.000 5,-5.000 0.000 5,-6.000-2.000 1,-3.000-3.000-1,-3.000-3.000-2,-2.000-2.000-2</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7"/>
    </inkml:context>
    <inkml:brush xml:id="br0">
      <inkml:brushProperty name="width" value="0.0218386556953192" units="cm"/>
      <inkml:brushProperty name="height" value="0.0218386556953192" units="cm"/>
      <inkml:brushProperty name="color" value="#f2385b"/>
      <inkml:brushProperty name="ignorePressure" value="0"/>
    </inkml:brush>
  </inkml:definitions>
  <inkml:trace contextRef="#ctx0" brushRef="#br0">63450.000 52700.000 671,'1.000'-44.000'0,"4.000"13.000"0,3.000 12.000 0,3.000 13.000 0,6.000-1.000 1,9.000-11.000 1,10.000-14.000 3,10.000-11.000 0,0.000-3.000 2,-5.000 10.000-1,-7.000 10.000 1,-5.000 9.000-1,-1.000 4.000 4,6.000 1.000 4,7.000-1.000 6,6.000 1.000 5,3.000 2.000 2,0.000 7.000-2,0.000 6.000-3,0.000 7.000-3,-5.000 7.000-1,-9.000 9.000-2,-10.000 10.000-2,-8.000 10.000-2,-8.000 7.000-1,-2.000 6.000-2,-3.000 7.000-1,-3.000 6.000-1,-7.000 4.000 0,-9.000 4.000-1,-10.000 3.000 1,-8.000 3.000 0,-8.000 1.000-2,-2.000 1.000-4,-3.000-1.000-5,-3.000 1.000-3,1.000-6.000-2,6.000-8.000 0,7.000-10.000 1,6.000-9.000-1,4.000-7.000 3,4.000-3.000 2,3.000-3.000 4,3.000-2.000 3,4.000-5.000 1,7.000-2.000 0,6.000-3.000 0,7.000-3.000-1,10.000-6.000 1,16.000-5.000-1,15.000-7.000 2,17.000-5.000-1,13.000-6.000-2,13.000-3.000-4,12.000-3.000-5,13.000-2.000-5,2.000-3.000-4,-5.000 1.000-2,-7.000-1.000-2,-5.000 1.000-3,-9.000 1.000-2,-9.000 3.000 0,-10.000 3.000 0,-8.000 4.000-2,-12.000 2.000-2,-12.000 4.000-4,-13.000 3.000-4,-12.000 3.000-5</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39:00"/>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58300.000 25800.000 1000,'112.000'-46.000'-44,"-24.000"10.000"4,-26.000 10.000 4,-24.000 9.000 4</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8"/>
    </inkml:context>
    <inkml:brush xml:id="br0">
      <inkml:brushProperty name="width" value="0.0216236412525177" units="cm"/>
      <inkml:brushProperty name="height" value="0.0216236412525177" units="cm"/>
      <inkml:brushProperty name="color" value="#f2385b"/>
      <inkml:brushProperty name="ignorePressure" value="0"/>
    </inkml:brush>
  </inkml:definitions>
  <inkml:trace contextRef="#ctx0" brushRef="#br0">57500.000 55450.000 678,'-47.000'-44.000'0,"6.000"13.000"0,7.000 12.000 0,6.000 13.000 0,9.000 6.000 4,13.000 0.000 7,12.000 0.000 8,13.000 0.000 7,10.000-2.000 3,10.000-3.000-2,10.000-3.000-3,9.000-2.000-3,17.000-5.000-2,25.000-2.000-2,25.000-3.000-2,25.000-3.000-2,17.000-2.000-1,9.000 0.000-1,10.000 0.000 1,10.000 0.000 0,7.000 0.000-1,6.000 0.000-1,7.000 0.000-1,6.000 0.000-1,4.000 3.000-2,4.000 6.000-2,3.000 7.000-3,3.000 6.000-1,1.000 3.000-1,1.000 0.000 0,-1.000 0.000 1,1.000 0.000 1,-4.000 0.000-2,-6.000 0.000-4,-6.000 0.000-4,-6.000 0.000-5,-6.000 1.000-1,-2.000 4.000 2,-3.000 3.000 2,-3.000 3.000 3,-7.000 1.000 0,-9.000 1.000-1,-10.000-1.000-1,-8.000 1.000-1,-11.000-1.000-3,-8.000 1.000-5,-10.000-1.000-7,-9.000 1.000-5,-12.000-1.000-2,-11.000 1.000 1,-14.000-1.000 2,-11.000 1.000 2,-15.000-1.000 3,-16.000 1.000 2,-15.000-1.000 4,-15.000 1.000 3,-9.000 1.000 2,1.000 3.000 2,-1.000 3.000 1,1.000 4.000 1</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8"/>
    </inkml:context>
    <inkml:brush xml:id="br0">
      <inkml:brushProperty name="width" value="0.0194143950939178" units="cm"/>
      <inkml:brushProperty name="height" value="0.0194143950939178" units="cm"/>
      <inkml:brushProperty name="color" value="#f2385b"/>
      <inkml:brushProperty name="ignorePressure" value="0"/>
    </inkml:brush>
  </inkml:definitions>
  <inkml:trace contextRef="#ctx0" brushRef="#br0">62400.000 55900.000 755,'1.000'-46.000'0,"4.000"10.000"0,3.000 10.000 0,3.000 9.000 0,4.000 2.000-2,7.000-2.000-3,6.000-3.000-4,7.000-3.000-4,2.000 1.000 2,1.000 6.000 5,-1.000 7.000 7,1.000 6.000 6,-1.000 4.000 5,1.000 4.000 4,-1.000 3.000 4,1.000 3.000 4,-6.000 4.000 0,-8.000 7.000-2,-10.000 6.000-3,-9.000 7.000-3,-7.000 5.000-2,-3.000 7.000 1,-3.000 6.000 0,-2.000 7.000 1,-6.000 2.000-1,-6.000 1.000-3,-6.000-1.000-2,-6.000 1.000-2,-1.000-6.000-1,7.000-8.000-2,6.000-10.000 0,7.000-9.000-1,7.000-5.000-1,9.000 0.000-2,10.000 0.000-2,10.000 0.000-2,14.000-5.000-1,23.000-9.000 0,22.000-10.000-1,22.000-8.000 0,16.000-8.000-2,14.000-2.000-3,11.000-3.000-3,14.000-3.000-2,2.000-2.000-5,-6.000 0.000-4,-6.000 0.000-4,-6.000 0.000-5,-13.000 0.000 0,-19.000 0.000 4,-18.000 0.000 3,-19.000 0.000 4,-13.000 1.000 1,-6.000 4.000 1,-6.000 3.000-1,-6.000 3.000 0</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8"/>
    </inkml:context>
    <inkml:brush xml:id="br0">
      <inkml:brushProperty name="width" value="0.0190770514309406" units="cm"/>
      <inkml:brushProperty name="height" value="0.0190770514309406" units="cm"/>
      <inkml:brushProperty name="color" value="#f2385b"/>
      <inkml:brushProperty name="ignorePressure" value="0"/>
    </inkml:brush>
  </inkml:definitions>
  <inkml:trace contextRef="#ctx0" brushRef="#br0">66300.000 54550.000 768,'1.000'-25.000'4,"4.000"0.000"6,3.000 0.000 7,3.000 0.000 7,4.000 1.000 2,7.000 4.000-2,6.000 3.000-3,7.000 3.000-2,2.000 6.000-1,1.000 9.000 0,-1.000 10.000 1,1.000 10.000 0,-4.000 7.000-7,-6.000 6.000-12,-6.000 7.000-13,-6.000 6.000-13,-6.000 1.000-7,-2.000-3.000-3,-3.000-3.000-2,-3.000-2.000-3,-6.000-5.000 2,-5.000-2.000 2,-7.000-3.000 3,-5.000-3.000 3</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9"/>
    </inkml:context>
    <inkml:brush xml:id="br0">
      <inkml:brushProperty name="width" value="0.0173424128443003" units="cm"/>
      <inkml:brushProperty name="height" value="0.0173424128443003" units="cm"/>
      <inkml:brushProperty name="color" value="#f2385b"/>
      <inkml:brushProperty name="ignorePressure" value="0"/>
    </inkml:brush>
  </inkml:definitions>
  <inkml:trace contextRef="#ctx0" brushRef="#br0">65850.000 55500.000 845,'-16.000'0.000'2,"19.000"0.000"7,19.000 0.000 6,19.000 0.000 7,10.000-2.000 2,4.000-3.000-1,3.000-3.000-3,3.000-2.000-3,7.000-3.000-3,14.000 1.000-7,11.000-1.000-6,14.000 1.000-6,0.000-1.000-6,-8.000 1.000-8,-10.000-1.000-7,-9.000 1.000-7,-12.000 1.000-3,-11.000 3.000 1,-14.000 3.000 1,-11.000 4.000 2,-7.000-1.000 2,0.000-3.000 6,0.000-3.000 4,0.000-2.000 4</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09"/>
    </inkml:context>
    <inkml:brush xml:id="br0">
      <inkml:brushProperty name="width" value="0.0220275446772575" units="cm"/>
      <inkml:brushProperty name="height" value="0.0220275446772575" units="cm"/>
      <inkml:brushProperty name="color" value="#f2385b"/>
      <inkml:brushProperty name="ignorePressure" value="0"/>
    </inkml:brush>
  </inkml:definitions>
  <inkml:trace contextRef="#ctx0" brushRef="#br0">68600.000 54350.000 665,'-69.000'-18.000'68,"13.000"17.000"-14,12.000 15.000-14,13.000 16.000-13,6.000 10.000-6,0.000 7.000-2,0.000 6.000 0,0.000 7.000 0,3.000 2.000-3,6.000 1.000-2,7.000-1.000-4,6.000 1.000-2,4.000-3.000-3,4.000-2.000 0,3.000-3.000-1,3.000-3.000-1,1.000-6.000-1,1.000-5.000-1,-1.000-7.000-2,1.000-5.000 0,5.000-6.000-1,14.000-3.000-1,11.000-3.000-2,14.000-2.000 0,5.000-9.000-2,1.000-12.000-1,-1.000-13.000-1,1.000-12.000-2,1.000-12.000 0,3.000-8.000 1,3.000-10.000 0,4.000-9.000 1,-3.000-7.000 1,-5.000-3.000 2,-7.000-3.000 3,-5.000-2.000 2,-11.000 0.000 1,-11.000 7.000 0,-14.000 6.000 0,-11.000 7.000 0,-14.000 8.000 0,-11.000 14.000 2,-14.000 11.000 0,-11.000 14.000 2,-22.000 11.000-3,-27.000 14.000-6,-28.000 11.000-6,-28.000 14.000-5,1.000 3.000-2,31.000-2.000 3,32.000-3.000 5,31.000-3.000 3,12.000-2.000-5,-6.000 0.000-14,-6.000 0.000-13,-6.000 0.000-15</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1"/>
    </inkml:context>
    <inkml:brush xml:id="br0">
      <inkml:brushProperty name="width" value="0.0185989812016487" units="cm"/>
      <inkml:brushProperty name="height" value="0.0185989812016487" units="cm"/>
      <inkml:brushProperty name="color" value="#f2385b"/>
      <inkml:brushProperty name="ignorePressure" value="0"/>
    </inkml:brush>
  </inkml:definitions>
  <inkml:trace contextRef="#ctx0" brushRef="#br0">49100.000 57650.000 788,'0.000'-43.000'2,"0.000"17.000"3,0.000 15.000 3,0.000 16.000 3,0.000 15.000 3,0.000 16.000 1,0.000 15.000 3,0.000 17.000 1,0.000 7.000 0,0.000 0.000-3,0.000 0.000-1,0.000 0.000-4,0.000 1.000-1,0.000 4.000-2,0.000 3.000-1,0.000 3.000-3,-2.000 1.000 0,-3.000 1.000 2,-3.000-1.000 1,-2.000 1.000 1,-5.000 1.000-3,-2.000 3.000-8,-3.000 3.000-8,-3.000 4.000-7,1.000-1.000-3,6.000-3.000 3,7.000-3.000 2,6.000-2.000 3,3.000-9.000-3,0.000-12.000-6,0.000-13.000-6,0.000-12.000-7,1.000-12.000-1,4.000-8.000 3,3.000-10.000 3,3.000-9.000 3</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1"/>
    </inkml:context>
    <inkml:brush xml:id="br0">
      <inkml:brushProperty name="width" value="0.0201821122318506" units="cm"/>
      <inkml:brushProperty name="height" value="0.0201821122318506" units="cm"/>
      <inkml:brushProperty name="color" value="#f2385b"/>
      <inkml:brushProperty name="ignorePressure" value="0"/>
    </inkml:brush>
  </inkml:definitions>
  <inkml:trace contextRef="#ctx0" brushRef="#br0">49400.000 57750.000 726,'0.000'-25.000'1,"0.000"0.000"1,0.000 0.000 1,0.000 0.000 2,0.000 12.000 4,0.000 26.000 7,0.000 24.000 7,0.000 26.000 7,0.000 16.000 1,0.000 10.000-4,0.000 10.000-5,0.000 9.000-5,3.000 6.000-3,6.000 3.000-2,7.000 3.000-2,6.000 4.000-2,3.000-1.000-2,0.000-3.000-1,0.000-3.000-2,0.000-2.000-1,-2.000-3.000-1,-3.000 1.000-2,-3.000-1.000-2,-2.000 1.000-1,-1.000-9.000 0,3.000-15.000 1,3.000-15.000 1,4.000-16.000 0,1.000-13.000 2,0.000-9.000-1,0.000-10.000 1,0.000-8.000 0,1.000-12.000 0,4.000-12.000 2,3.000-13.000 0,3.000-12.000 2,1.000-13.000 0,1.000-12.000 0,-1.000-13.000-1,1.000-12.000 1,1.000-7.000-1,3.000 1.000 0,3.000-1.000 1,4.000 1.000 0,4.000-6.000 0,6.000-8.000-1,7.000-10.000-2,6.000-9.000 0,3.000-10.000-1,0.000-9.000-2,0.000-10.000-2,0.000-8.000-2,-4.000-1.000-3,-5.000 9.000-4,-7.000 10.000-4,-5.000 10.000-3,-9.000 14.000-4,-9.000 23.000-4,-10.000 22.000-3,-8.000 22.000-3,-6.000 15.000-1,1.000 9.000 1,-1.000 10.000 2,1.000 10.000 0,-3.000 7.000 4,-2.000 6.000 4,-3.000 7.000 4,-3.000 6.000 4</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2"/>
    </inkml:context>
    <inkml:brush xml:id="br0">
      <inkml:brushProperty name="width" value="0.0203377660363913" units="cm"/>
      <inkml:brushProperty name="height" value="0.0203377660363913" units="cm"/>
      <inkml:brushProperty name="color" value="#f2385b"/>
      <inkml:brushProperty name="ignorePressure" value="0"/>
    </inkml:brush>
  </inkml:definitions>
  <inkml:trace contextRef="#ctx0" brushRef="#br0">51700.000 58100.000 721,'0.000'-47.000'2,"0.000"6.000"7,0.000 7.000 4,0.000 6.000 6,0.000 10.000 2,0.000 17.000 0,0.000 15.000-1,0.000 16.000-1,0.000 15.000-3,0.000 16.000-5,0.000 15.000-4,0.000 17.000-6,-4.000 5.000-2,-5.000-3.000-3,-7.000-3.000 0,-5.000-2.000-3,-6.000-5.000 0,-3.000-2.000 3,-3.000-3.000 1,-2.000-3.000 2,-1.000-9.000 0,3.000-11.000 0,3.000-14.000-2,4.000-11.000-1,8.000-17.000-5,17.000-18.000-11,15.000-19.000-10,16.000-18.000-11,5.000-7.000 0,-2.000 6.000 10,-3.000 7.000 9,-3.000 6.000 9,-4.000 4.000 8,-3.000 4.000 6,-3.000 3.000 5,-2.000 3.000 6,-5.000 6.000 4,-2.000 9.000 4,-3.000 10.000 4,-3.000 10.000 3,-2.000 8.000 1,0.000 10.000-2,0.000 10.000-3,0.000 9.000-1,-2.000 4.000-3,-3.000 1.000-2,-3.000-1.000-2,-2.000 1.000-3,-1.000-3.000-2,3.000-2.000-4,3.000-3.000-3,4.000-3.000-3,1.000-6.000-4,0.000-5.000-3,0.000-7.000-4,0.000-5.000-4,4.000-14.000-2,10.000-18.000 0,10.000-19.000-1,9.000-18.000 0,9.000-17.000-1,9.000-11.000-2,10.000-14.000-3,10.000-11.000-1,2.000-11.000-2,-3.000-5.000 2,-3.000-7.000 0,-2.000-5.000 1,-3.000-6.000 2,1.000-3.000 5,-1.000-3.000 5,1.000-2.000 5,-4.000 0.000 4,-6.000 7.000 5,-6.000 6.000 4,-6.000 7.000 4,-7.000 13.000 3,-6.000 22.000 4,-6.000 22.000 2,-6.000 23.000 4,-6.000 17.000 5,-2.000 17.000 6,-3.000 15.000 7,-3.000 16.000 6,-1.000 9.000 0,4.000 3.000-8,3.000 3.000-7,3.000 4.000-8,3.000-1.000-5,3.000-3.000-5,3.000-3.000-3,4.000-2.000-4,2.000-6.000-4,4.000-6.000-1,3.000-6.000-3,3.000-6.000-3,1.000-4.000 0,1.000 1.000-2,-1.000-1.000 1,1.000 1.000-2,-3.000-1.000-1,-2.000 1.000-5,-3.000-1.000-2,-3.000 1.000-4,-7.000 4.000-4,-9.000 9.000-5,-10.000 10.000-3,-8.000 10.000-6,-9.000 4.000 2,-6.000 0.000 6,-6.000 0.000 7,-6.000 0.000 6,-6.000 0.000 6,-2.000 0.000 2,-3.000 0.000 4,-3.000 0.000 4,-2.000 0.000 3,0.000 0.000 2,0.000 0.000 3,0.000 0.000 2,1.000-2.000 2,4.000-3.000 1,3.000-3.000 1,3.000-2.000 1,4.000-3.000 0,7.000 1.000-3,6.000-1.000-1,7.000 1.000-1,5.000-4.000-5,7.000-6.000-5,6.000-6.000-6,7.000-6.000-6,7.000-10.000-5,9.000-12.000-2,10.000-13.000-4,10.000-12.000-2,4.000-9.000-1,0.000-2.000 3,0.000-3.000 2,0.000-3.000 2,0.000-2.000 3,0.000 0.000 2,0.000 0.000 4,0.000 0.000 2,-4.000 1.000 3,-5.000 4.000 0,-7.000 3.000 2,-5.000 3.000 2,-8.000 4.000 1,-5.000 7.000 4,-7.000 6.000 4,-5.000 7.000 4,-4.000 2.000 2,0.000 1.000 2,0.000-1.000 2,0.000 1.000 1,0.000 5.000 5,0.000 14.000 8,0.000 11.000 7,0.000 14.000 6,-2.000 10.000 1,-3.000 9.000-7,-3.000 10.000-7,-2.000 10.000-7,-1.000 8.000-6,3.000 10.000-3,3.000 10.000-3,4.000 9.000-4,1.000 13.000-2,0.000 20.000-1,0.000 18.000-2,0.000 20.000-2,-2.000 13.000-3,-3.000 9.000-9,-3.000 10.000-8,-2.000 10.000-9,-6.000-3.000-6,-6.000-11.000-8,-6.000-14.000-7,-6.000-11.000-6,-1.000-25.000 0,7.000-33.000 10,6.000-35.000 9,7.000-34.000 10</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3"/>
    </inkml:context>
    <inkml:brush xml:id="br0">
      <inkml:brushProperty name="width" value="0.0172402616590261" units="cm"/>
      <inkml:brushProperty name="height" value="0.0172402616590261" units="cm"/>
      <inkml:brushProperty name="color" value="#f2385b"/>
      <inkml:brushProperty name="ignorePressure" value="0"/>
    </inkml:brush>
  </inkml:definitions>
  <inkml:trace contextRef="#ctx0" brushRef="#br0">54950.000 58300.000 850,'-21.000'-69.000'0,"10.000"13.000"1,10.000 12.000 0,9.000 13.000 1,10.000 7.000 3,14.000 4.000 8,11.000 3.000 6,14.000 3.000 8,8.000 4.000 0,7.000 7.000-5,6.000 6.000-5,7.000 7.000-7,-1.000 4.000-4,-6.000 3.000-7,-6.000 3.000-5,-6.000 4.000-6,-7.000 2.000-1,-6.000 4.000 1,-6.000 3.000 2,-6.000 3.000 2,-9.000-1.000-3,-8.000-2.000-11,-10.000-3.000-9,-9.000-3.000-10,-5.000-4.000-1,0.000-3.000 6,0.000-3.000 7,0.000-2.000 6</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3"/>
    </inkml:context>
    <inkml:brush xml:id="br0">
      <inkml:brushProperty name="width" value="0.0181443132460117" units="cm"/>
      <inkml:brushProperty name="height" value="0.0181443132460117" units="cm"/>
      <inkml:brushProperty name="color" value="#f2385b"/>
      <inkml:brushProperty name="ignorePressure" value="0"/>
    </inkml:brush>
  </inkml:definitions>
  <inkml:trace contextRef="#ctx0" brushRef="#br0">54950.000 59050.000 808,'-24.000'0.000'0,"4.000"0.000"2,3.000 0.000 0,3.000 0.000 2,-1.000 0.000 0,-2.000 0.000 1,-3.000 0.000-1,-3.000 0.000 1,2.000-2.000 0,10.000-3.000-2,10.000-3.000-1,9.000-2.000 0,12.000 0.000 2,16.000 7.000 7,15.000 6.000 7,17.000 7.000 7,10.000 2.000 2,6.000 1.000-4,7.000-1.000-3,6.000 1.000-4,1.000-1.000-6,-3.000 1.000-13,-3.000-1.000-12,-2.000 1.000-12,-5.000-1.000-3,-2.000 1.000 5,-3.000-1.000 5,-3.000 1.000 5,-9.000-1.000 4,-11.000 1.000 3,-14.000-1.000 1,-11.000 1.000 3,-9.000-3.000-4,-3.000-2.000-10,-3.000-3.000-11,-2.000-3.000-9</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0:18"/>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99550.000 13200.000 1000,'1.000'-24.000'-86,"4.000"4.000"22,3.000 3.000 22,3.000 3.000 21,1.000 3.000 13,1.000 3.000 1,-1.000 3.000 2,1.000 4.000 2,-3.000 2.000 2,-2.000 4.000-1,-3.000 3.000 1,-3.000 3.000 1</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3"/>
    </inkml:context>
    <inkml:brush xml:id="br0">
      <inkml:brushProperty name="width" value="0.0240926463156939" units="cm"/>
      <inkml:brushProperty name="height" value="0.0240926463156939" units="cm"/>
      <inkml:brushProperty name="color" value="#f2385b"/>
      <inkml:brushProperty name="ignorePressure" value="0"/>
    </inkml:brush>
  </inkml:definitions>
  <inkml:trace contextRef="#ctx0" brushRef="#br0">58100.000 57800.000 608,'0.000'-68.000'0,"0.000"17.000"0,0.000 15.000 0,0.000 16.000 0,1.000 4.000 3,4.000-6.000 4,3.000-6.000 4,3.000-6.000 6,6.000 1.000 3,9.000 9.000 5,10.000 10.000 3,10.000 10.000 3,4.000 7.000 1,0.000 6.000-4,0.000 7.000-3,0.000 6.000-5,-2.000 6.000-1,-3.000 6.000-1,-3.000 7.000 0,-2.000 6.000-1,-8.000 6.000-1,-8.000 6.000-1,-10.000 7.000-2,-9.000 6.000-2,-10.000 6.000-3,-9.000 6.000-2,-10.000 7.000-3,-8.000 6.000-2,-8.000 1.000-3,-2.000-3.000 0,-3.000-3.000-1,-3.000-2.000-1,-4.000-8.000-3,-3.000-8.000-6,-3.000-10.000-5,-2.000-9.000-7,0.000-7.000 0,7.000-3.000 3,6.000-3.000 3,7.000-2.000 4,4.000-6.000 2,3.000-6.000 4,3.000-6.000 3,4.000-6.000 2,16.000-6.000 3,32.000-2.000 1,31.000-3.000 2,32.000-3.000 0,15.000-4.000-1,0.000-3.000-7,0.000-3.000-6,0.000-2.000-6,3.000-3.000-5,6.000 1.000-4,7.000-1.000-3,6.000 1.000-4,-8.000-1.000-1,-22.000 1.000 2,-22.000-1.000 3,-21.000 1.000 2</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4"/>
    </inkml:context>
    <inkml:brush xml:id="br0">
      <inkml:brushProperty name="width" value="0.0187602732330561" units="cm"/>
      <inkml:brushProperty name="height" value="0.0187602732330561" units="cm"/>
      <inkml:brushProperty name="color" value="#f2385b"/>
      <inkml:brushProperty name="ignorePressure" value="0"/>
    </inkml:brush>
  </inkml:definitions>
  <inkml:trace contextRef="#ctx0" brushRef="#br0">59850.000 58550.000 781,'-24.000'-47.000'0,"4.000"6.000"0,3.000 7.000 0,3.000 6.000 0,6.000 6.000 4,9.000 6.000 6,10.000 7.000 7,10.000 6.000 7,8.000 3.000 3,10.000 0.000-4,10.000 0.000-1,9.000 0.000-3,4.000-2.000-3,1.000-3.000-2,-1.000-3.000-2,1.000-2.000-3,1.000-1.000-1,3.000 3.000-2,3.000 3.000-2,4.000 4.000 0,-1.000 2.000-6,-3.000 4.000-6,-3.000 3.000-8,-2.000 3.000-6,-8.000-1.000-7,-8.000-2.000-4,-10.000-3.000-5,-9.000-3.000-4,-7.000-1.000-1,-3.000 4.000 6,-3.000 3.000 4,-2.000 3.000 5</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4"/>
    </inkml:context>
    <inkml:brush xml:id="br0">
      <inkml:brushProperty name="width" value="0.0227774493396282" units="cm"/>
      <inkml:brushProperty name="height" value="0.0227774493396282" units="cm"/>
      <inkml:brushProperty name="color" value="#f2385b"/>
      <inkml:brushProperty name="ignorePressure" value="0"/>
    </inkml:brush>
  </inkml:definitions>
  <inkml:trace contextRef="#ctx0" brushRef="#br0">60350.000 57550.000 643,'-4.000'-25.000'2,"-5.000"0.000"4,-7.000 0.000 3,-5.000 0.000 4,-1.000 9.000 5,6.000 19.000 7,7.000 19.000 5,6.000 19.000 7,3.000 13.000 2,0.000 10.000-5,0.000 10.000-2,0.000 9.000-5,0.000 6.000-3,0.000 3.000-4,0.000 3.000-4,0.000 4.000-4,-2.000 5.000-4,-3.000 10.000-3,-3.000 10.000-6,-2.000 9.000-3,-3.000 7.000-8,1.000 7.000-8,-1.000 6.000-10,1.000 7.000-9,1.000-7.000-2,3.000-19.000 6,3.000-18.000 5,4.000-19.000 6,-1.000-15.000-1,-3.000-8.000-6,-3.000-10.000-7,-2.000-9.000-5</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5"/>
    </inkml:context>
    <inkml:brush xml:id="br0">
      <inkml:brushProperty name="width" value="0.023453913629055" units="cm"/>
      <inkml:brushProperty name="height" value="0.023453913629055" units="cm"/>
      <inkml:brushProperty name="color" value="#f2385b"/>
      <inkml:brushProperty name="ignorePressure" value="0"/>
    </inkml:brush>
  </inkml:definitions>
  <inkml:trace contextRef="#ctx0" brushRef="#br0">62750.000 58350.000 625,'-25.000'-46.000'4,"0.000"10.000"7,0.000 10.000 8,0.000 9.000 7,1.000 9.000 4,4.000 9.000-3,3.000 10.000-2,3.000 10.000-2,1.000 10.000-2,1.000 13.000-1,-1.000 12.000-2,1.000 13.000-1,1.000 6.000-1,3.000 0.000-1,3.000 0.000-2,4.000 0.000-1,-1.000-2.000-1,-3.000-3.000 0,-3.000-3.000 0,-2.000-2.000 0,0.000-6.000-1,7.000-6.000-1,6.000-6.000-3,7.000-6.000-2,5.000-7.000-1,7.000-6.000-2,6.000-6.000-1,7.000-6.000-1,5.000-7.000-2,7.000-6.000 0,6.000-6.000-2,7.000-6.000 0,0.000-9.000-4,-2.000-8.000-3,-3.000-10.000-5,-3.000-9.000-4,-4.000-7.000-1,-3.000-3.000 4,-3.000-3.000 2,-2.000-2.000 4,-8.000-3.000 1,-8.000 1.000 4,-10.000-1.000 1,-9.000 1.000 2,-9.000-1.000 1,-5.000 1.000 1,-7.000-1.000 0,-5.000 1.000 0,-6.000 4.000-1,-3.000 9.000-2,-3.000 10.000-2,-2.000 10.000-1,-3.000 7.000-5,1.000 6.000-4,-1.000 7.000-5,1.000 6.000-5,2.000 4.000-1,7.000 4.000 4,6.000 3.000 5,7.000 3.000 3,4.000 1.000 1,3.000 1.000-3,3.000-1.000-3,4.000 1.000-4</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5"/>
    </inkml:context>
    <inkml:brush xml:id="br0">
      <inkml:brushProperty name="width" value="0.0201980266720057" units="cm"/>
      <inkml:brushProperty name="height" value="0.0201980266720057" units="cm"/>
      <inkml:brushProperty name="color" value="#f2385b"/>
      <inkml:brushProperty name="ignorePressure" value="0"/>
    </inkml:brush>
  </inkml:definitions>
  <inkml:trace contextRef="#ctx0" brushRef="#br0">64400.000 58350.000 726,'4.000'-46.000'5,"10.000"10.000"11,10.000 10.000 11,9.000 9.000 11,10.000 6.000 4,14.000 3.000-4,11.000 3.000-1,14.000 4.000-4,3.000 4.000-7,-2.000 6.000-14,-3.000 7.000-14,-3.000 6.000-13,-6.000 3.000-8,-5.000 0.000-1,-7.000 0.000-3,-5.000 0.000-2,-11.000 0.000 1,-11.000 0.000 1,-14.000 0.000 4,-11.000 0.000 2,-7.000 0.000-2,0.000 0.000-4,0.000 0.000-4,0.000 0.000-5</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5"/>
    </inkml:context>
    <inkml:brush xml:id="br0">
      <inkml:brushProperty name="width" value="0.0179100036621094" units="cm"/>
      <inkml:brushProperty name="height" value="0.0179100036621094" units="cm"/>
      <inkml:brushProperty name="color" value="#f2385b"/>
      <inkml:brushProperty name="ignorePressure" value="0"/>
    </inkml:brush>
  </inkml:definitions>
  <inkml:trace contextRef="#ctx0" brushRef="#br0">64450.000 59150.000 818,'-24.000'-2.000'2,"4.000"-3.000"4,3.000-3.000 3,3.000-2.000 4,12.000-3.000 4,22.000 1.000 5,22.000-1.000 5,23.000 1.000 4,13.000 1.000-3,6.000 3.000-10,7.000 3.000-10,6.000 4.000-10,1.000 1.000-6,-3.000 0.000-3,-3.000 0.000-3,-2.000 0.000-3,-5.000 0.000-3,-2.000 0.000-3,-3.000 0.000-4,-3.000 0.000-4,-10.000 0.000-1,-16.000 0.000-1,-15.000 0.000 1,-15.000 0.000 0</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5"/>
    </inkml:context>
    <inkml:brush xml:id="br0">
      <inkml:brushProperty name="width" value="0.0224134363234043" units="cm"/>
      <inkml:brushProperty name="height" value="0.0224134363234043" units="cm"/>
      <inkml:brushProperty name="color" value="#f2385b"/>
      <inkml:brushProperty name="ignorePressure" value="0"/>
    </inkml:brush>
  </inkml:definitions>
  <inkml:trace contextRef="#ctx0" brushRef="#br0">66750.000 58200.000 654,'1.000'-50.000'1,"4.000"0.000"4,3.000 0.000 3,3.000 0.000 3,6.000 6.000 4,9.000 13.000 6,10.000 12.000 6,10.000 13.000 6,4.000 9.000 1,0.000 6.000-4,0.000 7.000-4,0.000 6.000-4,-5.000 6.000-4,-9.000 6.000-3,-10.000 7.000-4,-8.000 6.000-2,-9.000 7.000-4,-6.000 10.000-3,-6.000 10.000-2,-6.000 9.000-4,-12.000 6.000 1,-15.000 3.000 4,-15.000 3.000 2,-16.000 4.000 4,-5.000-4.000-1,6.000-9.000-5,7.000-10.000-5,6.000-8.000-6,6.000-9.000-1,6.000-6.000 1,7.000-6.000 1,6.000-6.000 1,17.000-12.000 5,28.000-15.000 9,28.000-15.000 10,29.000-16.000 9,16.000-10.000 0,7.000-3.000-8,6.000-3.000-10,7.000-2.000-8,4.000-1.000-4,3.000 3.000 0,3.000 3.000-1,4.000 4.000 1,-10.000 4.000 0,-22.000 6.000 2,-22.000 7.000 0,-21.000 6.000 2,-12.000 1.000-11,1.000-3.000-23,-1.000-3.000-24,1.000-2.000-23</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7"/>
    </inkml:context>
    <inkml:brush xml:id="br0">
      <inkml:brushProperty name="width" value="0.0235336665064096" units="cm"/>
      <inkml:brushProperty name="height" value="0.0235336665064096" units="cm"/>
      <inkml:brushProperty name="color" value="#f2385b"/>
      <inkml:brushProperty name="ignorePressure" value="0"/>
    </inkml:brush>
  </inkml:definitions>
  <inkml:trace contextRef="#ctx0" brushRef="#br0">60450.000 43000.000 623,'0.000'-25.000'0,"0.000"0.000"2,0.000 0.000 2,0.000 0.000 0,-2.000 1.000 1,-3.000 4.000 0,-3.000 3.000-2,-2.000 3.000 0,-5.000 3.000 2,-2.000 3.000 2,-3.000 3.000 4,-3.000 4.000 4,-6.000 2.000 0,-5.000 4.000-2,-7.000 3.000-2,-5.000 3.000-2,-6.000 6.000-1,-3.000 9.000 0,-3.000 10.000 0,-2.000 10.000 0,-1.000 4.000 0,3.000 0.000-1,3.000 0.000-1,4.000 0.000-1,5.000-2.000-1,10.000-3.000 0,10.000-3.000-1,9.000-2.000-1,7.000-5.000 0,7.000-2.000-1,6.000-3.000-1,7.000-3.000 0,8.000-2.000-1,14.000 0.000 2,11.000 0.000 0,14.000 0.000 1,5.000 0.000-1,1.000 0.000 0,-1.000 0.000-2,1.000 0.000-1,-7.000 1.000 0,-12.000 4.000-1,-13.000 3.000 0,-12.000 3.000 0,-9.000 4.000 1,-2.000 7.000-1,-3.000 6.000 2,-3.000 7.000 0,-9.000 5.000 0,-11.000 7.000 0,-14.000 6.000-2,-11.000 7.000 0,-9.000-1.000 0,-3.000-6.000-1,-3.000-6.000 1,-2.000-6.000 1,0.000-9.000-1,7.000-8.000 0,6.000-10.000 1,7.000-9.000-1,18.000-15.000 3,31.000-18.000 5,32.000-19.000 4,31.000-18.000 5,15.000-12.000 0,1.000-3.000-5,-1.000-3.000-5,1.000-2.000-4,-1.000-6.000-3,1.000-6.000 0,-1.000-6.000-2,1.000-6.000 1,-3.000-2.000-3,-2.000 3.000-1,-3.000 3.000-3,-3.000 4.000-2,-7.000 2.000-1,-9.000 4.000 0,-10.000 3.000 1,-8.000 3.000 0,-9.000 6.000 2,-6.000 9.000 2,-6.000 10.000 3,-6.000 10.000 3,-6.000 13.000 8,-2.000 19.000 16,-3.000 19.000 15,-3.000 19.000 16,-4.000 21.000 2,-3.000 26.000-8,-3.000 24.000-10,-2.000 26.000-9,-5.000 15.000-7,-2.000 6.000-7,-3.000 7.000-5,-3.000 6.000-7,-1.000 6.000-4,4.000 6.000-4,3.000 7.000-4,3.000 6.000-4,1.000 3.000-4,1.000 0.000-4,-1.000 0.000-4,1.000 0.000-4,1.000-4.000-3,3.000-5.000-1,3.000-7.000-1,4.000-5.000-2,1.000-17.000 2,0.000-24.000 2,0.000-26.000 2,0.000-24.000 3,1.000-21.000 4,4.000-16.000 3,3.000-15.000 4,3.000-15.000 3</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18"/>
    </inkml:context>
    <inkml:brush xml:id="br0">
      <inkml:brushProperty name="width" value="0.022677268832922" units="cm"/>
      <inkml:brushProperty name="height" value="0.022677268832922" units="cm"/>
      <inkml:brushProperty name="color" value="#f2385b"/>
      <inkml:brushProperty name="ignorePressure" value="0"/>
    </inkml:brush>
  </inkml:definitions>
  <inkml:trace contextRef="#ctx0" brushRef="#br0">61050.000 43450.000 646,'0.000'-29.000'0,"0.000"-5.000"0,0.000-7.000 0,0.000-5.000 0,1.000 0.000 3,4.000 10.000 5,3.000 10.000 6,3.000 9.000 5,6.000 6.000 3,9.000 3.000-2,10.000 3.000-1,10.000 4.000-2,4.000 7.000 0,0.000 13.000-3,0.000 12.000-2,0.000 13.000-2,0.000 6.000-1,0.000 0.000 2,0.000 0.000 0,0.000 0.000 1,-2.000 0.000-1,-3.000 0.000 0,-3.000 0.000-1,-2.000 0.000-1,-6.000-2.000 0,-6.000-3.000-2,-6.000-3.000 0,-6.000-2.000-1,-7.000-3.000 1,-6.000 1.000-1,-6.000-1.000 1,-6.000 1.000 1,-12.000 5.000-1,-15.000 14.000 2,-15.000 11.000-1,-16.000 14.000 1,-13.000 8.000-5,-9.000 7.000-6,-10.000 6.000-8,-8.000 7.000-8,-4.000-1.000-9,3.000-6.000-12,3.000-6.000-11,4.000-6.000-12,10.000-13.000-2,19.000-19.000 9,19.000-18.000 9,19.000-19.000 8</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5:20"/>
    </inkml:context>
    <inkml:brush xml:id="br0">
      <inkml:brushProperty name="width" value="0.025693079456687" units="cm"/>
      <inkml:brushProperty name="height" value="0.025693079456687" units="cm"/>
      <inkml:brushProperty name="color" value="#f2385b"/>
      <inkml:brushProperty name="ignorePressure" value="0"/>
    </inkml:brush>
  </inkml:definitions>
  <inkml:trace contextRef="#ctx0" brushRef="#br0">63400.000 43300.000 570,'4.000'-29.000'1,"10.000"-5.000"3,10.000-7.000 1,9.000-5.000 3,6.000 0.000 1,3.000 10.000 1,3.000 10.000 2,4.000 9.000 2,1.000 4.000-1,0.000 1.000-2,0.000-1.000-2,0.000 1.000-2,1.000 1.000-2,4.000 3.000-2,3.000 3.000-1,3.000 4.000-2,-5.000 7.000-1,-12.000 13.000 0,-13.000 12.000 1,-12.000 13.000-1,-7.000 10.000 1,1.000 10.000 2,-1.000 10.000 0,1.000 9.000 2,-6.000 1.000 2,-8.000-6.000 1,-10.000-6.000 2,-9.000-6.000 1,-2.000-6.000 1,6.000-2.000 0,7.000-3.000 1,6.000-3.000-1,4.000-6.000-1,4.000-5.000-4,3.000-7.000-3,3.000-5.000-5,3.000-6.000-2,3.000-3.000 2,3.000-3.000-1,4.000-2.000 1,2.000-8.000-2,4.000-8.000-5,3.000-10.000-4,3.000-9.000-6,-2.000-9.000-2,-6.000-5.000 0,-6.000-7.000 0,-6.000-5.000 0,-6.000-8.000 0,-2.000-5.000 1,-3.000-7.000 0,-3.000-5.000 0,-6.000-8.000 0,-5.000-5.000 1,-7.000-7.000 1,-5.000-5.000 0,-6.000-1.000 2,-3.000 6.000 3,-3.000 7.000 4,-2.000 6.000 4,-3.000 6.000 1,1.000 6.000 2,-1.000 7.000 0,1.000 6.000 1,-3.000 6.000 1,-2.000 6.000 3,-3.000 7.000 2,-3.000 6.000 2,-1.000 6.000 2,4.000 6.000 3,3.000 7.000 3,3.000 6.000 2,3.000 3.000 2,3.000 0.000 1,3.000 0.000 0,4.000 0.000 1,4.000 3.000 0,6.000 6.000-1,7.000 7.000 1,6.000 6.000-1,3.000 6.000 0,0.000 6.000-3,0.000 7.000-2,0.000 6.000-3,0.000 4.000-1,0.000 4.000-3,0.000 3.000-3,0.000 3.000-2,0.000 4.000-1,0.000 7.000-3,0.000 6.000 0,0.000 7.000-1,-5.000 7.000-3,-9.000 9.000-4,-10.000 10.000-3,-8.000 10.000-3,-9.000 0.000-2,-6.000-5.000 0,-6.000-7.000 0,-6.000-5.000 0,-2.000-9.000 0,3.000-9.000 3,3.000-10.000 2,4.000-8.000 1,4.000-12.000 3,6.000-12.000 1,7.000-13.000 2,6.000-12.000 1,7.000-9.000 6,10.000-2.000 6,10.000-3.000 8,9.000-3.000 7,12.000-4.000 3,16.000-3.000-3,15.000-3.000-3,17.000-2.000-2,8.000-5.000-2,4.000-2.000-1,3.000-3.000-1,3.000-3.000 0,-4.000-1.000-4,-8.000 4.000-9,-10.000 3.000-7,-9.000 3.000-8,-9.000 3.000-3,-5.000 3.000 1,-7.000 3.000 1,-5.000 4.000 1,-8.000-3.000 0,-5.000-5.000 0,-7.000-7.000-2,-5.000-5.000 0,-6.000-4.000 0,-3.000 0.000 1,-3.000 0.000 2,-2.000 0.000 1,-5.000 0.000 1,-2.000 0.000 3,-3.000 0.000 2,-3.000 0.000 3,-4.000 1.000 3,-3.000 4.000 3,-3.000 3.000 4,-2.000 3.000 3,-1.000 4.000 3,3.000 7.000 2,3.000 6.000 1,4.000 7.000 2,2.000 7.000 0,4.000 9.000-1,3.000 10.000-2,3.000 10.000-2,3.000 7.000 0,3.000 6.000 2,3.000 7.000 2,4.000 6.000 1,1.000 3.000 0,0.000 0.000-3,0.000 0.000-4,0.000 0.000-2,0.000 0.000-3,0.000 0.000-1,0.000 0.000-2,0.000 0.000-2,-2.000-2.000-2,-3.000-3.000-1,-3.000-3.000-2,-2.000-2.000-1,-5.000-6.000-1,-2.000-6.000-1,-3.000-6.000-1,-3.000-6.000-1,-2.000-7.000 0,0.000-6.000-1,0.000-6.000-1,0.000-6.000-1,0.000-7.000 0,0.000-6.000 3,0.000-6.000 2,0.000-6.000 3,4.000-7.000 2,10.000-6.000 2,10.000-6.000 2,9.000-6.000 2,13.000-10.000 1,20.000-12.000-1,18.000-13.000-1,20.000-12.000 0,14.000-12.000-3,14.000-8.000-3,11.000-10.000-3,14.000-9.000-4,2.000-9.000-2,-6.000-5.000 0,-6.000-7.000-1,-6.000-5.000 1,-7.000 3.000-2,-6.000 17.000-1,-6.000 15.000-1,-6.000 16.000-2,-10.000 15.000 1,-12.000 16.000 4,-13.000 15.000 5,-12.000 17.000 3,-10.000 13.000 9,-6.000 13.000 14,-6.000 12.000 13,-6.000 13.000 14,-6.000 10.000 3,-2.000 10.000-6,-3.000 10.000-8,-3.000 9.000-6,-6.000 6.000-7,-5.000 3.000-4,-7.000 3.000-4,-5.000 4.000-5,-4.000-3.000-5,0.000-5.000-4,0.000-7.000-5,0.000-5.000-4,3.000-8.000-5,6.000-5.000-6,7.000-7.000-7,6.000-5.000-5,4.000-4.000 0,4.000 0.000 8,3.000 0.000 7,3.000 0.000 9,1.000 4.000 5,1.000 10.000 5,-1.000 10.000 4,1.000 9.000 5,-4.000 9.000 2,-6.000 9.000 1,-6.000 10.000 2,-6.000 10.000 1,-6.000-1.000-1,-2.000-9.000-4,-3.000-10.000-2,-3.000-8.000-4,-1.000-11.000-3,4.000-8.000-1,3.000-10.000-3,3.000-9.000-2,1.000-10.000-3,1.000-9.000-6,-1.000-10.000-6,1.000-8.000-5,5.000-11.000-1,14.000-8.000 3,11.000-10.000 3,14.000-9.000 3,8.000-7.000 4,7.000-3.000 1,6.000-3.000 2,7.000-2.000 2,2.000 0.000 3,1.000 7.000 2,-1.000 6.000 2,1.000 7.000 4,-1.000 4.000 1,1.000 3.000 3,-1.000 3.000 2,1.000 4.000 3,-1.000 2.000 1,1.000 4.000-2,-1.000 3.000 0,1.000 3.000 0,-3.000 1.000-2,-2.000 1.000-2,-3.000-1.000-2,-3.000 1.000-1,-4.000-3.000-2,-3.000-2.000-1,-3.000-3.000-1,-2.000-3.000-1,-5.000-1.000-2,-2.000 4.000-3,-3.000 3.000-4,-3.000 3.000-4,-4.000-1.000-1,-3.000-2.000 0,-3.000-3.000 1,-2.000-3.000 1,-5.000-4.000 1,-2.000-3.000 1,-3.000-3.000 1,-3.000-2.000 2,-2.000-3.000 1,0.000 1.000 2,0.000-1.000 0,0.000 1.000 1,-4.000-1.000 0,-5.000 1.000 2,-7.000-1.000 0,-5.000 1.000 1,-4.000 1.000 1,0.000 3.000 2,0.000 3.000 1,0.000 4.000 1,0.000 1.000 0,0.000 0.000-1,0.000 0.000-1,0.000 0.000-1,1.000 0.000 1,4.000 0.000 4,3.000 0.000 4,3.000 0.000 4,-1.000 4.000 5,-2.000 10.000 7,-3.000 10.000 7,-3.000 9.000 7,-1.000 12.000 1,4.000 16.000-8,3.000 15.000-6,3.000 17.000-7,-1.000 10.000-6,-2.000 6.000-2,-3.000 7.000-4,-3.000 6.000-3,-1.000 1.000-1,4.000-3.000-1,3.000-3.000 0,3.000-2.000 0,3.000-5.000 0,3.000-2.000 0,3.000-3.000 1,4.000-3.000 0,1.000-4.000 0,0.000-3.000 0,0.000-3.000 1,0.000-2.000 0,4.000-6.000 0,10.000-6.000-1,10.000-6.000-1,9.000-6.000 0,10.000-4.000-1,14.000 1.000-1,11.000-1.000 0,14.000 1.000-1,19.000-7.000-4,29.000-12.000-4,28.000-13.000-4,28.000-12.000-6,29.000-15.000-4,32.000-15.000-2,31.000-15.000-3,32.000-16.000-3,13.000-8.000-1,-3.000 0.000 0,-3.000 0.000-1,-2.000 0.000 0,-31.000 6.000-3,-56.000 13.000-4,-56.000 12.000-4,-56.000 13.000-5</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0:38"/>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95550.000 24150.000 1000,'-44.000'1.000'-66,"13.000"4.000"17,12.000 3.000 18,13.000 3.000 18,10.000-1.000 9,10.000-2.000 2,10.000-3.000 3,9.000-3.000 2,9.000-1.000 2,9.000 4.000 0,10.000 3.000 0,10.000 3.000 0,4.000 1.000-1,0.000 1.000-2,0.000-1.000-4,0.000 1.000-1,0.000-3.000-2,0.000-2.000-2,0.000-3.000 0,0.000-3.000-1,1.000-6.000 0,4.000-5.000-1,3.000-7.000 1,3.000-5.000 1,-7.000-4.000-1,-15.000 0.000 1,-15.000 0.000 1,-16.000 0.000 0</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6:1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52750.000 33800.000 1000,'1.000'65.000'-7,"4.000"-18.000"-11,3.000-19.000-12,3.000-18.000-12,1.000-10.000-2,1.000 0.000 10,-1.000 0.000 10,1.000 0.000 9,-1.000 0.000 6,1.000 0.000 3,-1.000 0.000 1,1.000 0.000 2,2.000-2.000 1,7.000-3.000 1,6.000-3.000 0,7.000-2.000 1,0.000-1.000-1,-2.000 3.000 1,-3.000 3.000 0,-3.000 4.000 0,-2.000 4.000 0,0.000 6.000 0,0.000 7.000 0,0.000 6.000-1</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6:30"/>
    </inkml:context>
    <inkml:brush xml:id="br0">
      <inkml:brushProperty name="width" value="0.0333333313465118" units="cm"/>
      <inkml:brushProperty name="height" value="0.0333333313465118" units="cm"/>
      <inkml:brushProperty name="color" value="#f2385b"/>
      <inkml:brushProperty name="ignorePressure" value="0"/>
    </inkml:brush>
  </inkml:definitions>
  <inkml:trace contextRef="#ctx0" brushRef="#br0">36275.000 18600.000 333,'105.000'42.000'166,"33.000"31.000"1,34.000 31.000 0,33.000 31.000-1</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6:3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56450.000 12500.000 1000,'0.000'-50.000'-5,"0.000"0.000"-10,0.000 0.000-10,0.000 0.000-10,1.000 1.000-2,4.000 4.000 6,3.000 3.000 6,3.000 3.000 5,1.000 6.000 5,1.000 9.000 3,-1.000 10.000 4,1.000 10.000 3</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6:4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86950.000 3950.000 1000,'-24.000'-44.000'0,"4.000"13.000"0,3.000 12.000 0,3.000 13.000 0,-7.000 2.000-7,-15.000-5.000-11,-15.000-7.000-12,-16.000-5.000-12,-2.000-1.000-2,13.000 6.000 10,12.000 7.000 10,13.000 6.000 10,6.000 3.000 5,0.000 0.000 2,0.000 0.000 2,0.000 0.000 2,-2.000 0.000 2,-3.000 0.000-1,-3.000 0.000 1,-2.000 0.000 1,-5.000 1.000-1,-2.000 4.000 1,-3.000 3.000 0,-3.000 3.000 0,-1.000 1.000 0,4.000 1.000 0,3.000-1.000 0,3.000 1.000 0,1.000 2.000-1,1.000 7.000 1,-1.000 6.000 0,1.000 7.000 0,-1.000 4.000 0,1.000 3.000 0,-1.000 3.000 0,1.000 4.000 0,2.000-4.000 0,7.000-9.000 0,6.000-10.000 0,7.000-8.000 0,2.000-4.000 0,1.000 3.000 0,-1.000 3.000 0,1.000 4.000 0</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6:4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83400.000 33850.000 1000,'-50.000'104.000'-7,"0.000"10.000"-11,0.000 10.000-12,0.000 9.000-12,4.000-12.000-1,10.000-30.000 9,10.000-32.000 10,9.000-30.000 9,1.000-15.000 7,-6.000 3.000 1,-6.000 3.000 2,-6.000 4.000 2,-2.000 2.000 2,3.000 4.000-1,3.000 3.000 1,4.000 3.000 1,1.000 3.000-1,0.000 3.000 1,0.000 3.000 0,0.000 4.000 0,1.000-1.000 0,4.000-3.000 0,3.000-3.000 0,3.000-2.000 0,1.000-6.000 0,1.000-6.000-1,-1.000-6.000 1,1.000-6.000 0</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6:52"/>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84350.000 34300.000 1000,'-46.000'1.000'-87,"10.000"4.000"23,10.000 3.000 22,9.000 3.000 21,7.000-1.000 13,7.000-2.000 2,6.000-3.000 2,7.000-3.000 3,2.000-2.000 1,1.000 0.000 0,-1.000 0.000 0,1.000 0.000 0,-1.000 0.000 0,1.000 0.000 0,-1.000 0.000 0,1.000 0.000 1,-1.000-2.000-1,1.000-3.000 0,-1.000-3.000-1,1.000-2.000-1</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6:5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83550.000 28600.000 1000,'4.000'90.000'-4,"10.000"32.000"-5,10.000 31.000-6,9.000 32.000-6,-1.000-4.000-2,-8.000-37.000 2,-10.000-38.000 1,-9.000-37.000 2,-4.000-18.000 1,4.000 4.000 1,3.000 3.000 0,3.000 3.000 0</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7:0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84600.000 30350.000 1000,'-2.000'65.000'0,"-3.000"-18.000"0,-3.000-19.000 0,-2.000-18.000 0,-5.000-9.000-7,-2.000 4.000-11,-3.000 3.000-12,-3.000 3.000-12,1.000-2.000-2,6.000-6.000 10,7.000-6.000 10,6.000-6.000 9,3.000-6.000 6,0.000-2.000 3,0.000-3.000 1,0.000-3.000 2</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7:1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37250.000 24350.000 1000,'-94.000'95.000'-6,"13.000"-9.000"-12,12.000-10.000-11,13.000-8.000-12,10.000-12.000-1,10.000-12.000 10,10.000-13.000 8,9.000-12.000 10,6.000-7.000 5,3.000 1.000 2,3.000-1.000 2,4.000 1.000 2,5.000 5.000 1,10.000 14.000 1,10.000 11.000-1,9.000 14.000 2,2.000 0.000-1,-2.000-8.000 0,-3.000-10.000 0,-3.000-9.000 0</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7:1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69900.000 16350.000 1000,'-116.000'48.000'-47,"19.000"-3.000"5,19.000-3.000 5,19.000-2.000 6,10.000-5.000 5,4.000-2.000 6,3.000-3.000 6,3.000-3.000 5,3.000-4.000 4,3.000-3.000 1,3.000-3.000 1,4.000-2.000 2,2.000-5.000-1,4.000-2.000 2,3.000-3.000-1,3.000-3.000 1,3.000-1.000 0,3.000 4.000 0,3.000 3.000 0,4.000 3.000 0,1.000 1.000 1,0.000 1.000-1,0.000-1.000 0,0.000 1.000 0</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62350.000 38000.000,'0.000'-50.000,"-50.000"75.000,0.000 0.000,-50.000 150.000,0.000 0.000,-50.000 75.000,0.000 0.000,25.000-50.000,0.000 0.000,75.000-75.000,0.000 0.000,75.000-100.000,0.000 0.000,100.000-25.000,0.000 0.000,100.000-25.000,0.000 0.000,0.000 0.000,0.000 0.000,-100.000 25.000,0.000 0.000,-100.000 0.000,0.000 0.000,-25.000 25.000</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0:51"/>
    </inkml:context>
    <inkml:brush xml:id="br0">
      <inkml:brushProperty name="width" value="0.0333333313465118" units="cm"/>
      <inkml:brushProperty name="height" value="0.0333333313465118" units="cm"/>
      <inkml:brushProperty name="color" value="#00bff3"/>
      <inkml:brushProperty name="ignorePressure" value="0"/>
    </inkml:brush>
  </inkml:definitions>
  <inkml:trace contextRef="#ctx0" brushRef="#br0">17550.000 33725.000 333,'105.000'42.000'166,"33.000"31.000"1,34.000 31.000 0,33.000 31.000-1</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7:52"/>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26050.000 58100.000 1000,'67.000'43.000'0,"-16.000"-11.000"0,-15.000-14.000 0,-15.000-11.000 0,-3.000-3.000-7,14.000 10.000-11,11.000 10.000-12,14.000 9.000-12,-1.000-1.000-2,-12.000-8.000 10,-13.000-10.000 10,-12.000-9.000 9,-4.000-2.000 6,7.000 6.000 3,6.000 7.000 1,7.000 6.000 2,4.000-1.000 1,3.000-5.000 1,3.000-7.000 0,4.000-5.000 0,1.000-3.000 1,0.000 4.000 0,0.000 3.000-1,0.000 3.000 1,1.000 1.000 0,4.000 1.000 0,3.000-1.000 0,3.000 1.000 0,4.000-1.000 0,7.000 1.000 0,6.000-1.000 0,7.000 1.000 0,-7.000-3.000 0,-19.000-2.000 0,-18.000-3.000 0,-19.000-3.000 0,-7.000 1.000 0,7.000 6.000 0,6.000 7.000 0,7.000 6.000 0</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02"/>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61000.000 45900.000 1000,'46.000'-24.000'-7,"-5.000"4.000"-11,-7.000 3.000-12,-5.000 3.000-12,-6.000 3.000-1,-3.000 3.000 9,-3.000 3.000 10,-2.000 4.000 9,-6.000 2.000 7,-6.000 4.000 1,-6.000 3.000 2,-6.000 3.000 2</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02"/>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64200.000 45950.000 1000,'48.000'0.000'-7,"-3.000"0.000"-11,-3.000 0.000-12,-2.000 0.000-12</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1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48750.000 56200.000 1000,'-22.000'1.000'-46,"6.000"4.000"5,7.000 3.000 4,6.000 3.000 6,4.000 1.000 5,4.000 1.000 5,3.000-1.000 7,3.000 1.000 5,1.000-3.000 4,1.000-2.000 1,-1.000-3.000 1,1.000-3.000 1,1.000-2.000 1,3.000 0.000 0,3.000 0.000 1,4.000 0.000 0,-1.000 0.000-1,-3.000 0.000 1,-3.000 0.000 0,-2.000 0.000 0,-3.000 0.000 0,1.000 0.000 0,-1.000 0.000 0,1.000 0.000 0</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1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53550.000 56400.000 1000,'201.000'-2.000'-7,"-46.000"-3.000"-11,-47.000-3.000-12,-47.000-2.000-12</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1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55700.000 56650.000 1000,'181.000'-24.000'-46,"-37.000"4.000"5,-38.000 3.000 4,-37.000 3.000 6,-24.000 3.000 5,-9.000 3.000 5,-10.000 3.000 7,-8.000 4.000 5,-6.000 1.000 4,1.000 0.000 1,-1.000 0.000 1,1.000 0.000 1</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1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56300.000 56750.000 1000,'0.000'23.000'-7,"0.000"-3.000"-11,0.000-3.000-12,0.000-2.000-12,0.000-3.000-2,0.000 1.000 11,0.000-1.000 8,0.000 1.000 11,0.000-1.000 5,0.000 1.000 2,0.000-1.000 2,0.000 1.000 2</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2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58450.000 52300.000 1000,'-46.000'1.000'-46,"10.000"4.000"5,10.000 3.000 4,9.000 3.000 6,6.000 1.000 5,3.000 1.000 5,3.000-1.000 7,4.000 1.000 5,1.000 1.000 4,0.000 3.000 1,0.000 3.000 1,0.000 4.000 1,0.000 4.000 1,0.000 6.000 0,0.000 7.000 1,0.000 6.000 0,0.000-2.000-1,0.000-9.000 1,0.000-10.000 0,0.000-8.000 0</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2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52450.000 43650.000 1000,'-2.000'-22.000'-5,"-3.000"6.000"-9,-3.000 7.000-9,-2.000 6.000-10,0.000 3.000-1,7.000 0.000 4,6.000 0.000 5,7.000 0.000 5,2.000-2.000 5,1.000-3.000 3,-1.000-3.000 3,1.000-2.000 4,-3.000-3.000 2,-2.000 1.000 1,-3.000-1.000 1,-3.000 1.000 1,-1.000 1.000 0,4.000 3.000 0,3.000 3.000-1,3.000 4.000 1,1.000 1.000-1,1.000 0.000 1,-1.000 0.000-1,1.000 0.000 1,-3.000-2.000-1,-2.000-3.000 0,-3.000-3.000 0,-3.000-2.000 0</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2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52900.000 46050.000 1000,'0.000'-27.000'-86,"0.000"-3.000"22,0.000-3.000 22,0.000-2.000 21,1.000-3.000 13,4.000 1.000 1,3.000-1.000 2,3.000 1.000 2,-1.000-4.000 2,-2.000-6.000-1,-3.000-6.000 1,-3.000-6.000 1,-1.000 2.000-1,4.000 14.000 1,3.000 11.000 0,3.000 14.000 0,1.000 5.000 0,1.000 1.000 0,-1.000-1.000-1,1.000 1.000 1</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0:52"/>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16500.000 27750.000 1000,'-2.000'-22.000'0,"-3.000"6.000"0,-3.000 7.000 0,-2.000 6.000 0,-3.000 10.000-7,1.000 17.000-11,-1.000 15.000-12,1.000 16.000-12,-3.000 1.000-2,-2.000-12.000 10,-3.000-13.000 10,-3.000-12.000 9,-2.000-12.000 6,0.000-8.000 3,0.000-10.000 1,0.000-9.000 2,-2.000-5.000 1,-3.000 0.000 1,-3.000 0.000 1,-2.000 0.000-1,-3.000 1.000 2,1.000 4.000 0,-1.000 3.000 0,1.000 3.000 1,-3.000 7.000 0,-2.000 14.000-1,-3.000 11.000 0,-3.000 14.000 0,-4.000 10.000 0,-3.000 9.000 0,-3.000 10.000-1,-2.000 10.000 0,-6.000 7.000 0,-6.000 6.000 0,-6.000 7.000 0,-6.000 6.000 0,-4.000 3.000 0,1.000 0.000 0,-1.000 0.000 0,1.000 0.000 0,-1.000-2.000 1,1.000-3.000-1,-1.000-3.000 0,1.000-2.000 0,1.000-5.000 0,3.000-2.000 0,3.000-3.000 1,4.000-3.000-1,4.000-6.000 1,6.000-5.000 0,7.000-7.000 0,6.000-5.000 0,6.000-8.000 0,6.000-5.000 1,7.000-7.000 0,6.000-5.000 0,10.000-8.000 1,17.000-5.000-1,15.000-7.000 0,16.000-5.000-1,12.000-9.000 1,9.000-9.000-1,10.000-10.000-1,10.000-8.000 1,8.000-3.000-1,10.000 7.000 0,10.000 6.000 0,9.000 7.000 0,6.000 4.000 1,3.000 3.000-1,3.000 3.000 0,4.000 4.000-1,-1.000 2.000 1,-3.000 4.000-1,-3.000 3.000 1,-2.000 3.000 0,-5.000 4.000 0,-2.000 7.000 0,-3.000 6.000 1,-3.000 7.000 0,-7.000-1.000 0,-9.000-6.000 0,-10.000-6.000 1,-8.000-6.000-1,-9.000-6.000 0,-6.000-2.000 0,-6.000-3.000 0,-6.000-3.000-1,-7.000-2.000 1,-6.000 0.000 0,-6.000 0.000 0,-6.000 0.000-1,-6.000 1.000 1,-2.000 4.000 2,-3.000 3.000 0,-3.000 3.000 2,-4.000-1.000 0,-3.000-2.000-1,-3.000-3.000 0,-2.000-3.000-2,-5.000-2.000 1,-2.000 0.000-2,-3.000 0.000 1,-3.000 0.000-2,-4.000-2.000 0,-3.000-3.000 1,-3.000-3.000-1,-2.000-2.000 0,-3.000-8.000 0,1.000-8.000 0,-1.000-10.000 1,1.000-9.000-1,1.000-10.000 1,3.000-9.000-2,3.000-10.000 0,4.000-8.000-2,5.000-14.000-1,10.000-15.000 1,10.000-15.000-1,9.000-16.000 1,13.000-19.000 0,20.000-22.000-2,18.000-22.000-1,20.000-21.000 0,0.000 7.000-1,-15.000 38.000 0,-15.000 37.000 1,-16.000 38.000-1,-8.000 20.000 1,0.000 3.000 2,0.000 3.000 0,0.000 4.000 2</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29"/>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54100.000 41200.000 1000,'-2.000'-36.000'-7,"-3.000"28.000"-11,-3.000 28.000-12,-2.000 29.000-12,-1.000 8.000-1,3.000-8.000 9,3.000-10.000 10,4.000-9.000 9,1.000-7.000 7,0.000-3.000 1,0.000-3.000 2,0.000-2.000 2,0.000-3.000 2,0.000 1.000-1,0.000-1.000 1,0.000 1.000 0</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29"/>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52600.000 43050.000 1000,'-46.000'0.000'-7,"10.000"0.000"-11,10.000 0.000-12,9.000 0.000-12,7.000 0.000-1,7.000 0.000 9,6.000 0.000 10,7.000 0.000 9,2.000 0.000 7,1.000 0.000 1,-1.000 0.000 2,1.000 0.000 2,4.000 1.000 2,9.000 4.000-1,10.000 3.000 1,10.000 3.000 1,5.000 1.000-1,4.000 1.000 1,3.000-1.000 0,3.000 1.000 0,-2.000-3.000 0,-6.000-2.000 0,-6.000-3.000-1,-6.000-3.000 1</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64350.000 45900.000 1000,'1.000'51.000'0,"4.000"4.000"0,3.000 3.000 0,3.000 3.000 0,-8.000 20.000-5,-19.000 38.000-9,-18.000 37.000-8,-19.000 38.000-10,-7.000-2.000-2,7.000-41.000 4,6.000-40.000 5,7.000-40.000 3,-3.000-18.000 5,-8.000 6.000 4,-10.000 7.000 3,-9.000 6.000 4,-5.000 4.000 3,0.000 4.000 0,0.000 3.000 1,0.000 3.000 1,1.000-1.000 0,4.000-2.000 1,3.000-3.000 0,3.000-3.000 1,3.000-4.000-1,3.000-3.000 1,3.000-3.000-1,4.000-2.000 0,2.000-1.000 0,4.000 3.000 0,3.000 3.000 0,3.000 4.000 0,3.000-6.000 0,3.000-11.000 0,3.000-14.000 0,4.000-11.000 0,1.000-7.000 0,0.000 0.000 0,0.000 0.000-1,0.000 0.000 0</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52350.000 43600.000 1000,'-21.000'0.000'-7,"10.000"0.000"-11,10.000 0.000-12,9.000 0.000-12,7.000-2.000-1,7.000-3.000 10,6.000-3.000 9,7.000-2.000 9,7.000-5.000 7,9.000-2.000 1,10.000-3.000 2,10.000-3.000 2,-3.000 1.000 1,-11.000 6.000 1,-14.000 7.000 0,-11.000 6.000 1,-6.000 1.000-1,4.000-3.000 1,3.000-3.000-1,3.000-2.000 1</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60450.000 54950.000 1000,'-24.000'23.000'0,"4.000"-3.000"0,3.000-3.000 0,3.000-2.000 0,3.000-3.000-6,3.000 1.000-12,3.000-1.000-12,4.000 1.000-12,2.000-3.000-1,4.000-2.000 10,3.000-3.000 9,3.000-3.000 9,3.000-6.000 7,3.000-5.000 1,3.000-7.000 2,4.000-5.000 3,-1.000-4.000 0,-3.000 0.000 0,-3.000 0.000 1,-2.000 0.000-1</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60700.000 54800.000 1000,'-27.000'-2.000'-6,"-3.000"-3.000"-9,-3.000-3.000-12,-2.000-2.000-9,5.000-1.000-2,16.000 3.000 6,15.000 3.000 8,17.000 4.000 7,7.000 1.000 5,0.000 0.000 2,0.000 0.000 4,0.000 0.000 1,-2.000 0.000 3,-3.000 0.000-1,-3.000 0.000 1,-2.000 0.000 0</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60950.000 54600.000 1000,'-24.000'0.000'0,"4.000"0.000"0,3.000 0.000 0,3.000 0.000 0,-1.000 0.000 0,-2.000 0.000 0,-3.000 0.000 0,-3.000 0.000 0,2.000 0.000-7,10.000 0.000-11,10.000 0.000-12,9.000 0.000-12</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4"/>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52800.000 48000.000 1000,'-21.000'45.000'-46,"10.000"-9.000"5,10.000-10.000 5,9.000-8.000 4</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51950.000 48500.000 1000,'-24.000'-2.000'-7,"4.000"-3.000"-11,3.000-3.000-12,3.000-2.000-12,3.000-3.000-1,3.000 1.000 10,3.000-1.000 10,4.000 1.000 10,4.000 1.000 6,6.000 3.000 2,7.000 3.000 1,6.000 4.000 1,1.000 1.000 2,-3.000 0.000 0,-3.000 0.000 0,-2.000 0.000 0,-3.000 0.000 1,1.000 0.000-2,-1.000 0.000 1,1.000 0.000-1</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63850.000 54500.000 1000,'-47.000'0.000'-6,"6.000"0.000"-12,7.000 0.000-11,6.000 0.000-12,4.000-2.000-1,4.000-3.000 9,3.000-3.000 10,3.000-2.000 10,1.000-1.000 5,1.000 3.000 2,-1.000 3.000 2,1.000 4.000 2,1.000 2.000 0,3.000 4.000 0,3.000 3.000-1,4.000 3.000 1</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01: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70850.000 7950.000,'0.000'-50.000,"-25.000"25.000,0.000 0.000,25.000-25.000,0.000 0.000,-25.000 50.000,0.000 0.000,25.000-25.000</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60200.000 59100.000 1000,'26.000'-2.000'-86,"4.000"-3.000"22,3.000-3.000 22,3.000-2.000 22,3.000-6.000 11,3.000-6.000 2,3.000-6.000 3,4.000-6.000 1,-3.000-2.000 1,-5.000 3.000 1,-7.000 3.000 0,-5.000 4.000 0,-6.000 2.000 1,-3.000 4.000-1,-3.000 3.000 1,-2.000 3.000-1</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9"/>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52750.000 43850.000 1000,'0.000'-21.000'-6,"0.000"10.000"-12,0.000 10.000-11,0.000 9.000-12,0.000 4.000-2,0.000 1.000 10,0.000-1.000 10,0.000 1.000 9,-2.000 1.000 5,-3.000 3.000 2,-3.000 3.000 1,-2.000 4.000 2</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39"/>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53050.000 48100.000 1000,'-22.000'-2.000'0,"6.000"-3.000"0,7.000-3.000 0,6.000-2.000 0,3.000-3.000-6,0.000 1.000-12,0.000-1.000-12,0.000 1.000-12,1.000 1.000-1,4.000 3.000 10,3.000 3.000 9,3.000 4.000 9,-1.000-1.000 7,-2.000-3.000 1,-3.000-3.000 2,-3.000-2.000 1</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4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56900.000 50300.000 1000,'-24.000'203.000'-7,"4.000"-44.000"-11,3.000-43.000-12,3.000-44.000-12</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4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57150.000 59300.000 1000,'90.000'1.000'-7,"-18.000"4.000"-11,-19.000 3.000-12,-18.000 3.000-12</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44"/>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28600.000 39950.000 1000,'-135.000'0.000'0,"32.000"0.000"0,31.000 0.000 0,32.000 0.000 0,11.000-2.000-7,-5.000-3.000-11,-7.000-3.000-12,-5.000-2.000-12,0.000-1.000-2,10.000 3.000 11,10.000 3.000 9,9.000 4.000 11,6.000 2.000 5,3.000 4.000 2,3.000 3.000 1,4.000 3.000 2,1.000 3.000 2,0.000 3.000-1,0.000 3.000 1,0.000 4.000 1,0.000 1.000-1,0.000 0.000 1,0.000 0.000 0,0.000 0.000 0,1.000-4.000 0,4.000-5.000-1,3.000-7.000 1,3.000-5.000 0,1.000-1.000 0,1.000 6.000-1,-1.000 7.000 1,1.000 6.000-1</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5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79700.000 4350.000 1000,'23.000'23.000'-85,"-3.000"-3.000"21,-3.000-3.000 22,-2.000-2.000 22,0.000-1.000 11,7.000 3.000 3,6.000 3.000 1,7.000 4.000 2,-1.000-1.000 1,-6.000-3.000 1,-6.000-3.000 0,-6.000-2.000 0,-2.000-3.000 1,3.000 1.000-1,3.000-1.000 1,4.000 1.000-1</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5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93800.000 46600.000 1000,'0.000'-24.000'-76,"0.000"4.000"18,0.000 3.000 17,0.000 3.000 18,0.000-1.000 10,0.000-2.000 3,0.000-3.000 3,0.000-3.000 2,0.000-1.000 3,0.000 4.000 0,0.000 3.000 0,0.000 3.000 1,0.000 1.000 1,0.000 1.000-1,0.000-1.000 1,0.000 1.000 0,0.000-1.000 0,0.000 1.000 0,0.000-1.000-1,0.000 1.000 1</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57"/>
    </inkml:context>
    <inkml:brush xml:id="br0">
      <inkml:brushProperty name="width" value="0.0333333313465118" units="cm"/>
      <inkml:brushProperty name="height" value="0.0333333313465118" units="cm"/>
      <inkml:brushProperty name="color" value="#f2385b"/>
      <inkml:brushProperty name="ignorePressure" value="0"/>
    </inkml:brush>
  </inkml:definitions>
  <inkml:trace contextRef="#ctx0" brushRef="#br0">91925.000 43550.000 333,'105.000'42.000'166,"33.000"31.000"1,34.000 31.000 0,33.000 31.000-1</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5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91950.000 43450.000 1000,'0.000'-25.000'0,"0.000"0.000"0,0.000 0.000 0,0.000 0.000 0,0.000 1.000-6,0.000 4.000-9,0.000 3.000-11,0.000 3.000-10,0.000 4.000-2,0.000 7.000 7,0.000 6.000 6,0.000 7.000 8,1.000 0.000 4,4.000-2.000 3,3.000-3.000 3,3.000-3.000 2,3.000-1.000 3,3.000 4.000 0,3.000 3.000 0,4.000 3.000 1,-1.000 1.000 1,-3.000 1.000-1,-3.000-1.000 0,-2.000 1.000 0</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65950.000 21900.000,'50.000'50.000,"-50.000"200.000,0.000 0.000,-325.000-475.000,0.000 0.000,300.000 150.000</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8:5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97050.000 42100.000 1000,'160.000'-182.000'-76,"-27.000"39.000"18,-28.000 36.000 18,-28.000 39.000 17,-20.000 22.000 10,-8.000 10.000 4,-10.000 10.000 3,-9.000 9.000 3,-10.000 6.000 3,-9.000 3.000 0,-10.000 3.000 1,-8.000 4.000 0,-4.000 5.000 1,3.000 10.000-1,3.000 10.000-1,4.000 9.000-1,-1.000 2.000 0,-3.000-2.000-1,-3.000-3.000 0,-2.000-3.000-1</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9:0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98500.000 44450.000 1000,'21.000'67.000'0,"-5.000"-16.000"0,-7.000-15.000 0,-5.000-15.000 0,8.000-4.000-5,26.000 9.000-9,24.000 10.000-9,26.000 10.000-9,8.000 0.000-3,-5.000-5.000 5,-7.000-7.000 4,-5.000-5.000 5,5.000-8.000 4,19.000-5.000 4,19.000-7.000 3,19.000-5.000 5,-1.000-4.000 1,-18.000 0.000 1,-19.000 0.000 2,-18.000 0.000-1,-15.000 0.000 2,-9.000 0.000-1,-10.000 0.000 1,-8.000 0.000 0,-6.000 0.000-1,1.000 0.000 1,-1.000 0.000 0,1.000 0.000 0</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39:1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81750.000 5950.000 1000,'0.000'23.000'-86,"0.000"-3.000"22,0.000-3.000 22,0.000-2.000 21,0.000-3.000 13,0.000 1.000 1,0.000-1.000 2,0.000 1.000 2,0.000-1.000 2,0.000 1.000-1,0.000-1.000 1,0.000 1.000 0</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7:09"/>
    </inkml:context>
    <inkml:brush xml:id="br0">
      <inkml:brushProperty name="width" value="0.0340687185525894" units="cm"/>
      <inkml:brushProperty name="height" value="0.0340687185525894" units="cm"/>
      <inkml:brushProperty name="color" value="#000000"/>
      <inkml:brushProperty name="ignorePressure" value="0"/>
    </inkml:brush>
  </inkml:definitions>
  <inkml:trace contextRef="#ctx0" brushRef="#br0">52950.000 43700.000 645,'-2.000'-68.000'-2,"-3.000"17.000"-4,-3.000 15.000-3,-2.000 16.000-5,-5.000 9.000-2,-2.000 3.000 0,-3.000 3.000 1,-3.000 4.000-1,-1.000 2.000 1,4.000 4.000 5,3.000 3.000 3,3.000 3.000 3,1.000 1.000 3,1.000 1.000 0,-1.000-1.000 1,1.000 1.000 1,1.000 1.000-1,3.000 3.000 0,3.000 3.000 0,4.000 4.000-1,4.000 1.000 7,6.000 0.000 14,7.000 0.000 14,6.000 0.000 13,3.000 1.000 4,0.000 4.000-8,0.000 3.000-9,0.000 3.000-8,0.000 3.000-5,0.000 3.000-3,0.000 3.000-3,0.000 4.000-3,0.000 2.000-1,0.000 4.000 0,0.000 3.000-1,0.000 3.000-1,-2.000 1.000 0,-3.000 1.000 0,-3.000-1.000-1,-2.000 1.000-1,-1.000-3.000-1,3.000-2.000-2,3.000-3.000-3,4.000-3.000-1,-1.000-4.000-1,-3.000-3.000 0,-3.000-3.000 1,-2.000-2.000 0,-1.000-5.000 0,3.000-2.000 0,3.000-3.000 0,4.000-3.000-1,1.000-4.000-1,0.000-3.000-1,0.000-3.000-1,0.000-2.000-2,-2.000-8.000 2,-3.000-8.000 2,-3.000-10.000 4,-2.000-9.000 3,-3.000-5.000 1,1.000 0.000 0,-1.000 0.000 0,1.000 0.000-1,1.000-4.000 1,3.000-5.000-1,3.000-7.000 1,4.000-5.000 0,-1.000-6.000 0,-3.000-3.000-1,-3.000-3.000 0,-2.000-2.000-2,-1.000-1.000 0,3.000 3.000 0,3.000 3.000 0,4.000 4.000 1,-1.000 2.000 0,-3.000 4.000-1,-3.000 3.000 0,-2.000 3.000-1,-3.000 3.000 0,1.000 3.000-3,-1.000 3.000-1,1.000 4.000-2,-1.000-1.000-3,1.000-3.000-2,-1.000-3.000-2,1.000-2.000-3,-1.000-8.000 1,1.000-8.000 2,-1.000-10.000 3,1.000-9.000 4,2.000-5.000 1,7.000 0.000 1,6.000 0.000 0,7.000 0.000 1,0.000 4.000 0,-2.000 10.000 1,-3.000 10.000 0,-3.000 9.000 0,-4.000 6.000 0,-3.000 3.000 0,-3.000 3.000 0,-2.000 4.000 0,-6.000 7.000-7,-6.000 13.000-14,-6.000 12.000-15,-6.000 13.000-14,-6.000 4.000-5,-2.000-3.000 4,-3.000-3.000 6,-3.000-2.000 5</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7:10"/>
    </inkml:context>
    <inkml:brush xml:id="br0">
      <inkml:brushProperty name="width" value="0.0324529707431793" units="cm"/>
      <inkml:brushProperty name="height" value="0.0324529707431793" units="cm"/>
      <inkml:brushProperty name="color" value="#000000"/>
      <inkml:brushProperty name="ignorePressure" value="0"/>
    </inkml:brush>
  </inkml:definitions>
  <inkml:trace contextRef="#ctx0" brushRef="#br0">52750.000 43600.000 677,'-24.000'-24.000'-17,"4.000"4.000"5,3.000 3.000 5,3.000 3.000 7,1.000 4.000 8,1.000 7.000 13,-1.000 6.000 13,1.000 7.000 13,-3.000 8.000 2,-2.000 14.000-8,-3.000 11.000-8,-3.000 14.000-8,-2.000 10.000-4,0.000 9.000-4,0.000 10.000-3,0.000 10.000-3,0.000 5.000-2,0.000 4.000-3,0.000 3.000-2,0.000 3.000-3,-2.000-1.000 1,-3.000-2.000 0,-3.000-3.000 3,-2.000-3.000 1,-3.000-4.000-4,1.000-3.000-8,-1.000-3.000-8,1.000-2.000-9,2.000-8.000-6,7.000-8.000-2,6.000-10.000-2,7.000-9.000-3</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7:22"/>
    </inkml:context>
    <inkml:brush xml:id="br0">
      <inkml:brushProperty name="width" value="0.0268642269074917" units="cm"/>
      <inkml:brushProperty name="height" value="0.0268642269074917" units="cm"/>
      <inkml:brushProperty name="color" value="#000000"/>
      <inkml:brushProperty name="ignorePressure" value="0"/>
    </inkml:brush>
  </inkml:definitions>
  <inkml:trace contextRef="#ctx0" brushRef="#br0">53800.000 50350.000 818,'95.000'100.000'70,"-9.000"0.000"-18,-10.000 0.000-19,-8.000 0.000-19,-4.000 1.000-10,3.000 4.000-1,3.000 3.000-2,4.000 3.000 0,-3.000-4.000-1,-5.000-8.000 0,-7.000-10.000 1,-5.000-9.000 1,-8.000-12.000-9,-5.000-11.000-20,-7.000-14.000-20,-5.000-11.000-20</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7:22"/>
    </inkml:context>
    <inkml:brush xml:id="br0">
      <inkml:brushProperty name="width" value="0.0244664829224348" units="cm"/>
      <inkml:brushProperty name="height" value="0.0244664829224348" units="cm"/>
      <inkml:brushProperty name="color" value="#000000"/>
      <inkml:brushProperty name="ignorePressure" value="0"/>
    </inkml:brush>
  </inkml:definitions>
  <inkml:trace contextRef="#ctx0" brushRef="#br0">49700.000 51600.000 899,'-24.000'23.000'0,"4.000"-3.000"0,3.000-3.000 0,3.000-2.000 0,12.000-12.000 3,22.000-19.000 6,22.000-18.000 6,23.000-19.000 7,20.000-13.000 0,23.000-6.000-6,22.000-6.000-7,22.000-6.000-4,10.000-6.000-8,1.000-2.000-6,-1.000-3.000-8,1.000-3.000-6,-6.000 2.000-3,-8.000 10.000 2,-10.000 10.000 1,-9.000 9.000 1,-16.000 7.000 1,-22.000 7.000-2,-22.000 6.000-1,-21.000 7.000-2</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7:23"/>
    </inkml:context>
    <inkml:brush xml:id="br0">
      <inkml:brushProperty name="width" value="0.034173771739006" units="cm"/>
      <inkml:brushProperty name="height" value="0.034173771739006" units="cm"/>
      <inkml:brushProperty name="color" value="#000000"/>
      <inkml:brushProperty name="ignorePressure" value="0"/>
    </inkml:brush>
  </inkml:definitions>
  <inkml:trace contextRef="#ctx0" brushRef="#br0">53450.000 48850.000 643,'-24.000'-47.000'49,"4.000"6.000"-11,3.000 7.000-11,3.000 6.000-10,-2.000 3.000-4,-6.000 0.000 2,-6.000 0.000 2,-6.000 0.000 4,-4.000 1.000-2,1.000 4.000-3,-1.000 3.000-4,1.000 3.000-4,1.000 3.000-2,3.000 3.000-1,3.000 3.000 0,4.000 4.000 0,-1.000 1.000-1,-3.000 0.000-1,-3.000 0.000-1,-2.000 0.000-2,-3.000 4.000 0,1.000 10.000-1,-1.000 10.000 0,1.000 9.000-2,-3.000 9.000 0,-2.000 9.000 1,-3.000 10.000 0,-3.000 10.000-1,-2.000 5.000 1,0.000 4.000 0,0.000 3.000-1,0.000 3.000 0,-4.000 9.000 1,-5.000 16.000-1,-7.000 15.000 2,-5.000 17.000 0,0.000-4.000 1,10.000-22.000 4,10.000-22.000 1,9.000-21.000 3,7.000-17.000 2,7.000-8.000 0,6.000-10.000 1,7.000-9.000 0,10.000-4.000 0,16.000 4.000-1,15.000 3.000-1,17.000 3.000-1,10.000-4.000-2,6.000-8.000-3,7.000-10.000-3,6.000-9.000-2,6.000-5.000-3,6.000 0.000-2,7.000 0.000-1,6.000 0.000-2,3.000-4.000-3,0.000-5.000-3,0.000-7.000-4,0.000-5.000-3,3.000-11.000-4,6.000-11.000-4,7.000-14.000-4,6.000-11.000-4,-2.000-6.000 0,-9.000 4.000 5,-10.000 3.000 6,-8.000 3.000 4,-9.000 1.000 3,-6.000 1.000-1,-6.000-1.000 1,-6.000 1.000-1</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290.000 252.000,'-0.018'-0.004,"-0.027"-0.007,-0.030-0.008,-0.029-0.007,-0.026-0.007,-0.022-0.006,-0.018-0.004,-0.013-0.003,-0.009-0.002,-0.006-0.002,-0.004-0.001,-0.002-0.001,-0.001 0.000,0.000 0.000,0.001 0.000,0.001 0.000,0.001 0.000,0.001 0.000,0.001 0.000,0.001 0.000,-0.003-0.016,-0.036-0.033,-0.042-0.038,-0.043-0.039,-0.040-0.036,-0.036-0.032,-0.012-0.003,0.004 0.017,0.015 0.028,0.020 0.033,0.022 0.033,0.022 0.032,0.020 0.028,0.017 0.024,-0.152-0.055,-0.101-0.027,-0.061-0.007,-0.031 0.006,-0.010-0.060,0.005-0.097,-0.134-0.041,-0.065-0.001,-0.016 0.024,0.016 0.038,-0.149-0.103,-0.096-0.038,-0.092 0.006,-0.009 0.034,0.045 0.049,0.076 0.056,-0.057-0.092,0.010-0.032,0.051 0.008,0.074 0.034,0.083 0.047,0.083 0.053,0.077 0.052,0.067 0.048,-0.054 0.042,-0.055 0.035,-0.069 0.028,0.000 0.021,0.045 0.015,0.070 0.011,-0.066 0.007,-0.002 0.004,0.040 0.002,0.064 0.000,-0.091-0.001,-0.037-0.001,-0.054-0.002,0.012-0.002,0.054-0.002,0.076-0.001,0.067-0.001,0.056-0.001,0.045-0.001,0.034-0.001,0.025 0.000,0.017 0.000,-0.044 0.092,-0.007 0.070,0.018 0.052,0.032 0.036,-0.035 0.078,-0.001 0.026,0.020-0.009,0.033-0.031,-0.164 0.141,-0.131 0.167,-0.089 0.119,0.019 0.015,0.061-0.032,0.081-0.058,0.095-0.095,0.047-0.064,0.035-0.060,0.025-0.053,-0.058 0.195,-0.032 0.118,-0.069 0.208,-0.014 0.102,0.023 0.028,0.044-0.022,-0.074 0.021,0.003-0.027,0.052-0.055,0.080-0.069,0.055 0.001,0.035-0.029,0.038 0.102,0.037 0.031,0.034-0.017,0.029-0.046,0.042 0.086,0.048 0.017,0.048-0.029,0.044-0.056,-0.035 0.115,-0.009 0.069,0.008 0.144,0.018 0.035,0.023-0.038,0.025-0.081,0.024 0.044,0.022-0.026,0.019-0.069,0.016-0.092,0.086 0.011,0.051 0.002,0.117-0.040,0.077-0.064,0.046-0.075,0.022-0.077,0.098 0.076,0.065 0.020,0.039-0.017,0.020-0.039,-0.030-0.051,-0.061-0.054,0.017-0.016,-0.009-0.064,-0.025-0.090,-0.033-0.100,0.038-0.025,0.007-0.049,-0.014-0.061,-0.026-0.064,-0.013-0.024,-0.004 0.003,-0.016 0.001,-0.023 0.001,-0.026 0.000,-0.025 0.000,-0.023-0.019,-0.020-0.030,-0.017-0.034,-0.014-0.035,0.008-0.014,0.021 0.000,0.028 0.010,0.031 0.015,0.177-0.002,0.184-0.012,0.083-0.018,0.012-0.020,-0.034-0.020,-0.061-0.018,0.129-0.016,0.093-0.014,0.009 0.136,-0.046 0.075,-0.078 0.030,-0.093-0.001,-0.021-0.020,-0.048-0.031,-0.061-0.036,-0.065-0.037,0.029-0.108,0.013-0.072,-0.016-0.044,-0.033-0.022,-0.042-0.007,-0.045 0.003,0.049 0.010,0.032 0.013,0.018 0.014,0.008 0.014,0.001 0.013,-0.003 0.011,-0.024 0.009,-0.036 0.007,-0.041 0.005,-0.041 0.004,0.036-0.016,0.008-0.027,-0.010-0.032,-0.020-0.033,0.029-0.050,-0.015-0.057,-0.023-0.039,-0.027-0.024,-0.027-0.013,-0.026-0.005,0.069-0.018,0.051-0.025,0.073-0.003,0.008 0.011,-0.035 0.020,-0.059 0.023,-0.070 0.024,-0.072 0.023,0.005 0.033,0.054 0.036,0.027 0.036,0.007 0.033,-0.006 0.029,-0.014 0.024,0.000-0.017,0.010-0.043,-0.004-0.038,-0.012-0.031,-0.016-0.025,-0.018-0.019,0.038-0.106,0.070-0.080,0.013-0.039,-0.025-0.010,-0.048 0.009,-0.059 0.021,-0.028 0.008,-0.022 0.021,-0.009 0.019,0.000 0.016,0.006 0.013,0.009 0.010,0.123 0.024,0.055 0.014,0.002 0.013,-0.033 0.012,0.040 0.028,0.010 0.037,-0.010 0.040,-0.022 0.039,-0.028-0.002,-0.030-0.027,-0.029-0.042,-0.026-0.048,-0.004-0.048,0.010-0.045,0.000-0.003,-0.006 0.024,-0.010 0.040,-0.011 0.047,-0.030-0.118,-0.040-0.067,-0.043-0.030,-0.042-0.004,0.036-0.005,0.082-0.006,0.033 0.013,-0.001 0.024,-0.023 0.029,-0.035 0.030,-0.041 0.029,-0.041 0.026,-0.038 0.022,-0.034 0.018,-0.016 0.008,-0.003 0.001,0.005-0.004,0.010-0.006,0.012-0.008,0.013-0.008,0.000-0.020,-0.008-0.026,-0.013-0.009,-0.015 0.002,-0.015 0.009,-0.014 0.013,-0.012 0.014,-0.010 0.014,-0.008 0.013,-0.006 0.011,-0.005-0.046,-0.003-0.079,-0.002-0.058,-0.001-0.040,-0.001-0.025,0.000-0.014,0.000-0.006,0.000 0.000,0.000 0.003,0.000 0.005,0.000 0.006,0.000 0.006,0.000 0.006,0.000 0.005,0.074 0.005,0.116 0.004,0.060 0.021,0.020 0.031,-0.007 0.035,-0.024 0.035,-0.033-0.060,-0.036-0.042,-0.036-0.010,-0.033 0.012,-0.028 0.025,-0.023 0.031,-0.019-0.059,-0.014-0.039,-0.010-0.023,-0.007-0.011,-0.004-0.113,-0.002-0.096,-0.001-0.042,0.000-0.004,0.001 0.021,0.001 0.035,0.001-0.014,0.001 0.030,0.001 0.055,0.001 0.068,0.001-0.058,0.001-0.061,-0.018-0.077,-0.028-0.007,-0.033 0.038,-0.034 0.064,-0.013 0.002,0.001 0.036,0.010 0.055,0.015 0.063,0.006 0.039,0.014 0.101,0.012 0.095,0.009 0.083,0.007 0.068,0.005 0.053,0.003 0.040,0.002 0.028,0.001 0.018,0.000 0.011,0.000 0.005,0.000 0.002,0.000-0.001,-0.001-0.002,0.000-0.003,0.000-0.003,0.000-0.003,0.000-0.002,0.000-0.002,0.000-0.002,0.000-0.001,0.000-0.001,-0.112 0.000</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1089.000 583.000,'-0.045'-0.030,"-0.072"-0.048,-0.087-0.058,-0.091-0.061,-0.247-0.058,-0.109-0.004,-0.034 0.016,0.016 0.028,0.047 0.034,0.064 0.035,-0.139-0.040,-0.111-0.086,-0.122-0.035,-0.047 0.000,0.005 0.023,0.038 0.035,-0.091 0.041,-0.020 0.042,0.027 0.039,0.056 0.034,-0.262-0.155,-0.151-0.118,-0.272-0.122,-0.108-0.042,0.005 0.012,0.077 0.046,-0.196 0.064,-0.062 0.071,0.011 0.070,0.130 0.065,0.196 0.056,0.225 0.047,0.079 0.037,0.127 0.028,0.149 0.021,0.151 0.014,0.087 0.046,0.039 0.063,-0.031 0.069,0.000 0.068,0.020 0.062,0.031 0.054,-0.093 0.192,-0.018 0.119,0.031 0.063,0.060 0.023,-0.073 0.106,-0.005 0.004,0.038-0.061,0.063-0.099,-0.017 0.069,0.006 0.023,0.039 0.103,0.057-0.001,0.064-0.067,0.064-0.104,-0.069 0.137,-0.002 0.060,0.022-0.011,0.036-0.057,0.043-0.081,0.044-0.091,-0.088 0.130,-0.018 0.041,0.028-0.019,0.055-0.055,-0.005 0.017,0.030-0.012,0.051-0.029,0.060-0.038,-0.086 0.033,-0.025 0.002,0.015 0.129,0.040 0.054,0.053 0.002,0.057-0.032,-0.048 0.030,0.015-0.077,0.035-0.079,0.044-0.073,0.083-0.111,0.023 0.079,0.004 0.599,0.032 0.156,0.026 0.001,0.020-0.096,0.015 0.041,0.009 0.002,0.006 0.006,0.004-0.010,0.002-0.065,0.001-0.097,0.092 0.088,0.070-0.044,0.051-0.085,0.034-0.104,0.163 0.198,0.090 0.031,0.194 0.108,0.115 0.053,0.025-0.062,-0.034-0.130,-0.069-0.165,-0.086-0.175,-0.104-0.144,-0.107-0.113,0.120 0.062,0.109 0.022,0.038-0.023,-0.009-0.051,-0.039-0.065,-0.055-0.069,0.079-0.011,0.012-0.047,-0.031-0.066,-0.057-0.074,-0.069-0.073,-0.072-0.068,0.011 0.015,-0.010-0.007,-0.023-0.021,-0.029-0.028,0.116 0.061,0.053 0.041,0.009 0.024,-0.020 0.012,-0.019-0.015,-0.016-0.031,-0.041-0.039,-0.054-0.042,-0.059-0.040,-0.057-0.036,-0.052-0.031,-0.045-0.025,-0.037-0.020,-0.029-0.015,0.263-0.011,0.284-0.007,0.147-0.004,0.049-0.002,-0.018-0.001,-0.059 0.000,0.085-0.017,0.023-0.028,-0.018-0.032,-0.043-0.032,0.165-0.196,0.139-0.139,0.167-0.221,0.025-0.110,-0.067-0.031,-0.121 0.022,0.092-0.019,0.001 0.029,-0.057 0.058,-0.090 0.072,0.006-0.053,-0.007 0.018,-0.052-0.029,-0.076 0.016,-0.086 0.043,-0.086 0.058,0.049-0.066,-0.016 0.007,-0.056 0.053,-0.077 0.079,-0.067 0.016,-0.055-0.026,-0.044-0.161,-0.033-0.088,-0.024-0.035,-0.016 0.001,0.100-0.123,0.020-0.046,-0.033 0.007,-0.064 0.040,0.031-0.052,0.016-0.034,0.095-0.174,0.008 0.001,-0.029 0.078,-0.050 0.120,-0.026 0.005,-0.041 0.010,0.009 0.005,0.040 0.002,-0.017 0.037,-0.052 0.057,0.003-0.082,-0.035-0.018,-0.058 0.025,-0.068 0.050,-0.032-0.085,-0.007-0.017,-0.027-0.010,-0.038-0.004,-0.006 0.036,0.016 0.060,0.010-0.003,0.005 0.030,0.002 0.049,0.000 0.058,-0.002-0.088,-0.002-0.028,-0.003 0.013,-0.003 0.038,-0.021-0.096,-0.031-0.027,-0.017-0.129,-0.007-0.037,0.001 0.025,0.005 0.062,-0.011-0.047,-0.020 0.034,-0.025 0.083,-0.026 0.108,-0.025 0.024,-0.022 0.043,-0.019-0.096,-0.015-0.031,-0.012 0.014,-0.009 0.041,-0.043 0.019,-0.062 0.003,-0.061 0.029,-0.042 0.114,-0.030 0.130,-0.021 0.130,-0.824 0.000</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59300.000 10500.000,'50.000'0.000,"0.000"-75.000,0.000 0.000,-50.000 100.000,0.000 0.000,-25.000 0.000</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335.000 194.000,'-0.013'0.004,"-0.020"0.007,-0.023 0.008,-0.022 0.007,-0.020 0.007,-0.018 0.006,-0.014 0.005,-0.011 0.004,-0.008 0.003,-0.006 0.002,-0.004 0.001,-0.002 0.001,-0.001 0.000,0.000 0.000,0.000 0.000,0.001 0.000,0.001 0.000,0.001 0.000,0.001 0.000,-0.287-0.007,-0.168-0.006,-0.074-0.007,-0.009-0.007,0.033-0.006,0.058-0.006,-0.188 0.020,-0.111 0.035,-0.053 0.042,-0.246 0.112,-0.067 0.046,0.010 0.006,-0.007-0.034,0.002-0.029,0.058-0.034,0.089-0.035,0.029 0.041,0.062 0.013,0.024-0.006,0.071-0.018,0.096-0.024,0.105-0.026,0.048-0.026,0.007-0.024,-0.037-0.020,0.011-0.017,0.040-0.013,0.056-0.010,0.063-0.007,0.062-0.005,0.057-0.003,0.050-0.002,0.041 0.018,0.033 0.029,0.025 0.034,0.018 0.035,-0.043 0.014,-0.079 0.000,-0.022 0.009,0.016 0.015,0.039 0.017,0.051 0.017,0.027 0.011,0.041-0.018,0.032-0.026,0.023-0.029,0.016-0.028,0.011-0.025,0.006-0.021,0.003-0.017,0.001-0.013,-0.001-0.009,-0.002-0.006,-0.002-0.004,-0.002-0.002,0.020 0.049,0.016 0.077,0.018 0.089,0.018 0.091,0.017 0.085,0.015 0.075,0.013 0.088,0.010 0.089,0.008 0.268,0.006 0.142,0.004 0.050,0.003-0.012,0.002 0.207,0.001 0.479,0.001 0.524,0.000 0.139,-0.001-0.258,-0.001-0.110,-0.134-0.022,-0.079-0.066,-0.038-0.158,-0.009-0.208,-0.001-0.002,0.027-0.137,0.034-0.160,0.036-0.162,0.026 0.065,0.038-0.050,0.034-0.099,0.021-0.030,0.016-0.051,0.012-0.061,0.009-0.063,0.079 0.019,0.045-0.004,0.020-0.018,0.002 0.091,-0.009 0.007,-0.016-0.048,-0.019-0.079,0.054-0.038,0.097-0.009,0.044-0.049,0.006-0.071,-0.018-0.079,-0.033-0.079,-0.039-0.073,-0.041-0.064,-0.039-0.053,-0.034-0.043,-0.029-0.033,-0.024-0.024,0.002-0.013,0.015-0.029,0.023-0.026,0.027-0.022,0.027-0.018,0.024-0.014,0.021-0.010,0.017-0.007,0.013-0.004,0.009-0.002,0.007-0.001,0.004 0.000,0.002 0.000,-0.012-0.010,0.008-0.008,0.009-0.009,0.009-0.009,0.009-0.008,0.008-0.007,0.006-0.006,0.033-0.005,0.048-0.004,0.054-0.003,0.004 0.035,-0.027 0.056,0.046 0.029,0.016 0.010,-0.004-0.004,-0.017-0.012,0.068-0.016,0.044-0.018,0.026-0.017,0.012-0.016,0.112-0.014,0.095-0.012,0.165-0.009,0.051-0.007,-0.026-0.005,-0.074-0.003,-0.099-0.002,0.148-0.001,0.074 0.000,0.021 0.000,0.158 0.000,0.086 0.000,0.273-0.073,0.078-0.041,-0.052-0.018,-0.132-0.001,-0.007 0.009,-0.074 0.015,-0.112 0.018,-0.128 0.018,0.001 0.017,-0.065 0.015,-0.102 0.013,-0.118 0.011,0.157-0.065,0.100-0.036,0.130-0.014,0.066 0.001,-0.017 0.010,-0.069 0.016,-0.097 0.018,-0.107 0.018,-0.033 0.017,-0.056 0.015,-0.067 0.012,-0.069 0.010,0.000 0.007,-0.073 0.006,-0.142 0.003,0.017 0.002,0.073 0.002,-0.007 0.001,0.081-0.016,0.008-0.025,-0.023-0.029,-0.040-0.029,-0.047-0.026,0.098-0.002,0.074 0.005,0.037 0.012,0.109-0.058,0.073-0.025,0.045-0.002,0.024 0.013,-0.028 0.021,-0.060 0.025,-0.030 0.011,-0.171 0.020,-0.175 0.015,-0.162 0.010,-0.140 0.007,-0.113 0.004,-0.088 0.002,-0.064 0.000,-0.044 0.000,-0.028-0.001,-0.016-0.001,-0.007-0.001,-0.001-0.001,0.002-0.001,0.004-0.001,0.005-0.001,0.005 0.000,0.005 0.000,0.004 0.000,0.003 0.000,0.003 0.000,0.002 0.000,0.001 0.000,0.001 0.000,0.000 0.000,0.000 0.000,0.000 0.000,0.000 0.000,0.073-0.135,0.078-0.186,0.076-0.201,0.032-0.195,0.001-0.177,0.000-0.392,-0.001-0.206,-0.001-0.072,-0.001 0.019,-0.020-0.016,-0.030-0.037,-0.059-0.772,-0.073-0.376,-0.077-0.094,-0.074 0.093,-0.066 0.206,-0.056 0.263,-0.120 0.096,-0.078 0.129,-0.045 0.141,0.004 0.212,0.034 0.242,0.052 0.243,0.022 0.214,0.002 0.179,0.002 0.133,0.046 0.190,0.052 0.162,0.052 0.131,0.047 0.101,0.040 0.074,0.032 0.051,0.024 0.032,0.018 0.018,0.012 0.008,0.008 0.001,0.004-0.003,0.002-0.005,0.000-0.006,-0.001-0.006,-0.001-0.006,-0.002-0.005,-0.002-0.004,-0.001-0.003,-0.001-0.002,-0.001-0.002,-0.001-0.001,-0.001-0.001,0.000 0.000,0.000 0.000,0.000 0.000,-0.074-0.215,-0.115-0.194,-0.075-0.106,-0.043-0.042,-0.020 0.002,-0.003 0.031,0.007 0.046,-0.192-0.227,-0.094-0.164,-0.025-0.038,0.022 0.045,0.050 0.095,0.064 0.120,0.069 0.127,0.066 0.123,0.060 0.111,0.042 0.095,0.028 0.077,0.017 0.061,0.008 0.046,0.002 0.033,-0.002 0.022,-0.004 0.013,-0.005 0.007,-0.024-0.035,-0.035-0.058,-0.039-0.070,-0.038-0.071,-0.017-0.031,-0.002-0.002,0.008 0.016,0.013 0.027,-0.002 0.031,-0.012 0.032,-0.005 0.030,-0.001 0.027,0.002 0.023,0.004 0.018,0.005 0.014,0.005 0.011,-0.007 0.007,-0.015 0.005,-0.070 0.003,-0.027 0.001,0.003 0.000,0.022 0.000,0.032-0.001,-0.170-0.001,-0.084-0.001,-0.023-0.001,0.018-0.001,0.043-0.001,0.037-0.001,0.031-0.001,0.024 0.000,0.018 0.000,0.013 0.000,0.009 0.000,0.006 0.000,0.003 0.000,0.001 0.000,0.000 0.000,-0.001 0.000,-0.001 0.000,-0.137 0.000,-0.066 0.000,-0.016 0.000,0.272 0.013,0.003 0.023,-0.294 0.082,0.078 0.024,0.097 0.003,0.101-0.010,0.095-0.017,0.083-0.020,0.069-0.021,0.055-0.019,0.041-0.017,0.030-0.014,0.020-0.011,0.012-0.008,0.007-0.006,0.002-0.004,0.000-0.002,-0.002-0.001,-0.003 0.000,-0.131 0.000</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572.000 574.000,'0.000'0.184,"0.000"0.288,0.000 0.352,0.000 0.220,0.000 0.119,0.000 0.046,0.147 0.161,0.083 0.076,0.036 0.212,0.004 0.063,-0.018-0.038,-0.030-0.099,-0.036-0.131,-0.037-0.142,-0.027 0.395,-0.036 0.052,-0.051 0.160,-0.049 0.119,-0.049-0.019,-0.045-0.105,-0.007-0.032,-0.005 0.145,-0.027 0.399,-0.017-0.012,-0.017-0.130,-0.016-0.196,-0.005 0.000,0.019-0.194,0.026-0.234,0.029-0.239,0.032-0.123,0.023-0.094,0.020-0.057,0.017-0.102,0.013-0.124,0.010-0.129,0.007-0.048,0.005-0.067,0.003-0.074,0.002-0.073,0.001 0.000,0.000-0.026,0.000-0.042,-0.001-0.048,-0.001-0.049,-0.001-0.046,0.008-0.042,0.012-0.059,0.014-0.054,0.014-0.047,0.013-0.039,0.011-0.030,0.009-0.023,0.007-0.016,0.005-0.011,0.004-0.006,0.003-0.003,0.002-0.001,0.001 0.000,0.000 0.001,0.000 0.002,0.000 0.002,0.000 0.002,0.000 0.002,0.000 0.001,0.005 0.001,0.017 0.001,0.020 0.001,0.020 0.000,0.019 0.000,0.017 0.000,0.014 0.000,0.011 0.000,0.015 0.012,0.016 0.019,0.016 0.022,0.014 0.022,0.012 0.021,0.010 0.019,0.020 0.003,0.025-0.007,0.082-0.013,0.038-0.015,0.008-0.016,-0.012-0.015,0.031 0.005,0.056 0.017,0.068 0.024,0.071 0.026,0.215 0.008,0.144-0.005,0.658-0.013,0.350-0.017,0.127-0.018,-0.025-0.017,0.211-0.016,0.052-0.014,-0.054-0.011,-0.118-0.009,-0.205-0.007,-0.246-0.005,-0.254-0.003,-0.240-0.002,-0.214-0.001,-0.181 0.000,-0.027 0.000,-0.074 0.000,-0.099 0.001,-0.107 0.001,-0.104 0.001,-0.095 0.001,-0.082 0.000,-0.068 0.000,-0.026 0.000,0.003 0.000,0.021 0.000,0.031 0.000,0.035 0.000,0.035 0.000,0.217 0.000,0.170 0.000,0.440 0.000,0.286 0.000,0.167 0.000,0.078 0.000,0.089 0.000,-0.058 0.000,-0.148 0.000,-0.194 0.000,-0.191 0.000,-0.175 0.000,-0.115-0.037,-0.142-0.058,-0.149-0.067,-0.142-0.068,-0.054-0.026,0.007 0.002,0.045 0.020,0.066 0.030,0.038-0.039,0.017-0.081,0.150-0.065,0.077-0.050,0.024-0.036,-0.012-0.025,0.114 0.021,0.039 0.049,-0.013 0.063,-0.044 0.067,-0.035-0.042,-0.150 0.013,-0.157 0.030,-0.148 0.037,-0.130 0.039,-0.108 0.036,-0.085 0.032,-0.063 0.026,-0.045 0.021,-0.030 0.015,-0.018 0.011,-0.009 0.007,-0.003 0.004,0.001 0.002,0.003 0.001,0.005 0.000,0.005-0.001,0.005-0.001,0.004-0.001,0.003-0.001,0.003-0.001,0.002-0.001,0.001-0.001,0.001 0.000,0.001 0.000,0.000 0.000,0.000-0.062,0.000-0.107,0.074-0.087,0.115-0.068,0.060-0.032,0.020-0.007,-0.007 0.009,-0.024 0.019,0.188-0.325,0.163-0.228,0.097-0.185,0.049-0.071,0.014 0.008,-0.010 0.057,0.032-0.062,-0.018 0.013,-0.049 0.060,-0.065 0.086,-0.015-0.088,-0.055-0.046,0.015-0.125,-0.015-0.020,-0.033 0.049,-0.042 0.089,0.047-0.315,0.027-0.182,0.012-0.084,0.002-0.015,-0.042-0.135,-0.066 0.019,-0.077 0.116,-0.079 0.170,-0.074-0.011,-0.065 0.095,-0.055 0.156,-0.044 0.183,-0.071 0.022,-0.083 0.064,-0.048 0.114,-0.021 0.138,-0.003 0.143,0.009 0.135,0.016 0.121,0.019 0.102,0.020 0.083,0.019 0.065,-0.008 0.057,-0.024 0.048,-0.033 0.039,-0.036 0.030,-0.035 0.022,-0.032 0.016,-0.151 0.010,-0.142 0.006,-0.070 0.003,-0.020 0.001,0.014-0.001,0.035-0.002,0.027-0.002,0.020-0.002,-0.035-0.002,0.006-0.002,0.032-0.002,0.046-0.001,0.052-0.001,0.052-0.001,-0.161-0.001,-0.138 0.000,-0.113 0.000,-0.089 0.000,-0.251 0.000,-0.115 0.000,-0.020 0.000,0.043 0.000,0.080 0.000,0.097 0.000,0.028 0.000,-0.019 0.000,-0.102 0.000,-0.001 0.000,0.064 0.000,0.101 0.000,-0.030 0.000,0.035 0.000,0.075 0.000,0.094 0.000,-0.323 0.000,-0.199 0.000,-0.215 0.000,-0.062 0.000,0.040 0.000,0.103 0.000,-0.049 0.000,0.005 0.000,0.094 0.000,0.145 0.000,0.166 0.000,0.168 0.000,-0.157-0.037,-0.058-0.058,0.009-0.067,0.052-0.068,-0.036-0.026,-0.015 0.002,-0.038 0.001,0.024 0.001,0.062 0.001,0.082 0.000,-0.059 0.019,0.003 0.029,-0.093-0.052,0.000-0.027,0.059-0.009,0.093 0.003,0.107 0.011,0.109 0.015,-0.205-0.045,-0.096-0.006,-0.056 0.019,-0.027 0.034,-0.018 0.041,0.063 0.042,0.109 0.040,0.131 0.036,0.136 0.030,0.129 0.025,-0.057 0.019,-0.025 0.014,-0.002 0.010,0.013 0.007,0.021 0.004,0.025 0.002,-0.030 0.001,0.011 0.000,0.036-0.001,0.050-0.001,-0.037-0.001,-0.016-0.001,0.016-0.001,0.036-0.001,0.046-0.001,0.049-0.001,0.029 0.000,0.014 0.000,-0.081 0.000,0.016 0.000,0.050 0.000,0.067 0.000,0.070 0.000,0.067 0.000,0.059 0.000,0.049 0.000,0.038 0.000,0.029 0.000,0.020 0.000,0.013 0.000,0.008 0.000,0.004 0.000,0.001 0.000,0.000 0.000,-0.001 0.000,-0.002 0.000,-0.002 0.000,-0.002 0.000,-0.002 0.000,-0.002 0.000,-0.001 0.000,-0.001 0.000,-0.001 0.000,0.000 0.000,0.000 0.000,0.000 0.000,0.000 0.000,0.000 0.000,0.000 0.000,0.000 0.000,0.000 0.000,0.000 0.000,0.000 0.000,-0.069 0.000,-0.112 0.000,-0.093 0.000,-0.074 0.000,-0.056 0.000,-0.041 0.000,-1.728 0.000</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155.000 622.000,'0.028'0.000,"0.043"0.000,0.050 0.000,0.051 0.000,0.047 0.000,0.042 0.000,0.035 0.000,0.028 0.000,0.068 0.000,0.088 0.000,0.058 0.000,0.034 0.000,0.017 0.000,0.004 0.000,0.106 0.000,0.090 0.000,0.184 0.000,0.083 0.000,0.012 0.000,-0.034 0.000,0.105 0.092,0.038 0.071,-0.007 0.052,-0.035 0.036,0.078 0.004,-0.003-0.016,0.093-0.028,0.001-0.033,-0.059-0.034,-0.092-0.033,0.003-0.029,-0.009-0.025,0.130-0.020,0.063-0.015,-0.021-0.011,-0.074-0.008,-0.121-0.005,-0.142-0.003,-0.145-0.002,-0.136 0.000,-0.028 0.000,-0.031 0.001,-0.049 0.001,-0.057 0.001,-0.057 0.001,-0.054 0.001,0.045 0.001,0.031 0.001,0.019 0.001,0.011 0.000,0.041 0.000,0.058 0.000,0.156 0.000,0.060 0.000,-0.005 0.000,-0.047 0.000,-0.017 0.000,-0.058 0.000,-0.054 0.000,-0.047 0.000,-0.083 0.000,-0.055 0.000,-0.052 0.000,-0.047 0.000,0.310 0.000,0.221 0.000,0.093 0.000,0.004 0.000,-0.053 0.000,-0.086 0.000,0.065 0.000,0.010 0.000,-0.045 0.000,-0.077 0.000,-0.091 0.000,-0.094 0.000,-0.089-0.018,-0.079-0.029,-0.067-0.033,-0.054-0.034,0.542 0.000</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155.000 294.000,'0.029'0.000,"0.046"0.000,0.053 0.000,0.054 0.000,0.051 0.000,0.045 0.000,0.038 0.000,0.030 0.000,0.023 0.000,0.017 0.000,0.012 0.000,-0.018 0.000,-0.026 0.000,-0.028 0.000,-0.028 0.000,0.086 0.000,0.074 0.000,0.041 0.000,0.270 0.000,0.111 0.000,0.025 0.000,-0.032 0.000,0.209 0.000,0.128 0.000,0.030 0.018,-0.036 0.029,-0.075 0.033,-0.094 0.034,-0.026 0.050,-0.054 0.057,0.005 0.020,-0.031-0.005,-0.051-0.021,-0.061-0.029,-0.062-0.032,-0.059-0.032,-0.052-0.030,-0.044-0.026,0.151-0.019,0.077-0.020,-0.100-0.015,-0.007-0.008,-0.019-0.006,-0.026-0.004,0.158-0.023,0.067-0.032,0.050-0.036,0.035-0.035,0.011-0.004,0.000 0.003,-0.055 0.012,-0.086 0.016,-0.100 0.018,-0.101 0.018,-0.076 0.016,-0.055 0.014,-0.061 0.012,-0.061 0.009,-0.056 0.007,-0.049 0.005,-0.041 0.004,-0.033 0.002,0.036 0.001,0.078 0.001,0.037 0.000,0.009 0.000,-0.010 0.000,-0.022-0.001,-0.027-0.001,-0.029-0.001,-0.011 0.000,0.002 0.000,0.010 0.000,0.014 0.000,0.016 0.000,0.011 0.000,0.007 0.000,0.004 0.000,0.069 0.000,0.032 0.000,0.006 0.000,-0.011 0.000,-0.003 0.000,0.003 0.000,0.061 0.000,0.021 0.000,-0.007 0.000,-0.024 0.000,-0.015 0.000,-0.008 0.000,0.126 0.000,0.055 0.000,0.006 0.000,-0.026 0.000,0.047 0.000,0.017 0.000,0.052 0.000,-0.003 0.000,-0.038 0.000,-0.058 0.000,-0.066 0.000,-0.067 0.000,-0.062 0.000,-0.055 0.000,-0.052-0.012,-0.046-0.019,-0.039-0.022,-0.032-0.023,-0.025-0.021,-0.019-0.019,0.369 0.000</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669.000 966.000,'0.055'-0.018,"0.086"-0.029,0.100-0.033,0.102-0.034,0.224-0.013,0.138 0.001,0.073 0.010,0.026 0.015,0.142-0.001,0.058-0.012,0.000-0.017,-0.037-0.020,0.126-0.075,0.074-0.031,0.127-0.075,0.004-0.023,-0.074 0.011,-0.119 0.033,0.026 0.026,-0.030 0.019,-0.063 0.013,-0.080 0.009,0.062 0.005,0.002 0.003,-0.037 0.001,-0.060 0.000,0.115 0.017,0.070 0.027,0.129-0.042,0.010-0.010,-0.067 0.012,-0.112 0.025,-0.113 0.031,-0.106 0.033,-0.112 0.032,-0.108 0.029,-0.097 0.024,-0.083 0.020,-0.064 0.002,-0.067-0.008,-0.054-0.015,-0.042-0.018,-0.031-0.018,-0.021-0.017,-0.019-0.016,-0.032 0.000,-0.030 0.005,-0.026 0.008,-0.022 0.009,-0.017 0.009,-0.012 0.008,-0.009 0.006,-0.006 0.005,-0.003 0.004,-0.002 0.003,0.000 0.002,0.000 0.001,0.001 0.001,0.001 0.000,0.001 0.000,0.001 0.000,0.001 0.000,0.001 0.000,0.000 0.000,0.000 0.000,0.000 0.000,0.000 0.000,0.000 0.000,0.000 0.000,0.000 0.000,0.000 0.000,0.000 0.000,0.000 0.000,0.000 0.000</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723.000 959.000,'0.000'0.055,"0.000"0.086,0.000 0.100,0.000 0.102,-0.074 0.187,-0.115 0.228,-0.244 0.385,-0.161 0.236,-0.096 0.123,-0.048 0.042,-0.160 0.134,-0.073 0.036,-0.012-0.029,0.028-0.069,-0.096 0.058,-0.021-0.013,-0.008-0.047,0.074-0.140,0.122-0.189,0.143-0.206,0.146-0.202,0.137-0.185,0.122-0.160,0.103-0.132,-0.783 0.000</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707.000 958.000,'0.024'0.016,"0.036"0.024,0.041 0.027,0.040 0.026,0.036 0.024,0.030 0.020,0.024 0.016,0.018 0.012,0.013 0.009,0.009 0.006,0.006 0.004,0.051 0.120,0.042 0.064,0.018 0.014,0.001-0.019,0.046 0.145,-0.003 0.092,-0.034 0.052,-0.051 0.022,0.089 0.185,0.025 0.129,0.129 0.120,0.039 0.032,-0.021-0.027,-0.059-0.062,-0.004-0.007,-0.043-0.044,-0.028-0.084,-0.016-0.103,-0.007-0.107,-0.001-0.102,0.001-0.073,-0.060-0.117,-0.068-0.102,-0.067-0.084,-0.061-0.066,-0.052-0.049,-0.042-0.035,-0.032-0.023,-0.023-0.014,-0.016-0.007,-0.010-0.002,-0.006 0.001,-0.002 0.003,0.000 0.004,0.001 0.004,0.002 0.004,0.002 0.003,0.002 0.003,0.002 0.002,0.002 0.002,0.001 0.001,0.001 0.001,0.001 0.000,0.000 0.000,0.000 0.000,0.000 0.000,0.000 0.000,0.000 0.000,0.000 0.000,0.000 0.000,0.000 0.000,0.000 0.000,0.000 0.000,0.000 0.000,0.000 0.000,0.023-0.018,0.050-0.004,0.063-0.004,0.127 0.028,0.114 0.042,0.110 0.058,0.004 0.036,-0.036 0.027,-0.058 0.019,0.042 0.031,0.029 0.037,0.019 0.037,0.011 0.035,1.615 1.000</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8:30"/>
    </inkml:context>
    <inkml:brush xml:id="br0">
      <inkml:brushProperty name="width" value="0.0262458492070436" units="cm"/>
      <inkml:brushProperty name="height" value="0.0262458492070436" units="cm"/>
      <inkml:brushProperty name="color" value="#00bff3"/>
      <inkml:brushProperty name="ignorePressure" value="0"/>
    </inkml:brush>
  </inkml:definitions>
  <inkml:trace contextRef="#ctx0" brushRef="#br0">36950.000 53500.000 558,'0.000'-111.000'14,"0.000"28.000"4,0.000 28.000 4,0.000 29.000 5,3.000 15.000 0,6.000 3.000-1,7.000 3.000-1,6.000 4.000-3,4.000 5.000 1,4.000 10.000-1,3.000 10.000 2,3.000 9.000-1,3.000 6.000 0,3.000 3.000-4,3.000 3.000-2,4.000 4.000-4,2.000-1.000-1,4.000-3.000-1,3.000-3.000-1,3.000-2.000 0,6.000-1.000-2,9.000 3.000-1,10.000 3.000-1,10.000 4.000-2,4.000-3.000-1,0.000-5.000-1,0.000-7.000-2,0.000-5.000-1,0.000-6.000 0,0.000-3.000 1,0.000-3.000 0,0.000-2.000 0,4.000-3.000 1,10.000 1.000 0,10.000-1.000 0,9.000 1.000-1,1.000-3.000 0,-6.000-2.000 0,-6.000-3.000-2,-6.000-3.000 1,-4.000-2.000-2,1.000 0.000 1,-1.000 0.000 1,1.000 0.000 0,-3.000-4.000-1,-2.000-5.000 1,-3.000-7.000 1,-3.000-5.000-1,-4.000-6.000 0,-3.000-3.000 1,-3.000-3.000-1,-2.000-2.000 1,-1.000-6.000-1,3.000-6.000 1,3.000-6.000-1,4.000-6.000-1,-1.000-6.000 1,-3.000-2.000 0,-3.000-3.000-1,-2.000-3.000 1,-6.000-4.000-1,-6.000-3.000 0,-6.000-3.000-1,-6.000-2.000 0,-9.000-3.000 0,-8.000 1.000-1,-10.000-1.000 1,-9.000 1.000 0,-12.000-4.000 0,-11.000-6.000 0,-14.000-6.000 0,-11.000-6.000 0,-15.000-2.000 0,-16.000 3.000 1,-15.000 3.000 1,-15.000 4.000 1,-12.000 4.000 0,-6.000 6.000 0,-6.000 7.000-1,-6.000 6.000-1,-4.000 7.000 1,1.000 10.000 2,-1.000 10.000 1,1.000 9.000 2,-6.000 4.000 1,-8.000 1.000 0,-10.000-1.000 0,-9.000 1.000 0,-5.000 1.000-1,0.000 3.000 0,0.000 3.000-2,0.000 4.000 0,-2.000 4.000-1,-3.000 6.000 1,-3.000 7.000 0,-2.000 6.000 0,-5.000 9.000 0,-2.000 13.000 0,-3.000 12.000 0,-3.000 13.000 0,-2.000 13.000 0,0.000 17.000-1,0.000 15.000 0,0.000 16.000 0,0.000 16.000-1,0.000 20.000 1,0.000 18.000 2,0.000 20.000 0,7.000 8.000 0,17.000 1.000 0,15.000-1.000-1,16.000 1.000 0,13.000-1.000 1,14.000 1.000 0,11.000-1.000 0,14.000 1.000 2,18.000-7.000-3,25.000-12.000-3,25.000-13.000-4,25.000-12.000-4,34.000-18.000-7,44.000-21.000-9,44.000-22.000-9,44.000-22.000-9,4.000-18.000-1,-34.000-11.000 8,-35.000-14.000 6,-33.000-11.000 8,-18.000-11.000 0,0.000-5.000-10,0.000-7.000-10,0.000-5.000-8</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8:3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68750.000 43600.000 1000,'29.000'-52.000'-2,"10.000"-3.000"-1,10.000-3.000-2,9.000-2.000-2,-1.000 6.000-6,-8.000 20.000-8,-10.000 18.000-8,-9.000 20.000-8</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8:36"/>
    </inkml:context>
    <inkml:brush xml:id="br0">
      <inkml:brushProperty name="width" value="0.0265612006187439" units="cm"/>
      <inkml:brushProperty name="height" value="0.0265612006187439" units="cm"/>
      <inkml:brushProperty name="color" value="#f2395b"/>
      <inkml:brushProperty name="ignorePressure" value="0"/>
    </inkml:brush>
  </inkml:definitions>
  <inkml:trace contextRef="#ctx0" brushRef="#br0">45350.000 50750.000 552,'-27.000'3.000'6,"-3.000"6.000"13,-3.000 7.000 13,-2.000 6.000 13,5.000-1.000 3,16.000-5.000-5,15.000-7.000-4,17.000-5.000-6,8.000-4.000-5,4.000 0.000-4,3.000 0.000-5,3.000 0.000-5,7.000 0.000-4,14.000 0.000 0,11.000 0.000-3,14.000 0.000-1,5.000 0.000-2,1.000 0.000-3,-1.000 0.000-2,1.000 0.000-3,-6.000 1.000-2,-8.000 4.000-2,-10.000 3.000-3,-9.000 3.000-3,-10.000 7.000 1,-9.000 14.000 1,-10.000 11.000 2,-8.000 14.000 1,-11.000 7.000 4,-8.000 3.000 6,-10.000 3.000 4,-9.000 4.000 6,-9.000-1.000 3,-5.000-3.000 1,-7.000-3.000 3,-5.000-2.000 1,-4.000-1.000 0,0.000 3.000-3,0.000 3.000-2,0.000 4.000-3,0.000-3.000-4,0.000-5.000-5,0.000-7.000-4,0.000-5.000-5,0.000-8.000-4,0.000-5.000 0,0.000-7.000-2,0.000-5.000 0,3.000-9.000-3,6.000-9.000-4,7.000-10.000-3,6.000-8.000-4,9.000-20.000-3,13.000-28.000-4,12.000-28.000-3,13.000-27.000-2,12.000-19.000-2,13.000-5.000 1,12.000-7.000 1,13.000-5.000 1,6.000 0.000 3,0.000 10.000 7,0.000 10.000 6,0.000 9.000 6,-5.000 10.000 6,-9.000 14.000 6,-10.000 11.000 7,-8.000 14.000 6,-9.000 10.000 5,-6.000 9.000 5,-6.000 10.000 5,-6.000 10.000 4,-7.000 5.000 6,-6.000 4.000 6,-6.000 3.000 7,-6.000 3.000 5,-9.000 7.000 1,-8.000 14.000-7,-10.000 11.000-7,-9.000 14.000-6,-9.000 13.000-5,-5.000 16.000-5,-7.000 15.000-5,-5.000 17.000-5,-6.000 8.000-4,-3.000 4.000-5,-3.000 3.000-5,-2.000 3.000-5,2.000-2.000-4,9.000-6.000-4,10.000-6.000-5,10.000-6.000-5,8.000-10.000-1,10.000-12.000-2,10.000-13.000 0,9.000-12.000-1,12.000-13.000-1,16.000-12.000-2,15.000-13.000-2,17.000-12.000-2,14.000-13.000 0,17.000-12.000 2,15.000-13.000 1,16.000-12.000 3,7.000-7.000 2,1.000 1.000 4,-1.000-1.000 4,1.000 1.000 4,-6.000 5.000 5,-8.000 14.000 4,-10.000 11.000 5,-9.000 14.000 5,-12.000 7.000 4,-11.000 3.000 5,-14.000 3.000 4,-11.000 4.000 5,-11.000 2.000 3,-5.000 4.000 6,-7.000 3.000 4,-5.000 3.000 5,-3.000 1.000 2,4.000 1.000 1,3.000-1.000 2,3.000 1.000 1,3.000 1.000-5,3.000 3.000-9,3.000 3.000-8,4.000 4.000-10,2.000 5.000-5,4.000 10.000 2,3.000 10.000 0,3.000 9.000 1,-4.000 4.000-1,-8.000 1.000-4,-10.000-1.000-4,-9.000 1.000-4,-4.000-4.000-2,4.000-6.000-1,3.000-6.000 0,3.000-6.000-1,4.000-12.000-2,7.000-15.000-5,6.000-15.000-5,7.000-16.000-5,2.000-18.000-4,1.000-18.000-4,-1.000-19.000-4,1.000-18.000-4,-3.000-10.000 0,-2.000 0.000 2,-3.000 0.000 2,-3.000 0.000 2,-6.000 9.000 3,-5.000 19.000 6,-7.000 19.000 4,-5.000 19.000 5,-4.000 10.000 4,0.000 4.000 2,0.000 3.000 3,0.000 3.000 2,1.000 1.000 1,4.000 1.000 2,3.000-1.000 0,3.000 1.000 0,4.000-6.000-1,7.000-8.000-2,6.000-10.000-4,7.000-9.000-2,0.000-2.000-2,-2.000 6.000 1,-3.000 7.000 1,-3.000 6.000 1,-4.000 1.000 1,-3.000-3.000-1,-3.000-3.000 0,-2.000-2.000 1</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19850.000 18750.000,'0.000'-100.000,"50.000"25.000,0.000 0.000,-25.000 50.000,0.000 0.000,-25.000 0.000,0.000 0.000,0.000 0.000,0.000 0.000,-125.000 100.000,0.000 0.000,75.000-25.000,0.000 0.000,-175.000 300.000,0.000 0.000,100.000-25.000,0.000 0.000,100.000-225.000,0.000 0.000,-25.000 125.000,0.000 0.000,125.000-150.000,0.000 0.000,125.000-100.000,0.000 0.000,150.000-250.000,0.000 0.000,0.000-125.000,0.000 0.000,-100.000 150.000,0.000 0.000,-175.000 150.000,0.000 0.000,-75.000 75.000,0.000 0.000,-100.000 125.000,0.000 0.000,-25.000 125.000,0.000 0.000,75.000 25.000,0.000 0.000,50.000-25.000,0.000 0.000,25.000-100.000,0.000 0.000,75.000-50.000,0.000 0.000,25.000-75.000,0.000 0.000,0.000-150.000,0.000 0.000,0.000-150.000,0.000 0.000,-125.000-25.000,0.000 0.000,-50.000 125.000,0.000 0.000,-100.000 150.000,0.000 0.000,-25.000 100.000,0.000 0.000,0.000 125.000,0.000 0.000,125.000-25.000,0.000 0.000,25.000-100.000</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8:37"/>
    </inkml:context>
    <inkml:brush xml:id="br0">
      <inkml:brushProperty name="width" value="0.0336648710072041" units="cm"/>
      <inkml:brushProperty name="height" value="0.0336648710072041" units="cm"/>
      <inkml:brushProperty name="color" value="#f2395b"/>
      <inkml:brushProperty name="ignorePressure" value="0"/>
    </inkml:brush>
  </inkml:definitions>
  <inkml:trace contextRef="#ctx0" brushRef="#br0">48100.000 49600.000 435,'23.000'-90.000'17,"-3.000"23.000"4,-3.000 22.000 5,-2.000 22.000 4,-1.000 15.000 4,3.000 9.000 5,3.000 10.000 4,4.000 10.000 5,4.000 4.000-3,6.000 0.000-8,7.000 0.000-10,6.000 0.000-10,6.000-2.000-6,6.000-3.000-6,7.000-3.000-5,6.000-2.000-5,-1.000-5.000-5,-5.000-2.000-1,-7.000-3.000-3,-5.000-3.000-2,-14.000 1.000-7,-18.000 6.000-11,-19.000 7.000-10,-18.000 6.000-11,-12.000 4.000 0,-3.000 4.000 12,-3.000 3.000 11,-2.000 3.000 12,-6.000-1.000 8,-6.000-2.000 4,-6.000-3.000 2,-6.000-3.000 5,1.000-4.000 4,9.000-3.000 5,10.000-3.000 5,10.000-2.000 5,4.000 0.000 6,0.000 7.000 5,0.000 6.000 6,0.000 7.000 5,3.000 5.000 2,6.000 7.000-4,7.000 6.000-3,6.000 7.000-3,1.000 5.000-4,-3.000 7.000-3,-3.000 6.000-3,-2.000 7.000-3,-1.000-3.000-4,3.000-8.000-3,3.000-10.000-4,4.000-9.000-2,7.000-16.000-11,13.000-22.000-16,12.000-22.000-17,13.000-21.000-16,6.000-18.000-5,0.000-12.000 7,0.000-13.000 7,0.000-12.000 7,1.000-10.000 4,4.000-6.000 5,3.000-6.000 3,3.000-6.000 4,-5.000 7.000 7,-12.000 22.000 10,-13.000 22.000 9,-12.000 23.000 11,-10.000 16.000 7,-6.000 13.000 7,-6.000 12.000 7,-6.000 13.000 6,-6.000 13.000 3,-2.000 17.000-1,-3.000 15.000-1,-3.000 16.000-1,-1.000 9.000-2,4.000 3.000-4,3.000 3.000-4,3.000 4.000-3,1.000-1.000-5,1.000-3.000-4,-1.000-3.000-5,1.000-2.000-4,1.000-8.000-5,3.000-8.000-4,3.000-10.000-5,4.000-9.000-4,-4.000-15.000-11,-9.000-18.000-15,-10.000-19.000-16,-8.000-18.000-15,-4.000-18.000-4,3.000-16.000 11,3.000-15.000 10,4.000-15.000 10,4.000-9.000 9,6.000 1.000 7,7.000-1.000 8,6.000 1.000 7,4.000 7.000 5,4.000 16.000 2,3.000 15.000 2,3.000 17.000 2,1.000 7.000 5,1.000 0.000 6,-1.000 0.000 7,1.000 0.000 6,1.000 3.000 3,3.000 6.000-3,3.000 7.000-2,4.000 6.000-2,-3.000 9.000-4,-5.000 13.000-5,-7.000 12.000-6,-5.000 13.000-5,-11.000 10.000-2,-11.000 10.000 0,-14.000 10.000 1,-11.000 9.000 0,-9.000 2.000-3,-3.000-2.000-8,-3.000-3.000-7,-2.000-3.000-7,-1.000-9.000-3,3.000-11.000 4,3.000-14.000 4,4.000-11.000 4,8.000-15.000 3,17.000-16.000 1,15.000-15.000 3,16.000-15.000 2,20.000-14.000 1,25.000-8.000 0,25.000-10.000 1,25.000-9.000-1,10.000-4.000 0,-2.000 4.000 1,-3.000 3.000 1,-3.000 3.000 0,-6.000 6.000 2,-5.000 9.000 4,-7.000 10.000 3,-5.000 10.000 4,-11.000 5.000 2,-11.000 4.000 0,-14.000 3.000 1,-11.000 3.000 0,-7.000 4.000 1,0.000 7.000 2,0.000 6.000 1,0.000 7.000 1,-4.000 5.000-1,-5.000 7.000-6,-7.000 6.000-4,-5.000 7.000-6,-8.000 5.000-4,-5.000 7.000-6,-7.000 6.000-4,-5.000 7.000-5,-9.000 0.000-3,-9.000-2.000-4,-10.000-3.000-3,-8.000-3.000-3,-3.000-6.000 0,7.000-5.000 1,6.000-7.000 2,7.000-5.000 1,10.000-12.000 2,16.000-16.000 2,15.000-15.000 2,17.000-15.000 2,10.000-9.000 3,6.000 1.000 4,7.000-1.000 3,6.000 1.000 4,1.000 1.000 6,-3.000 3.000 7,-3.000 3.000 9,-2.000 4.000 7,-6.000 7.000 3,-6.000 13.000 1,-6.000 12.000-1,-6.000 13.000 0,-9.000 9.000-4,-8.000 6.000-7,-10.000 7.000-7,-9.000 6.000-6,-7.000-2.000-7,-3.000-9.000-7,-3.000-10.000-6,-2.000-8.000-7,-5.000-6.000-2,-2.000 1.000 1,-3.000-1.000 0,-3.000 1.000 2,1.000-3.000 2,6.000-2.000 7,7.000-3.000 4,6.000-3.000 6,1.000-1.000 6,-3.000 4.000 9,-3.000 3.000 8,-2.000 3.000 7,-5.000 7.000 3,-2.000 14.000-3,-3.000 11.000-4,-3.000 14.000-4,-6.000 10.000-4,-5.000 9.000-5,-7.000 10.000-4,-5.000 10.000-6,2.000-3.000-3,13.000-11.000-1,12.000-14.000-1,13.000-11.000-2,20.000-22.000-7,28.000-27.000-12,28.000-28.000-12,29.000-28.000-13,13.000-17.000-2,1.000-2.000 10,-1.000-3.000 8,1.000-3.000 10,-6.000 4.000 5,-8.000 13.000 4,-10.000 12.000 3,-9.000 13.000 4,-10.000 12.000 9,-9.000 13.000 18,-10.000 12.000 18,-8.000 13.000 16,-9.000 10.000 7,-6.000 10.000-5,-6.000 10.000-6,-6.000 9.000-6,-4.000 10.000-5,1.000 14.000-6,-1.000 11.000-6,1.000 14.000-7,2.000 11.000-4,7.000 14.000-2,6.000 11.000-4,7.000 14.000-2,2.000 7.000-6,1.000 3.000-6,-1.000 3.000-9,1.000 4.000-7,-1.000-1.000-8,1.000-3.000-9,-1.000-3.000-8,1.000-2.000-8,-1.000-9.000-2,1.000-12.000 5,-1.000-13.000 5,1.000-12.000 4,-4.000-23.000 3,-6.000-30.000-1,-6.000-32.000-1,-6.000-30.000 0</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8:37"/>
    </inkml:context>
    <inkml:brush xml:id="br0">
      <inkml:brushProperty name="width" value="0.0275916121900082" units="cm"/>
      <inkml:brushProperty name="height" value="0.0275916121900082" units="cm"/>
      <inkml:brushProperty name="color" value="#f2395b"/>
      <inkml:brushProperty name="ignorePressure" value="0"/>
    </inkml:brush>
  </inkml:definitions>
  <inkml:trace contextRef="#ctx0" brushRef="#br0">49000.000 52050.000 531,'21.000'-102.000'0,"-5.000"-3.000"0,-7.000-3.000 0,-5.000-2.000 0,-4.000 8.000 3,0.000 22.000 6,0.000 22.000 6,0.000 23.000 7,-5.000 17.000 7,-9.000 17.000 9,-10.000 15.000 9,-8.000 16.000 9,-11.000 16.000 0,-8.000 20.000-12,-10.000 18.000-10,-9.000 20.000-11,-4.000 6.000-6,4.000-2.000 0,3.000-3.000-1,3.000-3.000-2,4.000-9.000-1,7.000-11.000-4,6.000-14.000-4,7.000-11.000-3,8.000-17.000-8,14.000-18.000-10,11.000-19.000-9,14.000-18.000-11,11.000-15.000-4,14.000-9.000 2,11.000-10.000 2,14.000-8.000 1,0.000-1.000 5,-8.000 9.000 6,-10.000 10.000 7,-9.000 10.000 6,-7.000 10.000 5,-3.000 13.000 5,-3.000 12.000 4,-2.000 13.000 5,-9.000 15.000 2,-12.000 19.000 1,-13.000 19.000 1,-12.000 19.000 2,-9.000 5.000-2,-2.000-5.000-3,-3.000-7.000-2,-3.000-5.000-3,2.000-12.000-2,10.000-16.000 1,10.000-15.000-1,9.000-15.000 1,6.000-14.000-4,3.000-8.000-10,3.000-10.000-8,4.000-9.000-9,5.000-10.000-5,10.000-9.000 0,10.000-10.000 0,9.000-8.000 0,4.000-3.000 3,1.000 7.000 9,-1.000 6.000 9,1.000 7.000 7,-1.000 5.000 9,1.000 7.000 5,-1.000 6.000 6,1.000 7.000 6,1.000 4.000 5,3.000 3.000 2,3.000 3.000 1,4.000 4.000 4,2.000 5.000 1,4.000 10.000 2,3.000 10.000 2,3.000 9.000 1,1.000 2.000-3,1.000-2.000-9,-1.000-3.000-10,1.000-3.000-9,2.000-2.000-6,7.000 0.000-3,6.000 0.000-3,7.000 0.000-3,-3.000 0.000 0,-8.000 0.000 0,-10.000 0.000 0,-9.000 0.000 2,-7.000-2.000-9,-3.000-3.000-17,-3.000-3.000-18,-2.000-2.000-17,-8.000-9.000-4,-8.000-12.000 10,-10.000-13.000 11,-9.000-12.000 9</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8:38"/>
    </inkml:context>
    <inkml:brush xml:id="br0">
      <inkml:brushProperty name="width" value="0.0292850695550442" units="cm"/>
      <inkml:brushProperty name="height" value="0.0292850695550442" units="cm"/>
      <inkml:brushProperty name="color" value="#f2395b"/>
      <inkml:brushProperty name="ignorePressure" value="0"/>
    </inkml:brush>
  </inkml:definitions>
  <inkml:trace contextRef="#ctx0" brushRef="#br0">50100.000 51850.000 500,'-2.000'-177.000'45,"-3.000"47.000"5,-3.000 47.000 6,-2.000 48.000 6,-6.000 28.000 0,-6.000 14.000-5,-6.000 11.000-7,-6.000 14.000-4,-7.000 21.000-10,-6.000 31.000-12,-6.000 32.000-13,-6.000 31.000-12,2.000 1.000-6,14.000-28.000-1,11.000-28.000 0,14.000-27.000-1,0.000-8.000-5,-8.000 17.000-9,-10.000 15.000-11,-9.000 16.000-10,-4.000-1.000-8,4.000-15.000-6,3.000-15.000-7,3.000-16.000-7</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8:46"/>
    </inkml:context>
    <inkml:brush xml:id="br0">
      <inkml:brushProperty name="width" value="0.0355905778706074" units="cm"/>
      <inkml:brushProperty name="height" value="0.0355905778706074" units="cm"/>
      <inkml:brushProperty name="color" value="#f2395b"/>
      <inkml:brushProperty name="ignorePressure" value="0"/>
    </inkml:brush>
  </inkml:definitions>
  <inkml:trace contextRef="#ctx0" brushRef="#br0">6450.000 52650.000 412,'-61.000'28.000'2,"-22.000"6.000"5,-22.000 7.000 5,-21.000 6.000 4,2.000-4.000 3,29.000-11.000 2,28.000-14.000 1,28.000-11.000 0,26.000-7.000 3,26.000 0.000 2,24.000 0.000 3,26.000 0.000 2,12.000 4.000 0,0.000 10.000-5,0.000 10.000-3,0.000 9.000-5,1.000 18.000-3,4.000 29.000-3,3.000 28.000-2,3.000 28.000-2,-2.000 18.000-2,-6.000 10.000-2,-6.000 10.000-1,-6.000 9.000-1,-6.000 1.000 0,-2.000-6.000 0,-3.000-6.000 0,-3.000-6.000 1,-2.000-15.000-1,0.000-21.000-2,0.000-22.000-2,0.000-22.000-1,4.000-19.000-1,10.000-16.000 1,10.000-15.000 0,9.000-15.000 2,13.000-32.000 2,20.000-47.000 3,18.000-47.000 4,20.000-46.000 4,14.000-29.000 2,14.000-9.000 1,11.000-10.000 1,14.000-8.000 0,11.000-6.000 0,14.000 1.000-1,11.000-1.000-1,14.000 1.000-1,-1.000 1.000-3,-12.000 3.000-4,-13.000 3.000-5,-12.000 4.000-6,-9.000-1.000-5,-2.000-3.000-9,-3.000-3.000-9,-3.000-2.000-7,-6.000 3.000-5,-5.000 14.000 1,-7.000 11.000 2,-5.000 14.000-1,-17.000 16.000 2,-24.000 22.000-1,-26.000 22.000 0,-24.000 23.000 0,-21.000 16.000-1,-16.000 13.000-2,-15.000 12.000-4,-15.000 13.000-2</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08:49"/>
    </inkml:context>
    <inkml:brush xml:id="br0">
      <inkml:brushProperty name="width" value="0.0223480798304081" units="cm"/>
      <inkml:brushProperty name="height" value="0.0223480798304081" units="cm"/>
      <inkml:brushProperty name="color" value="#f2395b"/>
      <inkml:brushProperty name="ignorePressure" value="0"/>
    </inkml:brush>
  </inkml:definitions>
  <inkml:trace contextRef="#ctx0" brushRef="#br0">5000.000 5650.000 656,'-10.000'-61.000'0,"-18.000"-22.000"0,-19.000-22.000 0,-18.000-21.000 0,-7.000 4.000 5,6.000 31.000 9,7.000 32.000 11,6.000 31.000 9,-1.000 17.000 2,-5.000 3.000-6,-7.000 3.000-6,-5.000 4.000-6,-6.000 10.000-2,-3.000 19.000-1,-3.000 19.000 1,-2.000 19.000 0,-8.000 27.000-2,-8.000 39.000-4,-10.000 36.000-3,-9.000 39.000-4,1.000 19.000-2,13.000 4.000 1,12.000 3.000 1,13.000 3.000 0,12.000-8.000 0,13.000-19.000 1,12.000-18.000 0,13.000-19.000 1,12.000-16.000 0,13.000-12.000 0,12.000-13.000 1,13.000-12.000 0,23.000-15.000 0,34.000-15.000-2,35.000-15.000-1,35.000-16.000-2,32.000-23.000-5,31.000-27.000-7,32.000-28.000-6,31.000-28.000-8,24.000-27.000-3,20.000-25.000 3,18.000-25.000 3,20.000-25.000 2,-22.000-2.000-5,-58.000 22.000-10,-60.000 22.000-11,-59.000 23.000-11</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8:0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34050.000 8050.000 1000,'-179.000'-44.000'0,"45.000"13.000"0,43.000 12.000 0,45.000 13.000 0,16.000 4.000-6,-9.000-3.000-9,-10.000-3.000-10,-8.000-2.000-11,-1.000-3.000-1,9.000 1.000 6,10.000-1.000 7,10.000 1.000 7,4.000 1.000 4,0.000 3.000 3,0.000 3.000 3,0.000 4.000 3,1.000 4.000 1,4.000 6.000 0,3.000 7.000 1,3.000 6.000-1</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8:2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26000.000 9700.000 1000,'21.000'-47.000'0,"-5.000"6.000"0,-7.000 7.000 0,-5.000 6.000 0,-1.000 1.000-6,6.000-3.000-9,7.000-3.000-11,6.000-2.000-10,1.000-1.000-2,-3.000 3.000 6,-3.000 3.000 8,-2.000 4.000 6,0.000-4.000 6,7.000-9.000 2,6.000-10.000 3,7.000-8.000 2,0.000-1.000 3,-2.000 9.000 0,-3.000 10.000 0,-3.000 10.000 1,-4.000 7.000 1,-3.000 6.000 0,-3.000 7.000-1,-2.000 6.000 1,-3.000 1.000 0,1.000-3.000-1,-1.000-3.000 0,1.000-2.000 0</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8:2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22650.000 5150.000 1000,'-54.000'25.000'-4,"-5.000"0.000"-5,-7.000 0.000-6,-5.000 0.000-6,-4.000 1.000-3,0.000 4.000-2,0.000 3.000-1,0.000 3.000-1,3.000-1.000 2,6.000-2.000 6,7.000-3.000 5,6.000-3.000 7,1.000-1.000 2,-3.000 4.000 2,-3.000 3.000 2,-2.000 3.000 0,3.000-4.000 1,14.000-8.000 0,11.000-10.000 0,14.000-9.000 1,3.000-2.000 0,-2.000 6.000 0,-3.000 7.000 0,-3.000 6.000-1,-6.000 6.000 1,-5.000 6.000 0,-7.000 7.000 0,-5.000 6.000 0,-1.000 4.000 0,6.000 4.000 0,7.000 3.000 0,6.000 3.000 0,4.000 1.000 0,4.000 1.000 0,3.000-1.000 0,3.000 1.000 0,1.000-3.000 0,1.000-2.000 0,-1.000-3.000 0,1.000-3.000 0,1.000-6.000 0,3.000-5.000 0,3.000-7.000 0,4.000-5.000 0,1.000-3.000 0,0.000 4.000 0,0.000 3.000 0,0.000 3.000 0,0.000-1.000 0,0.000-2.000 0,0.000-3.000 0,0.000-3.000 0,0.000-4.000 0,0.000-3.000 0,0.000-3.000 0,0.000-2.000 0,0.000-1.000 0,0.000 3.000 0,0.000 3.000 0,0.000 4.000 0,-2.000-3.000 0,-3.000-5.000 0,-3.000-7.000 0,-2.000-5.000-1</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8: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21400.000 14500.000 1000,'92.000'-47.000'-6,"-16.000"6.000"-10,-15.000 7.000-10,-15.000 6.000-11,-6.000 3.000-2,7.000 0.000 7,6.000 0.000 7,7.000 0.000 7,-1.000 0.000 5,-6.000 0.000 3,-6.000 0.000 3,-6.000 0.000 3,-2.000 1.000 1,3.000 4.000 1,3.000 3.000 0,4.000 3.000 2,2.000 1.000-1,4.000 1.000 1,3.000-1.000-1,3.000 1.000 1,-5.000 1.000 0,-12.000 3.000 0,-13.000 3.000 0,-12.000 4.000 0,-5.000 1.000 0,3.000 0.000 0,3.000 0.000 0,4.000 0.000 0</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8:5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60800.000 29500.000 1000,'-66.000'-90.000'-73,"19.000"23.000"18,19.000 22.000 16,19.000 22.000 17,10.000 12.000 10,4.000 3.000 3,3.000 3.000 4,3.000 4.000 4,3.000 1.000 1,3.000 0.000-1,3.000 0.000-1,4.000 0.000 0,-1.000 0.000-1,-3.000 0.000 1,-3.000 0.000 1,-2.000 0.000 0,-5.000 1.000 0,-2.000 4.000-1,-3.000 3.000 1,-3.000 3.000-2</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22100.000 19350.000,'200.000'-100.000,"-150.000"100.000,0.000 0.000,75.000 0.000,0.000 0.000,-75.000 125.000,0.000 0.000,-50.000 75.000,0.000 0.000,-125.000 25.000,0.000 0.000,-50.000-50.000,0.000 0.000,50.000-100.000,0.000 0.000,75.000-50.000,0.000 0.000,125.000-75.000,0.000 0.000,150.000-25.000,0.000 0.000,0.000 50.000,0.000 0.000,-75.000 0.000,0.000 0.000,-75.000 50.000,0.000 0.000,-25.000 0.000</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9:1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96050.000 31650.000 1000,'-33.000'-2.000'-3,"-16.000"-3.000"-4,-15.000-3.000-6,-15.000-2.000-4,2.000-3.000-1,22.000 1.000 5,22.000-1.000 4,23.000 1.000 3,13.000 1.000 3,6.000 3.000-1,7.000 3.000-1,6.000 4.000-1,3.000 2.000 0,0.000 4.000-2,0.000 3.000-2,0.000 3.000-1,-2.000 1.000-1,-3.000 1.000-1,-3.000-1.000-2,-2.000 1.000 0</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9:2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64150.000 27500.000 1000,'-32.000'21.000'-6,"-11.000"-5.000"-10,-14.000-7.000-10,-11.000-5.000-11,-1.000-4.000-2,13.000 0.000 7,12.000 0.000 7,13.000 0.000 7,6.000 0.000 6,0.000 0.000 7,0.000 0.000 6,0.000 0.000 6,3.000 1.000 2,6.000 4.000-2,7.000 3.000-2,6.000 3.000-2,3.000 1.000-1,0.000 1.000-1,0.000-1.000 0,0.000 1.000 0,0.000-1.000 0,0.000 1.000-1,0.000-1.000-1,0.000 1.000 0,0.000-1.000 0,0.000 1.000 0,0.000-1.000 0,0.000 1.000 1,-2.000-1.000-1,-3.000 1.000 1,-3.000-1.000-1,-2.000 1.000 1,-1.000-1.000 0,3.000 1.000-1,3.000-1.000 1,4.000 1.000-1,1.000-1.000 1,0.000 1.000 0,0.000-1.000 0,0.000 1.000 0,-2.000-3.000-1,-3.000-2.000 1,-3.000-3.000 0,-2.000-3.000 0,-1.000-1.000 0,3.000 4.000 0,3.000 3.000 0,4.000 3.000 0,4.000-1.000-1,6.000-2.000-2,7.000-3.000 0,6.000-3.000-3,1.000-2.000 0,-3.000 0.000 0,-3.000 0.000 0,-2.000 0.000 0</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9:4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41000.000 38000.000 1000,'1.000'21.000'-6,"4.000"-5.000"-12,3.000-7.000-12,3.000-5.000-12,-1.000-6.000-2,-2.000-3.000 11,-3.000-3.000 8,-3.000-2.000 10</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9:4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41150.000 38100.000 1000,'25.000'21.000'-7,"0.000"-5.000"-11,0.000-7.000-12,0.000-5.000-12,-2.000-4.000-1,-3.000 0.000 9,-3.000 0.000 10,-2.000 0.000 10,-1.000 1.000 5,3.000 4.000 2,3.000 3.000 3,4.000 3.000 1,2.000 1.000 1,4.000 1.000 1,3.000-1.000 0,3.000 1.000 0,1.000-3.000 1,1.000-2.000 0,-1.000-3.000-1,1.000-3.000 1,-4.000-2.000 0,-6.000 0.000 0,-6.000 0.000 0,-6.000 0.000-1</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0:4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32000.000 47700.000 1000,'23.000'0.000'-75,"-3.000"0.000"17,-3.000 0.000 18,-2.000 0.000 17,-3.000 0.000 9,1.000 0.000 4,-1.000 0.000 3,1.000 0.000 3,-1.000-2.000 1,1.000-3.000 1,-1.000-3.000 0,1.000-2.000 1</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0:4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31850.000 47850.000 1000,'-46.000'46.000'-3,"10.000"-5.000"-6,10.000-7.000-6,9.000-5.000-6,6.000-4.000-3,3.000 0.000 1,3.000 0.000 0,4.000 0.000 0,-1.000-2.000 1,-3.000-3.000 4,-3.000-3.000 3,-2.000-2.000 2</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1:4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67050.000 19100.000,'-100.000'150.000,"75.000"-125.000,0.000 0.000,25.000 0.000</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1:4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65300.000 25650.000,'-50.000'100.000,"50.000"-75.000,0.000 0.000,-25.000-25.000,0.000 0.000,50.000 0.000,0.000 0.000,-25.000-25.000</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1:4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71750.000 23750.000,'0.000'-50.000,"25.000"50.000,0.000 0.000,-25.000-25.000,0.000 0.000,25.000 25.000</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1:4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92100.000 9100.000,'0.000'-50.000,"25.000"50.000</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24950.000 16550.000,'-50.000'50.000,"-50.000"75.000,0.000 0.000,50.000 25.000,0.000 0.000,50.000-75.000,0.000 0.000,25.000-50.000,0.000 0.000,75.000 0.000,0.000 0.000,0.000-25.000,0.000 0.000,25.000-50.000,0.000 0.000,-75.000 0.000,0.000 0.000,-50.000 25.000,0.000 0.000,-25.000 25.000,0.000 0.000,-25.000 50.000,0.000 0.000,25.000 0.000,0.000 0.000,50.000-25.000,0.000 0.000,100.000-50.000,0.000 0.000,0.000-25.000,0.000 0.000,-100.000 50.000,0.000 0.000,-75.000 50.000,0.000 0.000,-100.000 100.000,0.000 0.000,0.000-25.000,0.000 0.000,0.000-25.000,0.000 0.000,75.000-50.000,0.000 0.000,75.000-25.000,0.000 0.000,125.000-50.000,0.000 0.000,75.000-25.000,0.000 0.000,-50.000 25.000,0.000 0.000,-100.000 0.000,0.000 0.000,-75.000 75.000,0.000 0.000,-150.000 50.000,0.000 0.000,0.000 25.000,0.000 0.000,0.000-25.000,0.000 0.000,25.000 0.000,0.000 0.000,25.000 0.000,0.000 0.000,50.000-50.000,0.000 0.000,75.000-25.000,0.000 0.000,125.000-25.000,0.000 0.000,125.000-75.000,0.000 0.000,75.000-25.000,0.000 0.000,-75.000 75.000,0.000 0.000,-150.000 25.000,0.000 0.000,-75.000 0.000,0.000 0.000,-125.000-25.000,0.000 0.000,-50.000-25.000,0.000 0.000,50.000-25.000,0.000 0.000,50.000 50.000,0.000 0.000,25.000 25.000,0.000 0.000,50.000 50.000,0.000 0.000,25.000 175.000,0.000 0.000,0.000 25.000,0.000 0.000,-50.000-150.000,0.000 0.000,0.000 175.000,0.000 0.000,0.000-200.000,0.000 0.000,-50.000 125.000,0.000 0.000,-25.000-125.000,0.000 0.000,-25.000-100.000,0.000 0.000,-25.000-125.000,0.000 0.000,100.000 0.000,0.000 0.000,100.000-25.000,0.000 0.000,125.000 0.000,0.000 0.000,25.000 50.000,0.000 0.000,-175.000 100.000,0.000 0.000,125.000-50.000,0.000 0.000,-125.000 25.000</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11"/>
    </inkml:context>
    <inkml:brush xml:id="br0">
      <inkml:brushProperty name="width" value="0.016536109149456" units="cm"/>
      <inkml:brushProperty name="height" value="0.016536109149456" units="cm"/>
      <inkml:brushProperty name="color" value="#00bff3"/>
      <inkml:brushProperty name="ignorePressure" value="0"/>
    </inkml:brush>
  </inkml:definitions>
  <inkml:trace contextRef="#ctx0" brushRef="#br0">67450.000 10500.000 886,'-21.000'87.000'8,"10.000"-24.000"13,10.000-26.000 14,9.000-24.000 14</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19"/>
    </inkml:context>
    <inkml:brush xml:id="br0">
      <inkml:brushProperty name="width" value="0.0382322445511818" units="cm"/>
      <inkml:brushProperty name="height" value="0.0382322445511818" units="cm"/>
      <inkml:brushProperty name="color" value="#00bff3"/>
      <inkml:brushProperty name="ignorePressure" value="0"/>
    </inkml:brush>
  </inkml:definitions>
  <inkml:trace contextRef="#ctx0" brushRef="#br0">44550.000 37700.000 383,'-27.000'0.000'0,"-3.000"0.000"0,-3.000 0.000 0,-2.000 0.000 0,0.000 0.000 0,7.000 0.000 0,6.000 0.000 0,7.000 0.000 0,8.000 0.000 10,14.000 0.000 19,11.000 0.000 20,14.000 0.000 19,10.000-2.000 3,9.000-3.000-14,10.000-3.000-14,10.000-2.000-14,5.000-1.000-9,4.000 3.000-1,3.000 3.000-3,3.000 4.000-3,3.000 1.000-2,3.000 0.000-1,3.000 0.000-3,4.000 0.000-1,2.000 0.000-2,4.000 0.000-1,3.000 0.000-1,3.000 0.000-2,1.000 1.000 0,1.000 4.000 0,-1.000 3.000 0,1.000 3.000 0,-1.000 1.000 0,1.000 1.000 0,-1.000-1.000 0,1.000 1.000 0,-1.000-4.000 0,1.000-6.000 0,-1.000-6.000 0,1.000-6.000 0,-1.000-7.000 0,1.000-6.000 2,-1.000-6.000 0,1.000-6.000 2,-3.000-2.000 0,-2.000 3.000 1,-3.000 3.000 0,-3.000 4.000 0,-4.000 2.000 1,-3.000 4.000 0,-3.000 3.000 0,-2.000 3.000-1,-6.000 4.000 2,-6.000 7.000-1,-6.000 6.000 1,-6.000 7.000 1,-4.000 5.000 0,1.000 7.000 1,-1.000 6.000 0,1.000 7.000 1,-1.000 0.000-1,1.000-2.000-2,-1.000-3.000-2,1.000-3.000-2,-1.000-4.000-1,1.000-3.000 0,-1.000-3.000 0,1.000-2.000-1,1.000-6.000 0,3.000-6.000-1,3.000-6.000 1,4.000-6.000-1,2.000-2.000-1,4.000 3.000 1,3.000 3.000-1,3.000 4.000 0,1.000 1.000 0,1.000 0.000 0,-1.000 0.000 0,1.000 0.000 0,-1.000 0.000 0,1.000 0.000 1,-1.000 0.000-1,1.000 0.000 1,-3.000 1.000-1,-2.000 4.000 1,-3.000 3.000-1,-3.000 3.000 0,1.000-1.000-1,6.000-2.000 1,7.000-3.000 1,6.000-3.000-1,3.000-2.000 1,0.000 0.000 1,0.000 0.000 0,0.000 0.000 1,0.000 1.000 0,0.000 4.000-1,0.000 3.000 1,0.000 3.000 0,-2.000 1.000 0,-3.000 1.000-1,-3.000-1.000 1,-2.000 1.000-1,-5.000-1.000 0,-2.000 1.000-1,-3.000-1.000 0,-3.000 1.000-1,-1.000-3.000 0,4.000-2.000-1,3.000-3.000 0,3.000-3.000 0,-1.000-2.000 0,-2.000 0.000 1,-3.000 0.000-1,-3.000 0.000 1,-2.000-5.000 0,0.000-9.000 1,0.000-10.000-1,0.000-8.000 1,-2.000-3.000-1,-3.000 7.000 1,-3.000 6.000 1,-2.000 7.000 1,-6.000 2.000-1,-6.000 1.000 0,-6.000-1.000 0,-6.000 1.000 0,-4.000 1.000 0,1.000 3.000 0,-1.000 3.000 0,1.000 4.000-1,-3.000-3.000-7,-2.000-5.000-14,-3.000-7.000-15,-3.000-5.000-14,-7.000-6.000-7,-9.000-3.000 1,-10.000-3.000 2,-8.000-2.000 2,-8.000-1.000 0,-2.000 3.000 0,-3.000 3.000-1,-3.000 4.000 0</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2"/>
    </inkml:context>
    <inkml:brush xml:id="br0">
      <inkml:brushProperty name="width" value="0.0251328349113464" units="cm"/>
      <inkml:brushProperty name="height" value="0.0251328349113464" units="cm"/>
      <inkml:brushProperty name="color" value="#00bff3"/>
      <inkml:brushProperty name="ignorePressure" value="0"/>
    </inkml:brush>
  </inkml:definitions>
  <inkml:trace contextRef="#ctx0" brushRef="#br0">76000.000 2500.000 583,'0.000'-18.000'92,"0.000"17.000"-14,0.000 15.000-15,0.000 16.000-15,0.000 12.000-11,0.000 9.000-6,0.000 10.000-7,0.000 10.000-7,0.000 7.000-5,0.000 6.000-4,0.000 7.000-3,0.000 6.000-3,0.000 3.000-4,0.000 0.000-3,0.000 0.000-3,0.000 0.000-3,0.000-2.000-4,0.000-3.000-5,0.000-3.000-4,0.000-2.000-6,-2.000-6.000-4,-3.000-6.000-5,-3.000-6.000-3,-2.000-6.000-6,-1.000-10.000 0,3.000-12.000 4,3.000-13.000 2,4.000-12.000 4</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2"/>
    </inkml:context>
    <inkml:brush xml:id="br0">
      <inkml:brushProperty name="width" value="0.0206049308180809" units="cm"/>
      <inkml:brushProperty name="height" value="0.0206049308180809" units="cm"/>
      <inkml:brushProperty name="color" value="#00bff3"/>
      <inkml:brushProperty name="ignorePressure" value="0"/>
    </inkml:brush>
  </inkml:definitions>
  <inkml:trace contextRef="#ctx0" brushRef="#br0">76200.000 3350.000 711,'-21.000'0.000'-42,"10.000"0.000"29,10.000 0.000 29,9.000 0.000 30,7.000 0.000 12,7.000 0.000-8,6.000 0.000-7,7.000 0.000-8,2.000 0.000-6,1.000 0.000-6,-1.000 0.000-7,1.000 0.000-7,-1.000 0.000-3,1.000 0.000-1,-1.000 0.000-1,1.000 0.000 0,-1.000 3.000-8,1.000 6.000-11,-1.000 7.000-14,1.000 6.000-11,-4.000 3.000-8,-6.000 0.000-3,-6.000 0.000-1,-6.000 0.000-3</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2"/>
    </inkml:context>
    <inkml:brush xml:id="br0">
      <inkml:brushProperty name="width" value="0.0261345561593771" units="cm"/>
      <inkml:brushProperty name="height" value="0.0261345561593771" units="cm"/>
      <inkml:brushProperty name="color" value="#00bff3"/>
      <inkml:brushProperty name="ignorePressure" value="0"/>
    </inkml:brush>
  </inkml:definitions>
  <inkml:trace contextRef="#ctx0" brushRef="#br0">77100.000 2350.000 561,'0.000'-18.000'48,"0.000"17.000"-3,0.000 15.000-2,0.000 16.000-3,-2.000 12.000-2,-3.000 9.000-1,-3.000 10.000-1,-2.000 10.000-2,-3.000 7.000-4,1.000 6.000-5,-1.000 7.000-5,1.000 6.000-7,1.000 1.000-3,3.000-3.000-2,3.000-3.000-1,4.000-2.000-3,-1.000 3.000-6,-3.000 14.000-14,-3.000 11.000-14,-2.000 14.000-13,2.000-3.000-7,9.000-15.000-1,10.000-15.000-1,10.000-16.000-2,2.000-16.000 2,-3.000-16.000 6,-3.000-15.000 4,-2.000-15.000 6</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3"/>
    </inkml:context>
    <inkml:brush xml:id="br0">
      <inkml:brushProperty name="width" value="0.0231896359473467" units="cm"/>
      <inkml:brushProperty name="height" value="0.0231896359473467" units="cm"/>
      <inkml:brushProperty name="color" value="#00bff3"/>
      <inkml:brushProperty name="ignorePressure" value="0"/>
    </inkml:brush>
  </inkml:definitions>
  <inkml:trace contextRef="#ctx0" brushRef="#br0">77950.000 2500.000 632,'-2.000'-44.000'19,"-3.000"13.000"9,-3.000 12.000 9,-2.000 13.000 9,-8.000 13.000 0,-8.000 17.000-11,-10.000 15.000-9,-9.000 16.000-11,-4.000 9.000-4,4.000 3.000 0,3.000 3.000 1,3.000 4.000 0,6.000-3.000 0,9.000-5.000-1,10.000-7.000-2,10.000-5.000 0,5.000-8.000-2,4.000-5.000-2,3.000-7.000-2,3.000-5.000-1,6.000-4.000-2,9.000 0.000 2,10.000 0.000-1,10.000 0.000 1,4.000 0.000-1,0.000 0.000-2,0.000 0.000-2,0.000 0.000-1,-4.000 1.000-1,-5.000 4.000 2,-7.000 3.000 1,-5.000 3.000 1,-6.000-1.000 2,-3.000-2.000-1,-3.000-3.000 2,-2.000-3.000 0,-6.000 1.000 0,-6.000 6.000 1,-6.000 7.000-1,-6.000 6.000 0,-7.000 1.000 0,-6.000-3.000 1,-6.000-3.000-1,-6.000-2.000 2,-7.000-3.000-5,-6.000 1.000-7,-6.000-1.000-7,-6.000 1.000-8,-2.000-6.000-4,3.000-8.000-3,3.000-10.000-1,4.000-9.000-3,4.000-5.000-3,6.000 0.000-6,7.000 0.000-6,6.000 0.000-4</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3"/>
    </inkml:context>
    <inkml:brush xml:id="br0">
      <inkml:brushProperty name="width" value="0.0181319564580917" units="cm"/>
      <inkml:brushProperty name="height" value="0.0181319564580917" units="cm"/>
      <inkml:brushProperty name="color" value="#00bff3"/>
      <inkml:brushProperty name="ignorePressure" value="0"/>
    </inkml:brush>
  </inkml:definitions>
  <inkml:trace contextRef="#ctx0" brushRef="#br0">78300.000 2150.000 808,'-10.000'-24.000'31,"32.000"4.000"1,31.000 3.000 1,32.000 3.000 1,11.000 3.000-4,-5.000 3.000-10,-7.000 3.000-9,-5.000 4.000-10,-11.000 1.000-15,-11.000 0.000-17,-14.000 0.000-17,-11.000 0.000-19</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4"/>
    </inkml:context>
    <inkml:brush xml:id="br0">
      <inkml:brushProperty name="width" value="0.0242335218936205" units="cm"/>
      <inkml:brushProperty name="height" value="0.0242335218936205" units="cm"/>
      <inkml:brushProperty name="color" value="#00bff3"/>
      <inkml:brushProperty name="ignorePressure" value="0"/>
    </inkml:brush>
  </inkml:definitions>
  <inkml:trace contextRef="#ctx0" brushRef="#br0">72200.000 3050.000 605,'-27.000'-2.000'0,"-3.000"-3.000"0,-3.000-3.000 0,-2.000-2.000 0,-1.000-1.000 7,3.000 3.000 13,3.000 3.000 14,4.000 4.000 14,1.000 4.000 2,0.000 6.000-7,0.000 7.000-9,0.000 6.000-8,-4.000 12.000-5,-5.000 19.000-2,-7.000 19.000-4,-5.000 19.000-1,-3.000 9.000-3,4.000 0.000-2,3.000 0.000-1,3.000 0.000-2,4.000-4.000-1,7.000-5.000-1,6.000-7.000 0,7.000-5.000-1,4.000-4.000 0,3.000 0.000 0,3.000 0.000 0,4.000 0.000 0,8.000-4.000-2,17.000-5.000-1,15.000-7.000-1,16.000-5.000-1,12.000-9.000-2,9.000-9.000 1,10.000-10.000 0,10.000-8.000 0,7.000-11.000 0,6.000-8.000-1,7.000-10.000-2,6.000-9.000-1,1.000-10.000 1,-3.000-9.000 0,-3.000-10.000 2,-2.000-8.000 1,-9.000-11.000-2,-12.000-8.000-2,-13.000-10.000-3,-12.000-9.000-4,-13.000-5.000-1,-12.000 0.000 1,-13.000 0.000 0,-12.000 0.000 0,-13.000 0.000 1,-12.000 0.000 1,-13.000 0.000 1,-12.000 0.000 1,-12.000 6.000 1,-8.000 13.000 1,-10.000 12.000-1,-9.000 13.000 1,-4.000 10.000 0,4.000 10.000-2,3.000 10.000-2,3.000 9.000-1,-1.000 13.000-4,-2.000 20.000-4,-3.000 18.000-6,-3.000 20.000-4,5.000 3.000-1,17.000-8.000 3,15.000-10.000 3,16.000-9.000 3</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4"/>
    </inkml:context>
    <inkml:brush xml:id="br0">
      <inkml:brushProperty name="width" value="0.0202079527080059" units="cm"/>
      <inkml:brushProperty name="height" value="0.0202079527080059" units="cm"/>
      <inkml:brushProperty name="color" value="#00bff3"/>
      <inkml:brushProperty name="ignorePressure" value="0"/>
    </inkml:brush>
  </inkml:definitions>
  <inkml:trace contextRef="#ctx0" brushRef="#br0">72650.000 3400.000 725,'-68.000'45.000'59,"17.000"-9.000"-11,15.000-10.000-11,16.000-8.000-10,5.000 5.000-6,-2.000 22.000 1,-3.000 22.000-1,-3.000 23.000 2,-1.000 11.000-8,4.000 4.000-14,3.000 3.000-13,3.000 3.000-14,3.000-8.000-11,3.000-19.000-10,3.000-18.000-9,4.000-19.000-8</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5"/>
    </inkml:context>
    <inkml:brush xml:id="br0">
      <inkml:brushProperty name="width" value="0.0235804971307516" units="cm"/>
      <inkml:brushProperty name="height" value="0.0235804971307516" units="cm"/>
      <inkml:brushProperty name="color" value="#00bff3"/>
      <inkml:brushProperty name="ignorePressure" value="0"/>
    </inkml:brush>
  </inkml:definitions>
  <inkml:trace contextRef="#ctx0" brushRef="#br0">79300.000 3400.000 621,'-33.000'0.000'32,"34.000"0.000"10,35.000 0.000 12,35.000 0.000 10,21.000-4.000-1,9.000-5.000-13,10.000-7.000-13,10.000-5.000-13,-1.000-3.000-12,-9.000 4.000-11,-10.000 3.000-11,-8.000 3.000-11,-14.000 3.000-11,-15.000 3.000-11,-15.000 3.000-11,-16.000 4.000-11,-10.000 1.000-1,-3.000 0.000 9,-3.000 0.000 10,-2.000 0.000 10</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26750.000 18100.000,'100.000'-150.000,"-100.000"125.000,0.000 0.000,0.000 175.000,0.000 0.000,-100.000 75.000,0.000 0.000,0.000 0.000,0.000 0.000,75.000-125.000,0.000 0.000,150.000-250.000,0.000 0.000,25.000 25.000,0.000 0.000,-50.000 50.000,0.000 0.000,-75.000 75.000,0.000 0.000,-25.000 75.000,0.000 0.000,-25.000 0.000,0.000 0.000,0.000-25.000,0.000 0.000,25.000-25.000,0.000 0.000,-25.000-25.000</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5"/>
    </inkml:context>
    <inkml:brush xml:id="br0">
      <inkml:brushProperty name="width" value="0.0244978182017803" units="cm"/>
      <inkml:brushProperty name="height" value="0.0244978182017803" units="cm"/>
      <inkml:brushProperty name="color" value="#00bff3"/>
      <inkml:brushProperty name="ignorePressure" value="0"/>
    </inkml:brush>
  </inkml:definitions>
  <inkml:trace contextRef="#ctx0" brushRef="#br0">79950.000 2750.000 598,'-44.000'-58.000'62,"13.000"34.000"0,12.000 35.000-2,13.000 35.000-1,6.000 24.000-5,0.000 16.000-12,0.000 15.000-10,0.000 17.000-12,0.000 7.000-9,0.000 0.000-12,0.000 0.000-10,0.000 0.000-11,0.000-7.000-6,0.000-11.000-4,0.000-14.000-4,0.000-11.000-3,1.000-14.000-4,4.000-11.000-5,3.000-14.000-4,3.000-11.000-5</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6"/>
    </inkml:context>
    <inkml:brush xml:id="br0">
      <inkml:brushProperty name="width" value="0.0307931303977966" units="cm"/>
      <inkml:brushProperty name="height" value="0.0307931303977966" units="cm"/>
      <inkml:brushProperty name="color" value="#00bff3"/>
      <inkml:brushProperty name="ignorePressure" value="0"/>
    </inkml:brush>
  </inkml:definitions>
  <inkml:trace contextRef="#ctx0" brushRef="#br0">81100.000 2550.000 476,'0.000'-24.000'0,"0.000"4.000"0,0.000 3.000 0,0.000 3.000 0,0.000 1.000 9,0.000 1.000 17,0.000-1.000 18,0.000 1.000 18,3.000 4.000 5,6.000 9.000-9,7.000 10.000-7,6.000 10.000-9,3.000 10.000-6,0.000 13.000-7,0.000 12.000-4,0.000 13.000-7,-2.000 9.000-3,-3.000 6.000-1,-3.000 7.000-1,-2.000 6.000-1,-6.000 3.000-10,-6.000 0.000-15,-6.000 0.000-16,-6.000 0.000-15,-4.000-7.000-9,1.000-11.000 3,-1.000-14.000 0,1.000-11.000 2,-3.000-23.000 1,-2.000-31.000-2,-3.000-31.000-1,-3.000-31.000-1,1.000-15.000 5,6.000 4.000 12,7.000 3.000 10,6.000 3.000 13,7.000 1.000 9,10.000 1.000 8,10.000-1.000 9,9.000 1.000 8,4.000 4.000 7,1.000 9.000 5,-1.000 10.000 4,1.000 10.000 6,1.000 4.000 0,3.000 0.000-3,3.000 0.000-5,4.000 0.000-4,1.000 3.000-4,0.000 6.000-4,0.000 7.000-4,0.000 6.000-3,-4.000 3.000-7,-5.000 0.000-8,-7.000 0.000-7,-5.000 0.000-9</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6"/>
    </inkml:context>
    <inkml:brush xml:id="br0">
      <inkml:brushProperty name="width" value="0.0312801264226437" units="cm"/>
      <inkml:brushProperty name="height" value="0.0312801264226437" units="cm"/>
      <inkml:brushProperty name="color" value="#00bff3"/>
      <inkml:brushProperty name="ignorePressure" value="0"/>
    </inkml:brush>
  </inkml:definitions>
  <inkml:trace contextRef="#ctx0" brushRef="#br0">81900.000 2350.000 468,'0.000'-69.000'31,"0.000"13.000"8,0.000 12.000 8,0.000 13.000 10,1.000 12.000 0,4.000 13.000-8,3.000 12.000-7,3.000 13.000-7,-1.000 13.000-6,-2.000 17.000 0,-3.000 15.000-1,-3.000 16.000-2,-2.000 15.000-3,0.000 16.000-5,0.000 15.000-5,0.000 17.000-6,-2.000 7.000-5,-3.000 0.000-9,-3.000 0.000-7,-2.000 0.000-8,-1.000-8.000-5,3.000-16.000-1,3.000-15.000-3,4.000-15.000-3</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6"/>
    </inkml:context>
    <inkml:brush xml:id="br0">
      <inkml:brushProperty name="width" value="0.0321027301251888" units="cm"/>
      <inkml:brushProperty name="height" value="0.0321027301251888" units="cm"/>
      <inkml:brushProperty name="color" value="#00bff3"/>
      <inkml:brushProperty name="ignorePressure" value="0"/>
    </inkml:brush>
  </inkml:definitions>
  <inkml:trace contextRef="#ctx0" brushRef="#br0">83250.000 2300.000 456,'0.000'-24.000'0,"0.000"4.000"0,0.000 3.000 0,0.000 3.000 0,0.000 1.000 2,0.000 1.000 1,0.000-1.000 3,0.000 1.000 2,-5.000-1.000 4,-9.000 1.000 8,-10.000-1.000 8,-8.000 1.000 6,-8.000 7.000 5,-2.000 16.000 2,-3.000 15.000 1,-3.000 17.000 3,-2.000 8.000-3,0.000 4.000-4,0.000 3.000-6,0.000 3.000-4,6.000 1.000-5,13.000 1.000-1,12.000-1.000-3,13.000 1.000-2,12.000-4.000-3,13.000-6.000-2,12.000-6.000-3,13.000-6.000-3,9.000-6.000-5,6.000-2.000-6,7.000-3.000-7,6.000-3.000-7,1.000-2.000-4,-3.000 0.000 0,-3.000 0.000 0,-2.000 0.000 0,-9.000 1.000 1,-12.000 4.000 1,-13.000 3.000 2,-12.000 3.000 1,-12.000 3.000 3,-8.000 3.000 2,-10.000 3.000 4,-9.000 4.000 2,-10.000 1.000 3,-9.000 0.000 2,-10.000 0.000 1,-8.000 0.000 2,-6.000-2.000 1,1.000-3.000-1,-1.000-3.000-1,1.000-2.000 0,1.000-9.000-3,3.000-12.000-7,3.000-13.000-7,4.000-12.000-6,5.000-10.000-5,10.000-6.000-2,10.000-6.000-4,9.000-6.000-3,6.000-2.000 0,3.000 3.000 3,3.000 3.000 2,4.000 4.000 3</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6"/>
    </inkml:context>
    <inkml:brush xml:id="br0">
      <inkml:brushProperty name="width" value="0.0239591896533966" units="cm"/>
      <inkml:brushProperty name="height" value="0.0239591896533966" units="cm"/>
      <inkml:brushProperty name="color" value="#00bff3"/>
      <inkml:brushProperty name="ignorePressure" value="0"/>
    </inkml:brush>
  </inkml:definitions>
  <inkml:trace contextRef="#ctx0" brushRef="#br0">83750.000 1700.000 612,'0.000'-25.000'0,"0.000"0.000"0,0.000 0.000 0,0.000 0.000 0,4.000 0.000 7,10.000 0.000 13,10.000 0.000 15,9.000 0.000 14,7.000 3.000 6,7.000 6.000-1,6.000 7.000 0,7.000 6.000-2,2.000 4.000-11,1.000 4.000-20,-1.000 3.000-23,1.000 3.000-20,-6.000 3.000-19,-8.000 3.000-13,-10.000 3.000-14,-9.000 4.000-14</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7"/>
    </inkml:context>
    <inkml:brush xml:id="br0">
      <inkml:brushProperty name="width" value="0.0274525601416826" units="cm"/>
      <inkml:brushProperty name="height" value="0.0274525601416826" units="cm"/>
      <inkml:brushProperty name="color" value="#00bff3"/>
      <inkml:brushProperty name="ignorePressure" value="0"/>
    </inkml:brush>
  </inkml:definitions>
  <inkml:trace contextRef="#ctx0" brushRef="#br0">85150.000 2750.000 534,'54.000'-46.000'105,"10.000"10.000"-19,10.000 10.000-19,9.000 9.000-19,10.000 4.000-13,14.000 1.000-7,11.000-1.000-6,14.000 1.000-6,3.000-1.000-4,-2.000 1.000 1,-3.000-1.000 0,-3.000 1.000 0,-7.000 1.000-5,-9.000 3.000-14,-10.000 3.000-11,-8.000 4.000-13,-14.000 2.000-13,-15.000 4.000-15,-15.000 3.000-14,-16.000 3.000-15</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7"/>
    </inkml:context>
    <inkml:brush xml:id="br0">
      <inkml:brushProperty name="width" value="0.0251376591622829" units="cm"/>
      <inkml:brushProperty name="height" value="0.0251376591622829" units="cm"/>
      <inkml:brushProperty name="color" value="#00bff3"/>
      <inkml:brushProperty name="ignorePressure" value="0"/>
    </inkml:brush>
  </inkml:definitions>
  <inkml:trace contextRef="#ctx0" brushRef="#br0">86850.000 1950.000 583,'1.000'-44.000'5,"4.000"13.000"10,3.000 12.000 11,3.000 13.000 9,6.000 6.000 7,9.000 0.000 1,10.000 0.000 1,10.000 0.000 2,5.000 3.000-2,4.000 6.000-8,3.000 7.000-6,3.000 6.000-7,4.000 6.000-7,7.000 6.000-7,6.000 7.000-7,7.000 6.000-6,-7.000 1.000-10,-19.000-3.000-12,-18.000-3.000-13,-19.000-2.000-12,-12.000-5.000-2,-2.000-2.000 7,-3.000-3.000 7,-3.000-3.000 7,-6.000-2.000 3,-5.000 0.000-3,-7.000 0.000-4,-5.000 0.000-2</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7"/>
    </inkml:context>
    <inkml:brush xml:id="br0">
      <inkml:brushProperty name="width" value="0.0273704659193754" units="cm"/>
      <inkml:brushProperty name="height" value="0.0273704659193754" units="cm"/>
      <inkml:brushProperty name="color" value="#00bff3"/>
      <inkml:brushProperty name="ignorePressure" value="0"/>
    </inkml:brush>
  </inkml:definitions>
  <inkml:trace contextRef="#ctx0" brushRef="#br0">85950.000 3300.000 535,'-27.000'0.000'3,"-3.000"0.000"6,-3.000 0.000 7,-2.000 0.000 5,10.000-4.000 8,25.000-5.000 12,25.000-7.000 11,25.000-5.000 11,21.000-4.000 0,20.000 0.000-10,18.000 0.000-11,20.000 0.000-10,6.000 3.000-10,-2.000 6.000-8,-3.000 7.000-10,-3.000 6.000-7,-9.000 4.000-10,-11.000 4.000-9,-14.000 3.000-10,-11.000 3.000-9,-15.000 6.000-6,-16.000 9.000-4,-15.000 10.000-3,-15.000 10.000-4,-12.000 0.000 1,-6.000-5.000 9,-6.000-7.000 6,-6.000-5.000 8</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7"/>
    </inkml:context>
    <inkml:brush xml:id="br0">
      <inkml:brushProperty name="width" value="0.0272050742059946" units="cm"/>
      <inkml:brushProperty name="height" value="0.0272050742059946" units="cm"/>
      <inkml:brushProperty name="color" value="#00bff3"/>
      <inkml:brushProperty name="ignorePressure" value="0"/>
    </inkml:brush>
  </inkml:definitions>
  <inkml:trace contextRef="#ctx0" brushRef="#br0">86050.000 3500.000 539,'-65.000'-21.000'39,"23.000"10.000"12,22.000 10.000 12,22.000 9.000 11,18.000 7.000-1,16.000 7.000-15,15.000 6.000-15,17.000 7.000-15,8.000 7.000-10,4.000 9.000-8,3.000 10.000-6,3.000 10.000-8,-7.000-3.000-17,-15.000-11.000-26,-15.000-14.000-27,-16.000-11.000-28</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8"/>
    </inkml:context>
    <inkml:brush xml:id="br0">
      <inkml:brushProperty name="width" value="0.0331939868628979" units="cm"/>
      <inkml:brushProperty name="height" value="0.0331939868628979" units="cm"/>
      <inkml:brushProperty name="color" value="#00bff3"/>
      <inkml:brushProperty name="ignorePressure" value="0"/>
    </inkml:brush>
  </inkml:definitions>
  <inkml:trace contextRef="#ctx0" brushRef="#br0">89300.000 2150.000 441,'0.000'-25.000'2,"0.000"0.000"2,0.000 0.000 2,0.000 0.000 4,0.000 7.000 11,0.000 17.000 22,0.000 15.000 21,0.000 16.000 21,0.000 16.000 2,0.000 20.000-17,0.000 18.000-19,0.000 20.000-17,-2.000 8.000-10,-3.000 1.000-3,-3.000-1.000-3,-2.000 1.000-2,-3.000-6.000-13,1.000-8.000-23,-1.000-10.000-21,1.000-9.000-23,1.000-10.000-9,3.000-9.000 3,3.000-10.000 4,4.000-8.000 3</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26800.000 18250.000,'0.000'-50.000,"0.000"100.000,0.000 0.000,0.000 100.000,0.000 0.000,50.000 50.000,0.000 0.000,-25.000 0.000,0.000 0.000,0.000 25.000,0.000 0.000,-25.000-175.000,0.000 0.000,-25.000-25.000</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8"/>
    </inkml:context>
    <inkml:brush xml:id="br0">
      <inkml:brushProperty name="width" value="0.024958536028862" units="cm"/>
      <inkml:brushProperty name="height" value="0.024958536028862" units="cm"/>
      <inkml:brushProperty name="color" value="#00bff3"/>
      <inkml:brushProperty name="ignorePressure" value="0"/>
    </inkml:brush>
  </inkml:definitions>
  <inkml:trace contextRef="#ctx0" brushRef="#br0">89250.000 2850.000 587,'1.000'-49.000'4,"4.000"4.000"6,3.000 3.000 7,3.000 3.000 7,4.000 4.000 6,7.000 7.000 6,6.000 6.000 6,7.000 7.000 6,4.000 2.000-1,3.000 1.000-6,3.000-1.000-7,4.000 1.000-7,-1.000 1.000-6,-3.000 3.000-5,-3.000 3.000-6,-2.000 4.000-4,-6.000 4.000-10,-6.000 6.000-12,-6.000 7.000-13,-6.000 6.000-13</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8"/>
    </inkml:context>
    <inkml:brush xml:id="br0">
      <inkml:brushProperty name="width" value="0.0323089472949505" units="cm"/>
      <inkml:brushProperty name="height" value="0.0323089472949505" units="cm"/>
      <inkml:brushProperty name="color" value="#00bff3"/>
      <inkml:brushProperty name="ignorePressure" value="0"/>
    </inkml:brush>
  </inkml:definitions>
  <inkml:trace contextRef="#ctx0" brushRef="#br0">89850.000 1950.000 453,'0.000'-25.000'0,"0.000"0.000"0,0.000 0.000 0,0.000 0.000 0,1.000 7.000 12,4.000 17.000 22,3.000 15.000 23,3.000 16.000 22,-1.000 13.000 5,-2.000 14.000-17,-3.000 11.000-15,-3.000 14.000-16,-4.000 7.000-11,-3.000 3.000-6,-3.000 3.000-7,-2.000 4.000-5,-3.000-1.000-8,1.000-3.000-5,-1.000-3.000-7,1.000-2.000-7,-1.000-9.000-5,1.000-12.000-6,-1.000-13.000-6,1.000-12.000-4,5.000-16.000-2,14.000-19.000 3,11.000-18.000 3,14.000-19.000 3,10.000-10.000 4,9.000 1.000 4,10.000-1.000 4,10.000 1.000 5,0.000 2.000 5,-5.000 7.000 7,-7.000 6.000 7,-5.000 7.000 7,-11.000 8.000 7,-11.000 14.000 10,-14.000 11.000 8,-11.000 14.000 9,-7.000 3.000 1,0.000-2.000-6,0.000-3.000-8,0.000-3.000-6,9.000-12.000-12,19.000-18.000-18,19.000-19.000-17,19.000-18.000-17,12.000-17.000-9,6.000-11.000 3,7.000-14.000 2,6.000-11.000 2,1.000-4.000 3,-3.000 6.000 6,-3.000 7.000 5,-2.000 6.000 6,-11.000 4.000 4,-15.000 4.000 4,-15.000 3.000 4,-16.000 3.000 4,-12.000 6.000 5,-5.000 9.000 6,-7.000 10.000 5,-5.000 10.000 6,-6.000 7.000 8,-3.000 6.000 9,-3.000 7.000 9,-2.000 6.000 9,-6.000 6.000 7,-6.000 6.000 1,-6.000 7.000 2,-6.000 6.000 2,-1.000 4.000-4,7.000 4.000-12,6.000 3.000-10,7.000 3.000-12,4.000 4.000-7,3.000 7.000-4,3.000 6.000-4,4.000 7.000-4,7.000-1.000-3,13.000-6.000-1,12.000-6.000 0,13.000-6.000-1,6.000-4.000-2,0.000 1.000-1,0.000-1.000 0,0.000 1.000-2,-4.000-1.000-1,-5.000 1.000 2,-7.000-1.000 0,-5.000 1.000 1,-6.000-1.000-1,-3.000 1.000-1,-3.000-1.000-2,-2.000 1.000-2,-9.000 4.000 0,-12.000 9.000 2,-13.000 10.000 1,-12.000 10.000 1,-13.000 4.000 0,-12.000 0.000-2,-13.000 0.000-2,-12.000 0.000-2,-2.000-4.000-5,9.000-5.000-9,10.000-7.000-7,10.000-5.000-9</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9"/>
    </inkml:context>
    <inkml:brush xml:id="br0">
      <inkml:brushProperty name="width" value="0.0279567800462246" units="cm"/>
      <inkml:brushProperty name="height" value="0.0279567800462246" units="cm"/>
      <inkml:brushProperty name="color" value="#00bff3"/>
      <inkml:brushProperty name="ignorePressure" value="0"/>
    </inkml:brush>
  </inkml:definitions>
  <inkml:trace contextRef="#ctx0" brushRef="#br0">92550.000 2600.000 524,'-21.000'-44.000'4,"10.000"13.000"6,10.000 12.000 8,9.000 13.000 8,10.000 2.000 6,14.000-5.000 10,11.000-7.000 7,14.000-5.000 8,16.000-1.000 0,22.000 6.000-11,22.000 7.000-11,23.000 6.000-9,2.000 1.000-7,-16.000-3.000-2,-15.000-3.000-3,-15.000-2.000-2,-14.000-1.000-3,-8.000 3.000-7,-10.000 3.000-4,-9.000 4.000-6</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9"/>
    </inkml:context>
    <inkml:brush xml:id="br0">
      <inkml:brushProperty name="width" value="0.0305248387157917" units="cm"/>
      <inkml:brushProperty name="height" value="0.0305248387157917" units="cm"/>
      <inkml:brushProperty name="color" value="#00bff3"/>
      <inkml:brushProperty name="ignorePressure" value="0"/>
    </inkml:brush>
  </inkml:definitions>
  <inkml:trace contextRef="#ctx0" brushRef="#br0">93450.000 2000.000 480,'-47.000'-60.000'88,"6.000"32.000"-7,7.000 31.000-7,6.000 32.000-7,4.000 22.000-9,4.000 17.000-9,3.000 15.000-11,3.000 16.000-10,-2.000 13.000-8,-6.000 14.000-8,-6.000 11.000-7,-6.000 14.000-8,-2.000 5.000-10,3.000 1.000-15,3.000-1.000-13,4.000 1.000-15,1.000-15.000-8,0.000-28.000-3,0.000-28.000-3,0.000-27.000-3</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39"/>
    </inkml:context>
    <inkml:brush xml:id="br0">
      <inkml:brushProperty name="width" value="0.0332288183271885" units="cm"/>
      <inkml:brushProperty name="height" value="0.0332288183271885" units="cm"/>
      <inkml:brushProperty name="color" value="#00bff3"/>
      <inkml:brushProperty name="ignorePressure" value="0"/>
    </inkml:brush>
  </inkml:definitions>
  <inkml:trace contextRef="#ctx0" brushRef="#br0">95550.000 1350.000 441,'-7.000'-108.000'-20,"-11.000"34.000"37,-14.000 35.000 37,-11.000 35.000 37,-7.000 22.000 9,0.000 14.000-22,0.000 11.000-22,0.000 14.000-22,1.000 3.000-12,4.000-2.000-5,3.000-3.000-4,3.000-3.000-4,3.000-2.000-2,3.000 0.000 1,3.000 0.000 0,4.000 0.000 0,5.000 0.000 0,10.000 0.000-2,10.000 0.000-2,9.000 0.000-1,9.000-2.000-1,9.000-3.000 1,10.000-3.000 0,10.000-2.000 2,8.000-5.000 1,10.000-2.000-2,10.000-3.000-1,9.000-3.000-1,2.000-1.000-1,-2.000 4.000 1,-3.000 3.000 0,-3.000 3.000-1,-9.000 1.000 0,-11.000 1.000-1,-14.000-1.000 0,-11.000 1.000-2,-14.000 1.000-1,-11.000 3.000 2,-14.000 3.000-1,-11.000 4.000 1,-15.000 4.000 0,-16.000 6.000 1,-15.000 7.000 0,-15.000 6.000 1,-9.000 3.000-4,1.000 0.000-7,-1.000 0.000-8,1.000 0.000-9,4.000-4.000-5,9.000-5.000-5,10.000-7.000-5,10.000-5.000-5,7.000-14.000-4,6.000-18.000-6,7.000-19.000-4,6.000-18.000-5</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0"/>
    </inkml:context>
    <inkml:brush xml:id="br0">
      <inkml:brushProperty name="width" value="0.0301445499062538" units="cm"/>
      <inkml:brushProperty name="height" value="0.0301445499062538" units="cm"/>
      <inkml:brushProperty name="color" value="#00bff3"/>
      <inkml:brushProperty name="ignorePressure" value="0"/>
    </inkml:brush>
  </inkml:definitions>
  <inkml:trace contextRef="#ctx0" brushRef="#br0">96450.000 1100.000 486,'3.000'-29.000'4,"6.000"-5.000"8,7.000-7.000 7,6.000-5.000 8,3.000 2.000 7,0.000 13.000 4,0.000 12.000 5,0.000 13.000 5,3.000 6.000 0,6.000 0.000-4,7.000 0.000-4,6.000 0.000-4,1.000 4.000-5,-3.000 10.000-4,-3.000 10.000-5,-2.000 9.000-4,-11.000 9.000-5,-15.000 9.000-5,-15.000 10.000-7,-16.000 10.000-4,-12.000 4.000-5,-5.000 0.000-5,-7.000 0.000-3,-5.000 0.000-3,-1.000-4.000-3,6.000-5.000 0,7.000-7.000 0,6.000-5.000 0,12.000-9.000 1,19.000-9.000 0,19.000-10.000 1,19.000-8.000 1,13.000-11.000 2,10.000-8.000 0,10.000-10.000 3,9.000-9.000 1,2.000-7.000-3,-2.000-3.000-9,-3.000-3.000-8,-3.000-2.000-9,-10.000 0.000-2,-16.000 7.000 6,-15.000 6.000 4,-15.000 7.000 4</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0"/>
    </inkml:context>
    <inkml:brush xml:id="br0">
      <inkml:brushProperty name="width" value="0.031266774982214" units="cm"/>
      <inkml:brushProperty name="height" value="0.031266774982214" units="cm"/>
      <inkml:brushProperty name="color" value="#00bff3"/>
      <inkml:brushProperty name="ignorePressure" value="0"/>
    </inkml:brush>
  </inkml:definitions>
  <inkml:trace contextRef="#ctx0" brushRef="#br0">97550.000 1350.000 469,'1.000'-24.000'7,"4.000"4.000"14,3.000 3.000 14,3.000 3.000 15,7.000-1.000 8,14.000-2.000 0,11.000-3.000 2,14.000-3.000 2,8.000 1.000-5,7.000 6.000-11,6.000 7.000-11,7.000 6.000-9,4.000 3.000-12,3.000 0.000-13,3.000 0.000-10,4.000 0.000-13,-6.000 1.000-12,-11.000 4.000-12,-14.000 3.000-12,-11.000 3.000-12</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1"/>
    </inkml:context>
    <inkml:brush xml:id="br0">
      <inkml:brushProperty name="width" value="0.0289276111871004" units="cm"/>
      <inkml:brushProperty name="height" value="0.0289276111871004" units="cm"/>
      <inkml:brushProperty name="color" value="#00bff3"/>
      <inkml:brushProperty name="ignorePressure" value="0"/>
    </inkml:brush>
  </inkml:definitions>
  <inkml:trace contextRef="#ctx0" brushRef="#br0">72250.000 7700.000 507,'-22.000'-46.000'3,"6.000"10.000"9,7.000 10.000 6,6.000 9.000 9,1.000 4.000 2,-3.000 1.000-1,-3.000-1.000-2,-2.000 1.000 0,-3.000-1.000-2,1.000 1.000 0,-1.000-1.000-1,1.000 1.000 0,-6.000 4.000-1,-8.000 9.000-3,-10.000 10.000-1,-9.000 10.000-3,-10.000 10.000-1,-9.000 13.000-3,-10.000 12.000-2,-8.000 13.000-2,-6.000 7.000-1,1.000 4.000 2,-1.000 3.000 0,1.000 3.000 2,4.000 1.000 0,9.000 1.000 0,10.000-1.000-1,10.000 1.000 0,8.000-1.000-1,10.000 1.000 0,10.000-1.000 0,9.000 1.000 0,12.000-3.000-2,16.000-2.000-2,15.000-3.000-1,17.000-3.000-4,13.000-6.000 0,13.000-5.000-1,12.000-7.000-1,13.000-5.000 1,7.000-9.000-2,4.000-9.000 0,3.000-10.000-2,3.000-8.000 0,3.000-9.000-1,3.000-6.000 0,3.000-6.000 1,4.000-6.000 0,-3.000-10.000 1,-5.000-12.000 0,-7.000-13.000 0,-5.000-12.000 1,-8.000-12.000 1,-5.000-8.000 0,-7.000-10.000-1,-5.000-9.000 1,-8.000-7.000 0,-5.000-3.000-1,-7.000-3.000 1,-5.000-2.000-2,-11.000-3.000 1,-11.000 1.000-1,-14.000-1.000-1,-11.000 1.000 0,-11.000 2.000 0,-5.000 7.000 1,-7.000 6.000 0,-5.000 7.000 1,-8.000 7.000-1,-5.000 9.000 0,-7.000 10.000-1,-5.000 10.000-1,-8.000 8.000-1,-5.000 10.000-3,-7.000 10.000-2,-5.000 9.000-3,-6.000 9.000-3,-3.000 9.000-5,-3.000 10.000-6,-2.000 10.000-4,2.000 4.000-1,9.000 0.000 5,10.000 0.000 5,10.000 0.000 4,7.000 0.000 2,6.000 0.000-4,7.000 0.000-2,6.000 0.000-3</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1"/>
    </inkml:context>
    <inkml:brush xml:id="br0">
      <inkml:brushProperty name="width" value="0.0260909367352724" units="cm"/>
      <inkml:brushProperty name="height" value="0.0260909367352724" units="cm"/>
      <inkml:brushProperty name="color" value="#00bff3"/>
      <inkml:brushProperty name="ignorePressure" value="0"/>
    </inkml:brush>
  </inkml:definitions>
  <inkml:trace contextRef="#ctx0" brushRef="#br0">71950.000 7900.000 562,'23.000'-2.000'0,"-3.000"-3.000"0,-3.000-3.000 0,-2.000-2.000 0,6.000-8.000 7,20.000-8.000 13,18.000-10.000 15,20.000-9.000 13,3.000-1.000 5,-8.000 10.000-5,-10.000 10.000-4,-9.000 9.000-6,-10.000 13.000-3,-9.000 20.000-5,-10.000 18.000-4,-8.000 20.000-4,-12.000 14.000-5,-12.000 14.000-7,-13.000 11.000-6,-12.000 14.000-6,-10.000 5.000-4,-6.000 1.000-3,-6.000-1.000-3,-6.000 1.000-3,1.000-9.000-1,9.000-15.000 3,10.000-15.000 2,10.000-16.000 2,13.000-18.000 0,19.000-18.000-3,19.000-19.000-2,19.000-18.000-3,13.000-15.000 2,10.000-9.000 3,10.000-10.000 5,9.000-8.000 3,6.000-3.000 1,3.000 7.000-5,3.000 6.000-4,4.000 7.000-5,-9.000 7.000-1,-18.000 9.000 3,-19.000 10.000 1,-18.000 10.000 3</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2"/>
    </inkml:context>
    <inkml:brush xml:id="br0">
      <inkml:brushProperty name="width" value="0.0258130710572004" units="cm"/>
      <inkml:brushProperty name="height" value="0.0258130710572004" units="cm"/>
      <inkml:brushProperty name="color" value="#00bff3"/>
      <inkml:brushProperty name="ignorePressure" value="0"/>
    </inkml:brush>
  </inkml:definitions>
  <inkml:trace contextRef="#ctx0" brushRef="#br0">77350.000 7750.000 568,'0.000'-38.000'9,"0.000"26.000"21,0.000 24.000 19,0.000 26.000 19,0.000 18.000 5,0.000 13.000-14,0.000 12.000-11,0.000 13.000-13,-2.000 7.000-9,-3.000 4.000-7,-3.000 3.000-8,-2.000 3.000-6,-3.000-1.000-8,1.000-2.000-6,-1.000-3.000-8,1.000-3.000-6,1.000-10.000-7,3.000-16.000-6,3.000-15.000-6,4.000-15.000-6,-1.000-12.000-3,-3.000-6.000 3,-3.000-6.000 2,-2.000-6.000 3,-1.000-7.000 4,3.000-6.000 6,3.000-6.000 6,4.000-6.000 6</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62500.000 38450.000,'0.000'-50.000,"-25.000"0.000,0.000 0.000,0.000 50.000,0.000 0.000,0.000 50.000,0.000 0.000,0.000 175.000,0.000 0.000,0.000 50.000,0.000 0.000,-25.000 0.000,0.000 0.000,25.000-50.000,0.000 0.000,25.000-175.000</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27000.000 18600.000,'0.000'-50.000,"0.000"25.000,0.000 0.000,150.000-100.000,0.000 0.000,50.000 25.000,0.000 0.000,75.000 50.000,0.000 0.000,-100.000 50.000,0.000 0.000,-125.000 125.000,0.000 0.000,-100.000 25.000,0.000 0.000,-75.000-25.000,0.000 0.000,-50.000-25.000,0.000 0.000,25.000-75.000,0.000 0.000,125.000-100.000,0.000 0.000,75.000-50.000,0.000 0.000,100.000 50.000,0.000 0.000,-50.000 50.000,0.000 0.000,-100.000 125.000,0.000 0.000,-200.000 125.000,0.000 0.000,0.000 50.000,0.000 0.000,50.000-100.000,0.000 0.000,100.000-125.000,0.000 0.000,125.000-75.000,0.000 0.000,100.000-150.000,0.000 0.000,0.000-75.000,0.000 0.000,-100.000 75.000,0.000 0.000,-75.000 25.000,0.000 0.000,0.000 100.000</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2"/>
    </inkml:context>
    <inkml:brush xml:id="br0">
      <inkml:brushProperty name="width" value="0.0201731044799089" units="cm"/>
      <inkml:brushProperty name="height" value="0.0201731044799089" units="cm"/>
      <inkml:brushProperty name="color" value="#00bff3"/>
      <inkml:brushProperty name="ignorePressure" value="0"/>
    </inkml:brush>
  </inkml:definitions>
  <inkml:trace contextRef="#ctx0" brushRef="#br0">77400.000 8450.000 727,'-21.000'-4.000'-28,"10.000"-5.000"11,10.000-7.000 10,9.000-5.000 9,4.000-1.000 7,1.000 6.000 1,-1.000 7.000 3,1.000 6.000 2,2.000 1.000 3,7.000-3.000 2,6.000-3.000 4,7.000-2.000 2,4.000-1.000 1,3.000 3.000-2,3.000 3.000-2,4.000 4.000-2,2.000 2.000-1,4.000 4.000-1,3.000 3.000 1,3.000 3.000 0,-1.000-1.000-8,-2.000-2.000-14,-3.000-3.000-15,-3.000-3.000-14,-7.000-4.000-12,-9.000-3.000-5,-10.000-3.000-7,-8.000-2.000-6</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2"/>
    </inkml:context>
    <inkml:brush xml:id="br0">
      <inkml:brushProperty name="width" value="0.0249679088592529" units="cm"/>
      <inkml:brushProperty name="height" value="0.0249679088592529" units="cm"/>
      <inkml:brushProperty name="color" value="#00bff3"/>
      <inkml:brushProperty name="ignorePressure" value="0"/>
    </inkml:brush>
  </inkml:definitions>
  <inkml:trace contextRef="#ctx0" brushRef="#br0">78150.000 7500.000 587,'0.000'-40.000'26,"0.000"23.000"8,0.000 22.000 8,0.000 22.000 8,-4.000 18.000 1,-5.000 16.000-4,-7.000 15.000-5,-5.000 17.000-6,-3.000 8.000-5,4.000 4.000-7,3.000 3.000-7,3.000 3.000-8,3.000 4.000-6,3.000 7.000-5,3.000 6.000-7,4.000 7.000-6,1.000-1.000-7,0.000-6.000-10,0.000-6.000-10,0.000-6.000-9,-2.000-15.000-4,-3.000-21.000 0,-3.000-22.000 0,-2.000-22.000 1</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3"/>
    </inkml:context>
    <inkml:brush xml:id="br0">
      <inkml:brushProperty name="width" value="0.0260612051934004" units="cm"/>
      <inkml:brushProperty name="height" value="0.0260612051934004" units="cm"/>
      <inkml:brushProperty name="color" value="#00bff3"/>
      <inkml:brushProperty name="ignorePressure" value="0"/>
    </inkml:brush>
  </inkml:definitions>
  <inkml:trace contextRef="#ctx0" brushRef="#br0">79200.000 7600.000 562,'-2.000'-47.000'3,"-3.000"6.000"6,-3.000 7.000 6,-2.000 6.000 6,-5.000 6.000 4,-2.000 6.000 2,-3.000 7.000 4,-3.000 6.000 2,-4.000 10.000 1,-3.000 17.000-2,-3.000 15.000-2,-2.000 16.000-2,-1.000 5.000-2,3.000-2.000-5,3.000-3.000-5,4.000-3.000-3,4.000 1.000-4,6.000 6.000 0,7.000 7.000-1,6.000 6.000 0,7.000-2.000-1,10.000-9.000-1,10.000-10.000 1,9.000-8.000-2,7.000-6.000 0,7.000 1.000-1,6.000-1.000-1,7.000 1.000-1,2.000-3.000-1,1.000-2.000-5,-1.000-3.000-2,1.000-3.000-3,-7.000-1.000-2,-12.000 4.000 0,-13.000 3.000 0,-12.000 3.000 0,-10.000 3.000 1,-6.000 3.000 4,-6.000 3.000 3,-6.000 4.000 2,-12.000 2.000 2,-15.000 4.000 0,-15.000 3.000 0,-16.000 3.000 0,-8.000-1.000-1,0.000-2.000-3,0.000-3.000-1,0.000-3.000-1,3.000-7.000-6,6.000-9.000-7,7.000-10.000-7,6.000-8.000-9,6.000-9.000-6,6.000-6.000-7,7.000-6.000-7,6.000-6.000-7</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3"/>
    </inkml:context>
    <inkml:brush xml:id="br0">
      <inkml:brushProperty name="width" value="0.0239167772233486" units="cm"/>
      <inkml:brushProperty name="height" value="0.0239167772233486" units="cm"/>
      <inkml:brushProperty name="color" value="#00bff3"/>
      <inkml:brushProperty name="ignorePressure" value="0"/>
    </inkml:brush>
  </inkml:definitions>
  <inkml:trace contextRef="#ctx0" brushRef="#br0">79650.000 7250.000 613,'0.000'-25.000'3,"0.000"0.000"8,0.000 0.000 7,0.000 0.000 7,7.000 0.000 6,17.000 0.000 5,15.000 0.000 5,16.000 0.000 5,12.000 3.000-1,9.000 6.000-5,10.000 7.000-6,10.000 6.000-6,0.000 6.000-8,-5.000 6.000-11,-7.000 7.000-12,-5.000 6.000-10,-11.000 1.000-16,-11.000-3.000-19,-14.000-3.000-19,-11.000-2.000-20</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3"/>
    </inkml:context>
    <inkml:brush xml:id="br0">
      <inkml:brushProperty name="width" value="0.0223735813051462" units="cm"/>
      <inkml:brushProperty name="height" value="0.0223735813051462" units="cm"/>
      <inkml:brushProperty name="color" value="#00bff3"/>
      <inkml:brushProperty name="ignorePressure" value="0"/>
    </inkml:brush>
  </inkml:definitions>
  <inkml:trace contextRef="#ctx0" brushRef="#br0">81000.000 8200.000 655,'68.000'-24.000'2,"-11.000"4.000"3,-14.000 3.000 3,-11.000 3.000 3,3.000 3.000 9,23.000 3.000 12,22.000 3.000 13,22.000 4.000 13,15.000-1.000 0,9.000-3.000-14,10.000-3.000-12,10.000-2.000-15,-3.000-1.000-8,-11.000 3.000-5,-14.000 3.000-6,-11.000 4.000-5,-11.000 2.000-2,-5.000 4.000 2,-7.000 3.000 0,-5.000 3.000 0</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3"/>
    </inkml:context>
    <inkml:brush xml:id="br0">
      <inkml:brushProperty name="width" value="0.0256174094974995" units="cm"/>
      <inkml:brushProperty name="height" value="0.0256174094974995" units="cm"/>
      <inkml:brushProperty name="color" value="#00bff3"/>
      <inkml:brushProperty name="ignorePressure" value="0"/>
    </inkml:brush>
  </inkml:definitions>
  <inkml:trace contextRef="#ctx0" brushRef="#br0">82700.000 7450.000 572,'-24.000'-4.000'5,"4.000"-5.000"10,3.000-7.000 11,3.000-5.000 9,7.000-1.000 6,14.000 6.000 1,11.000 7.000 0,14.000 6.000 2,11.000 4.000-3,14.000 4.000-4,11.000 3.000-6,14.000 3.000-3,7.000 4.000-7,3.000 7.000-8,3.000 6.000-6,4.000 7.000-9,-6.000 2.000-2,-11.000 1.000 2,-14.000-1.000 3,-11.000 1.000 2,-12.000-1.000-7,-9.000 1.000-18,-10.000-1.000-18,-8.000 1.000-16,-9.000-4.000-10,-6.000-6.000 2,-6.000-6.000 1,-6.000-6.000 1</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4"/>
    </inkml:context>
    <inkml:brush xml:id="br0">
      <inkml:brushProperty name="width" value="0.0263154432177544" units="cm"/>
      <inkml:brushProperty name="height" value="0.0263154432177544" units="cm"/>
      <inkml:brushProperty name="color" value="#00bff3"/>
      <inkml:brushProperty name="ignorePressure" value="0"/>
    </inkml:brush>
  </inkml:definitions>
  <inkml:trace contextRef="#ctx0" brushRef="#br0">81650.000 8750.000 557,'-25.000'0.000'0,"0.000"0.000"0,0.000 0.000 0,0.000 0.000 0,9.000-2.000 9,19.000-3.000 19,19.000-3.000 19,19.000-2.000 18,23.000-3.000 5,28.000 1.000-10,28.000-1.000-10,29.000 1.000-9,13.000-1.000-9,1.000 1.000-10,-1.000-1.000-8,1.000 1.000-9,-10.000 1.000-10,-19.000 3.000-8,-18.000 3.000-10,-19.000 4.000-9,-19.000 4.000-10,-19.000 6.000-14,-18.000 7.000-11,-19.000 6.000-14</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4"/>
    </inkml:context>
    <inkml:brush xml:id="br0">
      <inkml:brushProperty name="width" value="0.0248276721686125" units="cm"/>
      <inkml:brushProperty name="height" value="0.0248276721686125" units="cm"/>
      <inkml:brushProperty name="color" value="#00bff3"/>
      <inkml:brushProperty name="ignorePressure" value="0"/>
    </inkml:brush>
  </inkml:definitions>
  <inkml:trace contextRef="#ctx0" brushRef="#br0">81850.000 8700.000 590,'-46.000'-2.000'7,"10.000"-3.000"15,10.000-3.000 14,9.000-2.000 15,9.000 2.000 4,9.000 9.000-5,10.000 10.000-5,10.000 10.000-6,8.000 10.000-5,10.000 13.000-6,10.000 12.000-6,9.000 13.000-7,7.000 7.000-9,7.000 4.000-16,6.000 3.000-15,7.000 3.000-15,-7.000-7.000-4,-19.000-15.000 8,-18.000-15.000 7,-19.000-16.000 7,-8.000-10.000-1,3.000-3.000-12,3.000-3.000-10,4.000-2.000-12</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4"/>
    </inkml:context>
    <inkml:brush xml:id="br0">
      <inkml:brushProperty name="width" value="0.0298194028437138" units="cm"/>
      <inkml:brushProperty name="height" value="0.0298194028437138" units="cm"/>
      <inkml:brushProperty name="color" value="#00bff3"/>
      <inkml:brushProperty name="ignorePressure" value="0"/>
    </inkml:brush>
  </inkml:definitions>
  <inkml:trace contextRef="#ctx0" brushRef="#br0">85200.000 7450.000 491,'0.000'-24.000'0,"0.000"4.000"0,0.000 3.000 0,0.000 3.000 0,1.000 3.000 7,4.000 3.000 12,3.000 3.000 13,3.000 4.000 12,1.000 2.000 4,1.000 4.000-8,-1.000 3.000-6,1.000 3.000-8,-3.000 7.000-1,-2.000 14.000 3,-3.000 11.000 4,-3.000 14.000 5,-2.000 10.000-3,0.000 9.000-7,0.000 10.000-7,0.000 10.000-7,-4.000 5.000-4,-5.000 4.000 1,-7.000 3.000 0,-5.000 3.000 1,-3.000-5.000-8,4.000-12.000-20,3.000-13.000-18,3.000-12.000-18</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4"/>
    </inkml:context>
    <inkml:brush xml:id="br0">
      <inkml:brushProperty name="width" value="0.0246946178376675" units="cm"/>
      <inkml:brushProperty name="height" value="0.0246946178376675" units="cm"/>
      <inkml:brushProperty name="color" value="#00bff3"/>
      <inkml:brushProperty name="ignorePressure" value="0"/>
    </inkml:brush>
  </inkml:definitions>
  <inkml:trace contextRef="#ctx0" brushRef="#br0">85400.000 7900.000 593,'3.000'-24.000'42,"6.000"4.000"3,7.000 3.000 3,6.000 3.000 3,4.000 3.000-1,4.000 3.000-7,3.000 3.000-5,3.000 4.000-7,1.000 2.000-6,1.000 4.000-7,-1.000 3.000-7,1.000 3.000-7,-3.000-1.000-16,-2.000-2.000-29,-3.000-3.000-28,-3.000-3.000-27</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27950.000 18150.000,'-150.000'-350.000,"150.000"200.000,0.000 0.000,0.000 50.000,0.000 0.000,0.000 75.000,0.000 0.000,0.000 225.000,0.000 0.000,0.000 125.000,0.000 0.000,-50.000 50.000,0.000 0.000,50.000 50.000,0.000 0.000,25.000-175.000,0.000 0.000,50.000-175.000,0.000 0.000,50.000-150.000,0.000 0.000,0.000-225.000,0.000 0.000,-25.000-50.000,0.000 0.000,0.000 100.000,0.000 0.000,-25.000 150.000,0.000 0.000,0.000 75.000,0.000 0.000,25.000 75.000,0.000 0.000,-25.000 125.000,0.000 0.000,0.000 50.000,0.000 0.000,-75.000 75.000,0.000 0.000,-75.000-100.000,0.000 0.000,-25.000-125.000,0.000 0.000,-25.000-150.000,0.000 0.000,75.000-100.000,0.000 0.000,125.000-50.000,0.000 0.000,125.000 50.000,0.000 0.000,25.000 25.000,0.000 0.000,-50.000 75.000,0.000 0.000,-125.000 50.000,0.000 0.000,0.000-25.000</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4"/>
    </inkml:context>
    <inkml:brush xml:id="br0">
      <inkml:brushProperty name="width" value="0.0278640985488892" units="cm"/>
      <inkml:brushProperty name="height" value="0.0278640985488892" units="cm"/>
      <inkml:brushProperty name="color" value="#00bff3"/>
      <inkml:brushProperty name="ignorePressure" value="0"/>
    </inkml:brush>
  </inkml:definitions>
  <inkml:trace contextRef="#ctx0" brushRef="#br0">86150.000 7250.000 526,'-2.000'-24.000'4,"-3.000"4.000"9,-3.000 3.000 9,-2.000 3.000 8,-1.000 12.000 3,3.000 22.000-1,3.000 22.000-1,4.000 23.000-2,1.000 14.000 3,0.000 10.000 6,0.000 10.000 6,0.000 9.000 7,0.000 6.000-3,0.000 3.000-13,0.000 3.000-13,0.000 4.000-12,0.000-3.000-15,0.000-5.000-13,0.000-7.000-14,0.000-5.000-13,0.000-14.000-4,0.000-18.000 8,0.000-19.000 8,0.000-18.000 7,-2.000-10.000 0,-3.000 0.000-11,-3.000 0.000-9,-2.000 0.000-11</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5"/>
    </inkml:context>
    <inkml:brush xml:id="br0">
      <inkml:brushProperty name="width" value="0.0208661668002605" units="cm"/>
      <inkml:brushProperty name="height" value="0.0208661668002605" units="cm"/>
      <inkml:brushProperty name="color" value="#00bff3"/>
      <inkml:brushProperty name="ignorePressure" value="0"/>
    </inkml:brush>
  </inkml:definitions>
  <inkml:trace contextRef="#ctx0" brushRef="#br0">87000.000 6950.000 702,'3.000'-25.000'2,"6.000"0.000"3,7.000 0.000 3,6.000 0.000 3,6.000 3.000 7,6.000 6.000 10,7.000 7.000 11,6.000 6.000 10,7.000 3.000 0,10.000 0.000-12,10.000 0.000-10,9.000 0.000-11,1.000 1.000-9,-6.000 4.000-5,-6.000 3.000-7,-6.000 3.000-5,-9.000 1.000-12,-8.000 1.000-18,-10.000-1.000-18,-9.000 1.000-18</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5"/>
    </inkml:context>
    <inkml:brush xml:id="br0">
      <inkml:brushProperty name="width" value="0.0266181249171495" units="cm"/>
      <inkml:brushProperty name="height" value="0.0266181249171495" units="cm"/>
      <inkml:brushProperty name="color" value="#00bff3"/>
      <inkml:brushProperty name="ignorePressure" value="0"/>
    </inkml:brush>
  </inkml:definitions>
  <inkml:trace contextRef="#ctx0" brushRef="#br0">87550.000 6450.000 551,'-44.000'-68.000'8,"13.000"17.000"18,12.000 15.000 17,13.000 16.000 17,6.000 12.000 5,0.000 9.000-8,0.000 10.000-9,0.000 10.000-7,0.000 13.000-7,0.000 19.000-7,0.000 19.000-7,0.000 19.000-6,0.000 13.000-8,0.000 10.000-11,0.000 10.000-9,0.000 9.000-10,-2.000-7.000-3,-3.000-21.000 5,-3.000-22.000 5,-2.000-22.000 5,-3.000-15.000-7,1.000-5.000-20,-1.000-7.000-20,1.000-5.000-20</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5"/>
    </inkml:context>
    <inkml:brush xml:id="br0">
      <inkml:brushProperty name="width" value="0.0200630258768797" units="cm"/>
      <inkml:brushProperty name="height" value="0.0200630258768797" units="cm"/>
      <inkml:brushProperty name="color" value="#00bff3"/>
      <inkml:brushProperty name="ignorePressure" value="0"/>
    </inkml:brush>
  </inkml:definitions>
  <inkml:trace contextRef="#ctx0" brushRef="#br0">87550.000 7800.000 731,'79.000'0.000'57,"10.000"0.000"-4,10.000 0.000-3,9.000 0.000-5,2.000 0.000-8,-2.000 0.000-16,-3.000 0.000-15,-3.000 0.000-16,-9.000 0.000-6,-11.000 0.000 3,-14.000 0.000 1,-11.000 0.000 3</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5"/>
    </inkml:context>
    <inkml:brush xml:id="br0">
      <inkml:brushProperty name="width" value="0.0278060380369425" units="cm"/>
      <inkml:brushProperty name="height" value="0.0278060380369425" units="cm"/>
      <inkml:brushProperty name="color" value="#00bff3"/>
      <inkml:brushProperty name="ignorePressure" value="0"/>
    </inkml:brush>
  </inkml:definitions>
  <inkml:trace contextRef="#ctx0" brushRef="#br0">88500.000 7150.000 527,'-25.000'-2.000'7,"0.000"-3.000"14,0.000-3.000 15,0.000-2.000 14,1.000 2.000 4,4.000 9.000-4,3.000 10.000-5,3.000 10.000-5,1.000 10.000-5,1.000 13.000-6,-1.000 12.000-5,1.000 13.000-5,-3.000 10.000-4,-2.000 10.000 0,-3.000 10.000 0,-3.000 9.000-2,-1.000 6.000-8,4.000 3.000-20,3.000 3.000-17,3.000 4.000-19,3.000-12.000-7,3.000-24.000 2,3.000-26.000 4,4.000-24.000 3,2.000-15.000 3,4.000-3.000 2,3.000-3.000 2,3.000-2.000 2</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5"/>
    </inkml:context>
    <inkml:brush xml:id="br0">
      <inkml:brushProperty name="width" value="0.0338192582130432" units="cm"/>
      <inkml:brushProperty name="height" value="0.0338192582130432" units="cm"/>
      <inkml:brushProperty name="color" value="#00bff3"/>
      <inkml:brushProperty name="ignorePressure" value="0"/>
    </inkml:brush>
  </inkml:definitions>
  <inkml:trace contextRef="#ctx0" brushRef="#br0">90500.000 6800.000 433,'-29.000'-69.000'10,"-5.000"13.000"20,-7.000 12.000 20,-5.000 13.000 19,-1.000 9.000 5,6.000 6.000-13,7.000 7.000-11,6.000 6.000-13,3.000 9.000-6,0.000 13.000-2,0.000 12.000-2,0.000 13.000-2,1.000 9.000-3,4.000 6.000-4,3.000 7.000-4,3.000 6.000-5,3.000 1.000-3,3.000-3.000-2,3.000-3.000-4,4.000-2.000-1,7.000-8.000-2,13.000-8.000 0,12.000-10.000-1,13.000-9.000 0,7.000-5.000 0,4.000 0.000-2,3.000 0.000-2,3.000 0.000-1,-2.000 1.000-1,-6.000 4.000 0,-6.000 3.000 0,-6.000 3.000-1,-9.000-1.000 1,-8.000-2.000 2,-10.000-3.000 2,-9.000-3.000 1,-12.000 1.000 1,-11.000 6.000 1,-14.000 7.000 0,-11.000 6.000 0,-9.000 3.000-1,-3.000 0.000-3,-3.000 0.000-3,-2.000 0.000-3,-1.000-4.000-5,3.000-5.000-7,3.000-7.000-8,4.000-5.000-7,4.000-8.000-5,6.000-5.000-6,7.000-7.000-4,6.000-5.000-4</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6"/>
    </inkml:context>
    <inkml:brush xml:id="br0">
      <inkml:brushProperty name="width" value="0.0278269238770008" units="cm"/>
      <inkml:brushProperty name="height" value="0.0278269238770008" units="cm"/>
      <inkml:brushProperty name="color" value="#00bff3"/>
      <inkml:brushProperty name="ignorePressure" value="0"/>
    </inkml:brush>
  </inkml:definitions>
  <inkml:trace contextRef="#ctx0" brushRef="#br0">90950.000 6450.000 527,'28.000'-49.000'0,"6.000"4.000"0,7.000 3.000 0,6.000 3.000 0,3.000 6.000 9,0.000 9.000 20,0.000 10.000 19,0.000 10.000 19,-4.000 7.000 5,-5.000 6.000-9,-7.000 7.000-9,-5.000 6.000-8,-6.000 9.000-10,-3.000 13.000-10,-3.000 12.000-10,-2.000 13.000-10,-11.000 6.000-5,-15.000 0.000-4,-15.000 0.000-3,-16.000 0.000-3,-7.000-5.000-3,4.000-9.000-6,3.000-10.000-6,3.000-8.000-4,9.000-11.000-1,16.000-8.000 4,15.000-10.000 5,17.000-9.000 5,13.000-5.000 4,13.000 0.000 2,12.000 0.000 4,13.000 0.000 4,6.000-2.000-4,0.000-3.000-8,0.000-3.000-8,0.000-2.000-10,-5.000-3.000-4,-9.000 1.000 2,-10.000-1.000 0,-8.000 1.000 0,-9.000-1.000 2,-6.000 1.000 2,-6.000-1.000 3,-6.000 1.000 1</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6"/>
    </inkml:context>
    <inkml:brush xml:id="br0">
      <inkml:brushProperty name="width" value="0.0263626705855131" units="cm"/>
      <inkml:brushProperty name="height" value="0.0263626705855131" units="cm"/>
      <inkml:brushProperty name="color" value="#00bff3"/>
      <inkml:brushProperty name="ignorePressure" value="0"/>
    </inkml:brush>
  </inkml:definitions>
  <inkml:trace contextRef="#ctx0" brushRef="#br0">92150.000 6700.000 556,'29.000'-69.000'10,"10.000"13.000"19,10.000 12.000 21,9.000 13.000 19,9.000 9.000 4,9.000 6.000-10,10.000 7.000-12,10.000 6.000-10,4.000 7.000-11,0.000 10.000-11,0.000 10.000-11,0.000 9.000-10,-10.000 1.000-11,-18.000-6.000-13,-19.000-6.000-11,-18.000-6.000-12</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7"/>
    </inkml:context>
    <inkml:brush xml:id="br0">
      <inkml:brushProperty name="width" value="0.0273504909127951" units="cm"/>
      <inkml:brushProperty name="height" value="0.0273504909127951" units="cm"/>
      <inkml:brushProperty name="color" value="#00bff3"/>
      <inkml:brushProperty name="ignorePressure" value="0"/>
    </inkml:brush>
  </inkml:definitions>
  <inkml:trace contextRef="#ctx0" brushRef="#br0">72450.000 12150.000 536,'6.000'-50.000'7,"13.000"0.000"13,12.000 0.000 15,13.000 0.000 14,9.000 4.000 4,6.000 10.000-3,7.000 10.000-5,6.000 9.000-4,-1.000 6.000-4,-5.000 3.000-5,-7.000 3.000-5,-5.000 4.000-5,-9.000 8.000-4,-9.000 17.000-5,-10.000 15.000-4,-8.000 16.000-3,-15.000 9.000-9,-19.000 3.000-10,-18.000 3.000-11,-19.000 4.000-11,-12.000-3.000-3,-2.000-5.000 3,-3.000-7.000 3,-3.000-5.000 4,4.000-9.000 2,13.000-9.000 0,12.000-10.000 1,13.000-8.000-1,20.000-9.000 8,28.000-6.000 12,28.000-6.000 13,29.000-6.000 12,11.000-4.000 7,-2.000 1.000-2,-3.000-1.000-2,-3.000 1.000-1,-7.000 2.000-2,-9.000 7.000-2,-10.000 6.000-2,-8.000 7.000-1,-12.000 8.000-2,-12.000 14.000-3,-13.000 11.000-1,-12.000 14.000-3,-12.000 3.000-1,-8.000-2.000-2,-10.000-3.000-2,-9.000-3.000 0,-7.000-4.000-3,-3.000-3.000-2,-3.000-3.000-2,-2.000-2.000-3,0.000-8.000-3,7.000-8.000-7,6.000-10.000-7,7.000-9.000-6,5.000-10.000-6,7.000-9.000-6,6.000-10.000-5,7.000-8.000-6</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7"/>
    </inkml:context>
    <inkml:brush xml:id="br0">
      <inkml:brushProperty name="width" value="0.0283621363341808" units="cm"/>
      <inkml:brushProperty name="height" value="0.0283621363341808" units="cm"/>
      <inkml:brushProperty name="color" value="#00bff3"/>
      <inkml:brushProperty name="ignorePressure" value="0"/>
    </inkml:brush>
  </inkml:definitions>
  <inkml:trace contextRef="#ctx0" brushRef="#br0">73700.000 11350.000 517,'0.000'-46.000'0,"0.000"10.000"0,0.000 10.000 0,0.000 9.000 0,-4.000-1.000 5,-5.000-8.000 10,-7.000-10.000 11,-5.000-9.000 10,-4.000-1.000 4,0.000 10.000-4,0.000 10.000-3,0.000 9.000-2,-5.000 4.000-4,-9.000 1.000-3,-10.000-1.000-2,-8.000 1.000-3,-11.000 7.000-3,-8.000 16.000-1,-10.000 15.000-3,-9.000 17.000-1,-9.000 14.000-1,-5.000 17.000 0,-7.000 15.000 0,-5.000 16.000 0,-6.000 10.000 0,-3.000 7.000-2,-3.000 6.000 0,-2.000 7.000-1,3.000-1.000 0,14.000-6.000-1,11.000-6.000 0,14.000-6.000 0,13.000-6.000-1,16.000-2.000-1,15.000-3.000 0,17.000-3.000-2,16.000-6.000-1,19.000-5.000 0,19.000-7.000-2,19.000-5.000 0,21.000-8.000-2,26.000-5.000 0,24.000-7.000-2,26.000-5.000-1,16.000-9.000 0,10.000-9.000-2,10.000-10.000-1,9.000-8.000-1,1.000-14.000 0,-6.000-15.000-2,-6.000-15.000 0,-6.000-16.000-1,-9.000-15.000-1,-8.000-11.000-4,-10.000-14.000-4,-9.000-11.000-3,-16.000-7.000-2,-22.000 0.000-1,-22.000 0.000-1,-21.000 0.000-1,-21.000-5.000 0,-19.000-9.000 0,-18.000-10.000 1,-19.000-8.000 0,-12.000 3.000 3,-2.000 20.000 4,-3.000 18.000 4,-3.000 20.000 3,1.000 11.000 2,6.000 7.000-2,7.000 6.000-1,6.000 7.000-2</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30700.000 17800.000,'0.000'-50.000,"0.000"25.000,0.000 0.000,0.000 100.000,0.000 0.000,-25.000 125.000,0.000 0.000,-75.000 25.000,0.000 0.000,-25.000 25.000,0.000 0.000,100.000-175.000,0.000 0.000,50.000-150.000,0.000 0.000,100.000-75.000,0.000 0.000,-25.000 75.000,0.000 0.000,-50.000 75.000,0.000 0.000,-25.000 150.000,0.000 0.000,-75.000 75.000,0.000 0.000,0.000 25.000,0.000 0.000,-25.000-150.000,0.000 0.000,75.000-125.000,0.000 0.000,50.000-300.000,0.000 0.000,50.000 25.000,0.000 0.000,50.000 125.000,0.000 0.000,50.000 75.000,0.000 0.000,25.000 50.000,0.000 0.000,-50.000 25.000,0.000 0.000,-75.000 0.000,0.000 0.000,-100.000 0.000,0.000 0.000,-75.000-75.000,0.000 0.000,-50.000-50.000,0.000 0.000,50.000 0.000,0.000 0.000,25.000 50.000,0.000 0.000,25.000 75.000,0.000 0.000,25.000 150.000,0.000 0.000,0.000 175.000,0.000 0.000,25.000 200.000,0.000 0.000,0.000 250.000,0.000 0.000,0.000-100.000,0.000 0.000,25.000-175.000,0.000 0.000,-50.000-225.000,0.000 0.000,0.000-175.000,0.000 0.000,-25.000-50.000</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7"/>
    </inkml:context>
    <inkml:brush xml:id="br0">
      <inkml:brushProperty name="width" value="0.0274000745266676" units="cm"/>
      <inkml:brushProperty name="height" value="0.0274000745266676" units="cm"/>
      <inkml:brushProperty name="color" value="#00bff3"/>
      <inkml:brushProperty name="ignorePressure" value="0"/>
    </inkml:brush>
  </inkml:definitions>
  <inkml:trace contextRef="#ctx0" brushRef="#br0">78200.000 11700.000 535,'1.000'-46.000'1,"4.000"10.000"1,3.000 10.000 2,3.000 9.000 1,1.000 6.000 6,1.000 3.000 11,-1.000 3.000 10,1.000 4.000 9,-3.000 11.000 7,-2.000 23.000 0,-3.000 22.000 1,-3.000 22.000 0,-2.000 12.000-3,0.000 3.000-8,0.000 3.000-8,0.000 4.000-8,0.000 2.000-9,0.000 4.000-10,0.000 3.000-8,0.000 3.000-10,-2.000-5.000-9,-3.000-12.000-12,-3.000-13.000-11,-2.000-12.000-10</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8"/>
    </inkml:context>
    <inkml:brush xml:id="br0">
      <inkml:brushProperty name="width" value="0.0213449820876122" units="cm"/>
      <inkml:brushProperty name="height" value="0.0213449820876122" units="cm"/>
      <inkml:brushProperty name="color" value="#00bff3"/>
      <inkml:brushProperty name="ignorePressure" value="0"/>
    </inkml:brush>
  </inkml:definitions>
  <inkml:trace contextRef="#ctx0" brushRef="#br0">78400.000 12350.000 687,'70.000'-71.000'19,"-9.000"10.000"9,-10.000 10.000 10,-8.000 9.000 9,-3.000 7.000 1,7.000 7.000-6,6.000 6.000-6,7.000 7.000-6,0.000 4.000-10,-2.000 3.000-15,-3.000 3.000-16,-3.000 4.000-14,-7.000 2.000-13,-9.000 4.000-11,-10.000 3.000-11,-8.000 3.000-10</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8"/>
    </inkml:context>
    <inkml:brush xml:id="br0">
      <inkml:brushProperty name="width" value="0.0285528339445591" units="cm"/>
      <inkml:brushProperty name="height" value="0.0285528339445591" units="cm"/>
      <inkml:brushProperty name="color" value="#00bff3"/>
      <inkml:brushProperty name="ignorePressure" value="0"/>
    </inkml:brush>
  </inkml:definitions>
  <inkml:trace contextRef="#ctx0" brushRef="#br0">79300.000 11400.000 513,'1.000'-46.000'3,"4.000"10.000"6,3.000 10.000 6,3.000 9.000 6,-1.000 10.000 7,-2.000 14.000 8,-3.000 11.000 7,-3.000 14.000 8,-7.000 13.000 1,-9.000 16.000-7,-10.000 15.000-6,-8.000 17.000-6,-4.000 8.000-5,3.000 4.000-3,3.000 3.000-4,4.000 3.000-3,4.000-4.000-5,6.000-8.000-7,7.000-10.000-6,6.000-9.000-6,3.000-10.000-8,0.000-9.000-9,0.000-10.000-9,0.000-8.000-9,7.000-11.000-6,17.000-8.000-3,15.000-10.000-3,16.000-9.000-2,2.000-9.000 2,-8.000-5.000 8,-10.000-7.000 8,-9.000-5.000 8,-5.000-4.000 6,0.000 0.000 1,0.000 0.000 4,0.000 0.000 1</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8"/>
    </inkml:context>
    <inkml:brush xml:id="br0">
      <inkml:brushProperty name="width" value="0.0316023379564285" units="cm"/>
      <inkml:brushProperty name="height" value="0.0316023379564285" units="cm"/>
      <inkml:brushProperty name="color" value="#00bff3"/>
      <inkml:brushProperty name="ignorePressure" value="0"/>
    </inkml:brush>
  </inkml:definitions>
  <inkml:trace contextRef="#ctx0" brushRef="#br0">80350.000 11600.000 464,'18.000'-88.000'31,"-11.000"26.000"-4,-14.000 24.000-4,-11.000 26.000-4,-11.000 15.000 2,-5.000 6.000 9,-7.000 7.000 8,-5.000 6.000 8,-1.000 10.000 3,6.000 17.000-4,7.000 15.000-4,6.000 16.000-4,4.000 4.000-5,4.000-6.000-5,3.000-6.000-6,3.000-6.000-6,7.000-6.000-4,14.000-2.000-2,11.000-3.000-2,14.000-3.000-3,8.000-6.000-2,7.000-5.000-1,6.000-7.000-4,7.000-5.000-1,-1.000-4.000-2,-6.000 0.000-4,-6.000 0.000-1,-6.000 0.000-3,-7.000 0.000-1,-6.000 0.000 0,-6.000 0.000 1,-6.000 0.000 1,-10.000 1.000-1,-12.000 4.000-1,-13.000 3.000-1,-12.000 3.000-1,-13.000 3.000 0,-12.000 3.000 0,-13.000 3.000 0,-12.000 4.000 1,-5.000-4.000-3,3.000-9.000-3,3.000-10.000-5,4.000-8.000-3,7.000-9.000-3,13.000-6.000 2,12.000-6.000 0,13.000-6.000 1,6.000-6.000 1,0.000-2.000 1,0.000-3.000 0,0.000-3.000 1</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8"/>
    </inkml:context>
    <inkml:brush xml:id="br0">
      <inkml:brushProperty name="width" value="0.026517441496253" units="cm"/>
      <inkml:brushProperty name="height" value="0.026517441496253" units="cm"/>
      <inkml:brushProperty name="color" value="#00bff3"/>
      <inkml:brushProperty name="ignorePressure" value="0"/>
    </inkml:brush>
  </inkml:definitions>
  <inkml:trace contextRef="#ctx0" brushRef="#br0">80800.000 10700.000 553,'50.000'-24.000'78,"0.000"4.000"-5,0.000 3.000-5,0.000 3.000-6,3.000 1.000-9,6.000 1.000-10,7.000-1.000-11,6.000 1.000-11,3.000 5.000-9,0.000 14.000-8,0.000 11.000-7,0.000 14.000-7</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8"/>
    </inkml:context>
    <inkml:brush xml:id="br0">
      <inkml:brushProperty name="width" value="0.0250249728560448" units="cm"/>
      <inkml:brushProperty name="height" value="0.0250249728560448" units="cm"/>
      <inkml:brushProperty name="color" value="#00bff3"/>
      <inkml:brushProperty name="ignorePressure" value="0"/>
    </inkml:brush>
  </inkml:definitions>
  <inkml:trace contextRef="#ctx0" brushRef="#br0">81500.000 12000.000 586,'1.000'-22.000'0,"4.000"6.000"0,3.000 7.000 0,3.000 6.000 0,1.000 3.000 0,1.000 0.000 0,-1.000 0.000 0,1.000 0.000 0,13.000 0.000 10,29.000 0.000 22,28.000 0.000 20,28.000 0.000 22,15.000 0.000 4,4.000 0.000-15,3.000 0.000-14,3.000 0.000-14,-7.000 1.000-16,-15.000 4.000-18,-15.000 3.000-18,-16.000 3.000-18,-15.000 1.000-14,-11.000 1.000-10,-14.000-1.000-9,-11.000 1.000-10</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9"/>
    </inkml:context>
    <inkml:brush xml:id="br0">
      <inkml:brushProperty name="width" value="0.0325357355177402" units="cm"/>
      <inkml:brushProperty name="height" value="0.0325357355177402" units="cm"/>
      <inkml:brushProperty name="color" value="#00bff3"/>
      <inkml:brushProperty name="ignorePressure" value="0"/>
    </inkml:brush>
  </inkml:definitions>
  <inkml:trace contextRef="#ctx0" brushRef="#br0">82450.000 11200.000 450,'-24.000'-2.000'6,"4.000"-3.000"12,3.000-3.000 12,3.000-2.000 13,1.000 13.000 8,1.000 31.000 6,-1.000 32.000 7,1.000 31.000 5,-1.000 18.000-2,1.000 7.000-12,-1.000 6.000-13,1.000 7.000-11,-1.000 0.000-14,1.000-2.000-18,-1.000-3.000-17,1.000-3.000-18,1.000-12.000-8,3.000-18.000-2,3.000-19.000-2,4.000-18.000-2,-1.000-14.000-1,-3.000-5.000-4,-3.000-7.000-4,-2.000-5.000-2</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9"/>
    </inkml:context>
    <inkml:brush xml:id="br0">
      <inkml:brushProperty name="width" value="0.0327180996537209" units="cm"/>
      <inkml:brushProperty name="height" value="0.0327180996537209" units="cm"/>
      <inkml:brushProperty name="color" value="#00bff3"/>
      <inkml:brushProperty name="ignorePressure" value="0"/>
    </inkml:brush>
  </inkml:definitions>
  <inkml:trace contextRef="#ctx0" brushRef="#br0">83850.000 11300.000 448,'0.000'-24.000'7,"0.000"4.000"16,0.000 3.000 15,0.000 3.000 15,4.000 10.000 8,10.000 20.000 1,10.000 18.000 1,9.000 20.000 2,-1.000 14.000-6,-8.000 14.000-12,-10.000 11.000-11,-9.000 14.000-12,-7.000 3.000-11,-3.000-2.000-12,-3.000-3.000-12,-2.000-3.000-11,-5.000-7.000-12,-2.000-9.000-11,-3.000-10.000-12,-3.000-8.000-12,-1.000-12.000-3,4.000-12.000 5,3.000-13.000 5,3.000-12.000 4</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9"/>
    </inkml:context>
    <inkml:brush xml:id="br0">
      <inkml:brushProperty name="width" value="0.0264857467263937" units="cm"/>
      <inkml:brushProperty name="height" value="0.0264857467263937" units="cm"/>
      <inkml:brushProperty name="color" value="#00bff3"/>
      <inkml:brushProperty name="ignorePressure" value="0"/>
    </inkml:brush>
  </inkml:definitions>
  <inkml:trace contextRef="#ctx0" brushRef="#br0">83950.000 11850.000 553,'23.000'-29.000'5,"-3.000"-5.000"9,-3.000-7.000 10,-2.000-5.000 8,0.000 0.000 8,7.000 10.000 3,6.000 10.000 4,7.000 9.000 4,5.000 6.000-2,7.000 3.000-7,6.000 3.000-6,7.000 4.000-7,2.000 1.000-8,1.000 0.000-10,-1.000 0.000-8,1.000 0.000-11,-6.000 0.000-11,-8.000 0.000-16,-10.000 0.000-16,-9.000 0.000-15,-7.000 1.000-5,-3.000 4.000 5,-3.000 3.000 7,-2.000 3.000 5</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49"/>
    </inkml:context>
    <inkml:brush xml:id="br0">
      <inkml:brushProperty name="width" value="0.0312646441161633" units="cm"/>
      <inkml:brushProperty name="height" value="0.0312646441161633" units="cm"/>
      <inkml:brushProperty name="color" value="#00bff3"/>
      <inkml:brushProperty name="ignorePressure" value="0"/>
    </inkml:brush>
  </inkml:definitions>
  <inkml:trace contextRef="#ctx0" brushRef="#br0">84800.000 10700.000 469,'0.000'-21.000'13,"0.000"10.000"13,0.000 10.000 13,0.000 9.000 13,0.000 13.000 5,0.000 20.000-3,0.000 18.000-3,0.000 20.000-2,0.000 13.000-5,0.000 9.000-6,0.000 10.000-6,0.000 10.000-6,0.000 4.000-6,0.000 0.000-5,0.000 0.000-6,0.000 0.000-3,-2.000-4.000-8,-3.000-5.000-7,-3.000-7.000-8,-2.000-5.000-8,-3.000-9.000-2,1.000-9.000 3,-1.000-10.000 5,1.000-8.000 4</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31900.000 18750.000,'0.000'-50.000,"0.000"25.000,0.000 0.000,-25.000 25.000,0.000 0.000,-75.000 50.000,0.000 0.000,-75.000 125.000,0.000 0.000,0.000 50.000,0.000 0.000,75.000-50.000,0.000 0.000,75.000-125.000,0.000 0.000,50.000-50.000</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0"/>
    </inkml:context>
    <inkml:brush xml:id="br0">
      <inkml:brushProperty name="width" value="0.0348965339362621" units="cm"/>
      <inkml:brushProperty name="height" value="0.0348965339362621" units="cm"/>
      <inkml:brushProperty name="color" value="#00bff3"/>
      <inkml:brushProperty name="ignorePressure" value="0"/>
    </inkml:brush>
  </inkml:definitions>
  <inkml:trace contextRef="#ctx0" brushRef="#br0">85050.000 11850.000 420,'3.000'-24.000'3,"6.000"4.000"8,7.000 3.000 7,6.000 3.000 7,1.000 10.000 6,-3.000 20.000 5,-3.000 18.000 5,-2.000 20.000 5,-5.000 5.000-3,-2.000-6.000-9,-3.000-6.000-10,-3.000-6.000-9,1.000-6.000-8,6.000-2.000-6,7.000-3.000-7,6.000-3.000-5,9.000-9.000-6,13.000-11.000-6,12.000-14.000-7,13.000-11.000-6,6.000-11.000-4,0.000-5.000 0,0.000-7.000-2,0.000-5.000 0,-2.000-4.000 3,-3.000 0.000 9,-3.000 0.000 8,-2.000 0.000 9,-8.000 3.000 9,-8.000 6.000 9,-10.000 7.000 8,-9.000 6.000 9,-7.000 7.000 8,-3.000 10.000 8,-3.000 10.000 9,-2.000 9.000 7,-5.000 10.000 4,-2.000 14.000 0,-3.000 11.000-1,-3.000 14.000 1,-2.000 7.000-5,0.000 3.000-9,0.000 3.000-10,0.000 4.000-8,6.000-3.000-7,13.000-5.000-6,12.000-7.000-5,13.000-5.000-5,6.000-9.000-6,0.000-9.000-3,0.000-10.000-6,0.000-8.000-3,3.000-12.000-5,6.000-12.000-5,7.000-13.000-3,6.000-12.000-5,-1.000-13.000-2,-5.000-12.000 3,-7.000-13.000 1,-5.000-12.000 2,-11.000-7.000 3,-11.000 1.000 5,-14.000-1.000 5,-11.000 1.000 6,-14.000 4.000 2,-11.000 9.000 0,-14.000 10.000 0,-11.000 10.000 0,-9.000 10.000 2,-3.000 13.000 2,-3.000 12.000 3,-2.000 13.000 3,-1.000 12.000-3,3.000 13.000-7,3.000 12.000-8,4.000 13.000-7,4.000 2.000-6,6.000-5.000-2,7.000-7.000-4,6.000-5.000-3</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0"/>
    </inkml:context>
    <inkml:brush xml:id="br0">
      <inkml:brushProperty name="width" value="0.0290191806852818" units="cm"/>
      <inkml:brushProperty name="height" value="0.0290191806852818" units="cm"/>
      <inkml:brushProperty name="color" value="#00bff3"/>
      <inkml:brushProperty name="ignorePressure" value="0"/>
    </inkml:brush>
  </inkml:definitions>
  <inkml:trace contextRef="#ctx0" brushRef="#br0">87800.000 11550.000 505,'0.000'-25.000'0,"0.000"0.000"0,0.000 0.000 0,0.000 0.000 0,4.000-2.000 7,10.000-3.000 14,10.000-3.000 13,9.000-2.000 15,12.000-3.000 6,16.000 1.000-2,15.000-1.000-2,17.000 1.000-2,11.000 2.000-4,10.000 7.000-5,10.000 6.000-7,9.000 7.000-5,-1.000 5.000-8,-8.000 7.000-10,-10.000 6.000-11,-9.000 7.000-9,-12.000 5.000-10,-11.000 7.000-12,-14.000 6.000-10,-11.000 7.000-12,-12.000-1.000-6,-9.000-6.000-2,-10.000-6.000-3,-8.000-6.000-2</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0"/>
    </inkml:context>
    <inkml:brush xml:id="br0">
      <inkml:brushProperty name="width" value="0.0273932199925184" units="cm"/>
      <inkml:brushProperty name="height" value="0.0273932199925184" units="cm"/>
      <inkml:brushProperty name="color" value="#00bff3"/>
      <inkml:brushProperty name="ignorePressure" value="0"/>
    </inkml:brush>
  </inkml:definitions>
  <inkml:trace contextRef="#ctx0" brushRef="#br0">89150.000 10650.000 535,'-2.000'-24.000'4,"-3.000"4.000"7,-3.000 3.000 8,-2.000 3.000 8,6.000 3.000 8,20.000 3.000 9,18.000 3.000 9,20.000 4.000 9,8.000 5.000 0,1.000 10.000-12,-1.000 10.000-10,1.000 9.000-10,1.000 6.000-12,3.000 3.000-8,3.000 3.000-11,4.000 4.000-10,-6.000 1.000-4,-11.000 0.000 2,-14.000 0.000 1,-11.000 0.000 2,-11.000-4.000-6,-5.000-5.000-12,-7.000-7.000-13,-5.000-5.000-12,-6.000-6.000-6,-3.000-3.000 2,-3.000-3.000 0,-2.000-2.000 1</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0"/>
    </inkml:context>
    <inkml:brush xml:id="br0">
      <inkml:brushProperty name="width" value="0.0265134032815695" units="cm"/>
      <inkml:brushProperty name="height" value="0.0265134032815695" units="cm"/>
      <inkml:brushProperty name="color" value="#00bff3"/>
      <inkml:brushProperty name="ignorePressure" value="0"/>
    </inkml:brush>
  </inkml:definitions>
  <inkml:trace contextRef="#ctx0" brushRef="#br0">88250.000 12000.000 553,'-69.000'-2.000'7,"13.000"-3.000"16,12.000-3.000 16,13.000-2.000 15,10.000-3.000 4,10.000 1.000-6,10.000-1.000-6,9.000 1.000-6,15.000 1.000-6,22.000 3.000-4,22.000 3.000-4,23.000 4.000-5,14.000-1.000-8,10.000-3.000-9,10.000-3.000-12,9.000-2.000-10,-1.000-1.000-6,-8.000 3.000 0,-10.000 3.000-1,-9.000 4.000 0,-15.000 2.000-3,-18.000 4.000-4,-19.000 3.000-5,-18.000 3.000-4</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1"/>
    </inkml:context>
    <inkml:brush xml:id="br0">
      <inkml:brushProperty name="width" value="0.0269350707530975" units="cm"/>
      <inkml:brushProperty name="height" value="0.0269350707530975" units="cm"/>
      <inkml:brushProperty name="color" value="#00bff3"/>
      <inkml:brushProperty name="ignorePressure" value="0"/>
    </inkml:brush>
  </inkml:definitions>
  <inkml:trace contextRef="#ctx0" brushRef="#br0">88450.000 12050.000 544,'-52.000'1.000'-3,"-3.000"4.000"-6,-3.000 3.000-6,-2.000 3.000-5,3.000-1.000-2,14.000-2.000 6,11.000-3.000 4,14.000-3.000 5,10.000 2.000 19,9.000 10.000 34,10.000 10.000 34,10.000 9.000 34,11.000 6.000 2,17.000 3.000-30,15.000 3.000-30,16.000 4.000-29,4.000-3.000-17,-6.000-5.000-3,-6.000-7.000-3,-6.000-5.000-2,-7.000-6.000-18,-6.000-3.000-28,-6.000-3.000-29,-6.000-2.000-30</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1"/>
    </inkml:context>
    <inkml:brush xml:id="br0">
      <inkml:brushProperty name="width" value="0.0283256154507399" units="cm"/>
      <inkml:brushProperty name="height" value="0.0283256154507399" units="cm"/>
      <inkml:brushProperty name="color" value="#00bff3"/>
      <inkml:brushProperty name="ignorePressure" value="0"/>
    </inkml:brush>
  </inkml:definitions>
  <inkml:trace contextRef="#ctx0" brushRef="#br0">91300.000 10650.000 517,'0.000'-27.000'6,"0.000"-3.000"12,0.000-3.000 12,0.000-2.000 12,3.000 11.000 9,6.000 29.000 6,7.000 28.000 6,6.000 28.000 6,1.000 18.000-6,-3.000 10.000-18,-3.000 10.000-17,-2.000 9.000-17,-5.000 6.000-14,-2.000 3.000-9,-3.000 3.000-9,-3.000 4.000-9,-6.000-7.000-7,-5.000-16.000-7,-7.000-15.000-6,-5.000-15.000-7,-4.000-15.000 1,0.000-12.000 6,0.000-13.000 7,0.000-12.000 7,1.000-9.000 6,4.000-2.000 1,3.000-3.000 4,3.000-3.000 3</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1"/>
    </inkml:context>
    <inkml:brush xml:id="br0">
      <inkml:brushProperty name="width" value="0.0237172748893499" units="cm"/>
      <inkml:brushProperty name="height" value="0.0237172748893499" units="cm"/>
      <inkml:brushProperty name="color" value="#00bff3"/>
      <inkml:brushProperty name="ignorePressure" value="0"/>
    </inkml:brush>
  </inkml:definitions>
  <inkml:trace contextRef="#ctx0" brushRef="#br0">91200.000 11250.000 618,'51.000'-71.000'5,"4.000"10.000"12,3.000 10.000 10,3.000 9.000 11,1.000 6.000 7,1.000 3.000 3,-1.000 3.000 1,1.000 4.000 3,-3.000 2.000-6,-2.000 4.000-13,-3.000 3.000-15,-3.000 3.000-15,-6.000 3.000-9,-5.000 3.000-6,-7.000 3.000-6,-5.000 4.000-6,-9.000 2.000-11,-9.000 4.000-13,-10.000 3.000-14,-8.000 3.000-14</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2"/>
    </inkml:context>
    <inkml:brush xml:id="br0">
      <inkml:brushProperty name="width" value="0.0322209373116493" units="cm"/>
      <inkml:brushProperty name="height" value="0.0322209373116493" units="cm"/>
      <inkml:brushProperty name="color" value="#00bff3"/>
      <inkml:brushProperty name="ignorePressure" value="0"/>
    </inkml:brush>
  </inkml:definitions>
  <inkml:trace contextRef="#ctx0" brushRef="#br0">92000.000 10300.000 455,'21.000'-18.000'60,"-5.000"17.000"4,-7.000 15.000 2,-5.000 16.000 4,-6.000 12.000-5,-3.000 9.000-11,-3.000 10.000-11,-2.000 10.000-10,-6.000 5.000-8,-6.000 4.000-3,-6.000 3.000-3,-6.000 3.000-4,-1.000-2.000-7,7.000-6.000-11,6.000-6.000-13,7.000-6.000-12,4.000-6.000-7,3.000-2.000-1,3.000-3.000-2,4.000-3.000-1,2.000-6.000-3,4.000-5.000-4,3.000-7.000-3,3.000-5.000-5,3.000-8.000 2,3.000-5.000 7,3.000-7.000 6,4.000-5.000 8,-1.000-6.000 5,-3.000-3.000 5,-3.000-3.000 5,-2.000-2.000 4</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2"/>
    </inkml:context>
    <inkml:brush xml:id="br0">
      <inkml:brushProperty name="width" value="0.0343038775026798" units="cm"/>
      <inkml:brushProperty name="height" value="0.0343038775026798" units="cm"/>
      <inkml:brushProperty name="color" value="#00bff3"/>
      <inkml:brushProperty name="ignorePressure" value="0"/>
    </inkml:brush>
  </inkml:definitions>
  <inkml:trace contextRef="#ctx0" brushRef="#br0">92350.000 11150.000 427,'28.000'-47.000'3,"6.000"6.000"5,7.000 7.000 5,6.000 6.000 6,-2.000 7.000 4,-9.000 10.000 6,-10.000 10.000 5,-8.000 9.000 4,-8.000 12.000 0,-2.000 16.000-5,-3.000 15.000-6,-3.000 17.000-5,-4.000 5.000-5,-3.000-3.000-3,-3.000-3.000-5,-2.000-2.000-3,11.000-25.000-8,29.000-43.000-11,28.000-44.000-11,28.000-43.000-13,15.000-25.000-3,4.000-2.000 2,3.000-3.000 2,3.000-3.000 3,-2.000 2.000 4,-6.000 10.000 2,-6.000 10.000 5,-6.000 9.000 2,-9.000 10.000 8,-8.000 14.000 10,-10.000 11.000 11,-9.000 14.000 11,-15.000 8.000 9,-18.000 7.000 10,-19.000 6.000 10,-18.000 7.000 10,-12.000 10.000 1,-3.000 16.000-7,-3.000 15.000-7,-2.000 17.000-8,-1.000 8.000-5,3.000 4.000-5,3.000 3.000-6,4.000 3.000-4,4.000-2.000-4,6.000-6.000 0,7.000-6.000-1,6.000-6.000-1,10.000-2.000-2,17.000 3.000-4,15.000 3.000-4,16.000 4.000-3,10.000-3.000-5,7.000-5.000-2,6.000-7.000-4,7.000-5.000-4,-3.000-3.000-2,-8.000 4.000-2,-10.000 3.000-1,-9.000 3.000-2,-10.000 3.000 1,-9.000 3.000 1,-10.000 3.000 3,-8.000 4.000 3,-14.000 2.000 1,-15.000 4.000 3,-15.000 3.000 3,-16.000 3.000 2,-12.000-1.000 1,-5.000-2.000 1,-7.000-3.000 0,-5.000-3.000-1,-3.000-4.000-2,4.000-3.000-8,3.000-3.000-7,3.000-2.000-8,6.000-8.000-1,9.000-8.000 4,10.000-10.000 3,10.000-9.000 4</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3"/>
    </inkml:context>
    <inkml:brush xml:id="br0">
      <inkml:brushProperty name="width" value="0.0272821262478828" units="cm"/>
      <inkml:brushProperty name="height" value="0.0272821262478828" units="cm"/>
      <inkml:brushProperty name="color" value="#00bff3"/>
      <inkml:brushProperty name="ignorePressure" value="0"/>
    </inkml:brush>
  </inkml:definitions>
  <inkml:trace contextRef="#ctx0" brushRef="#br0">95000.000 10800.000 537,'-25.000'-2.000'7,"0.000"-3.000"12,0.000-3.000 13,0.000-2.000 13,7.000-3.000 5,17.000 1.000-4,15.000-1.000-3,16.000 1.000-4,18.000-4.000-4,22.000-6.000-3,22.000-6.000-4,23.000-6.000-5,13.000-2.000-2,6.000 3.000-4,7.000 3.000-4,6.000 4.000-2,-4.000 4.000-10,-11.000 6.000-13,-14.000 7.000-16,-11.000 6.000-14</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32000.000 19000.000,'400.000'-100.000,"-275.000"75.000,0.000 0.000,-50.000 50.000,0.000 0.000,-50.000 125.000,0.000 0.000,-50.000-75.000,0.000 0.000,-25.000 0.000</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3"/>
    </inkml:context>
    <inkml:brush xml:id="br0">
      <inkml:brushProperty name="width" value="0.0311933141201735" units="cm"/>
      <inkml:brushProperty name="height" value="0.0311933141201735" units="cm"/>
      <inkml:brushProperty name="color" value="#00bff3"/>
      <inkml:brushProperty name="ignorePressure" value="0"/>
    </inkml:brush>
  </inkml:definitions>
  <inkml:trace contextRef="#ctx0" brushRef="#br0">95900.000 10100.000 470,'-2.000'-24.000'2,"-3.000"4.000"5,-3.000 3.000 5,-2.000 3.000 5,-3.000 15.000 13,1.000 29.000 20,-1.000 28.000 22,1.000 28.000 21,-1.000 17.000-1,1.000 6.000-21,-1.000 7.000-22,1.000 6.000-23,1.000 3.000-17,3.000 0.000-17,3.000 0.000-15,4.000 0.000-16,1.000-10.000-4,0.000-18.000 5,0.000-19.000 5,0.000-18.000 6</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3"/>
    </inkml:context>
    <inkml:brush xml:id="br0">
      <inkml:brushProperty name="width" value="0.0361714251339436" units="cm"/>
      <inkml:brushProperty name="height" value="0.0361714251339436" units="cm"/>
      <inkml:brushProperty name="color" value="#00bff3"/>
      <inkml:brushProperty name="ignorePressure" value="0"/>
    </inkml:brush>
  </inkml:definitions>
  <inkml:trace contextRef="#ctx0" brushRef="#br0">97750.000 10100.000 405,'0.000'-25.000'2,"0.000"0.000"5,0.000 0.000 5,0.000 0.000 5,-5.000 4.000 9,-9.000 10.000 16,-10.000 10.000 14,-8.000 9.000 16,-8.000 13.000 1,-2.000 20.000-11,-3.000 18.000-12,-3.000 20.000-11,2.000 8.000-8,10.000 1.000-6,10.000-1.000-5,9.000 1.000-6,6.000-4.000-2,3.000-6.000-2,3.000-6.000 0,4.000-6.000-1,5.000-10.000-3,10.000-12.000-8,10.000-13.000-6,9.000-12.000-7,7.000-13.000-6,7.000-12.000-5,6.000-13.000-6,7.000-12.000-5,-1.000-10.000-2,-6.000-6.000 1,-6.000-6.000 1,-6.000-6.000 2,-9.000-6.000 3,-8.000-2.000 5,-10.000-3.000 5,-9.000-3.000 6,-5.000 1.000 4,0.000 6.000 4,0.000 7.000 4,0.000 6.000 4,-2.000 4.000 3,-3.000 4.000 5,-3.000 3.000 5,-2.000 3.000 4,8.000 4.000 3,22.000 7.000 4,22.000 6.000 3,23.000 7.000 2,10.000 4.000 1,0.000 3.000-4,0.000 3.000-4,0.000 4.000-4,-5.000 4.000-2,-9.000 6.000 0,-10.000 7.000 0,-8.000 6.000 0,-11.000 6.000 0,-8.000 6.000-1,-10.000 7.000-1,-9.000 6.000 0,-9.000 4.000-1,-5.000 4.000-2,-7.000 3.000-1,-5.000 3.000-2,-6.000-2.000-4,-3.000-6.000-8,-3.000-6.000-9,-2.000-6.000-7,8.000-10.000-8,22.000-12.000-9,22.000-13.000-8,23.000-12.000-8,13.000-9.000-1,6.000-2.000 9,7.000-3.000 8,6.000-3.000 9,-1.000 1.000 4,-5.000 6.000 0,-7.000 7.000-1,-5.000 6.000 0,-8.000-1.000 0,-5.000-5.000-3,-7.000-7.000-1,-5.000-5.000-1,-6.000-4.000 1,-3.000 0.000 5,-3.000 0.000 6,-2.000 0.000 5</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4"/>
    </inkml:context>
    <inkml:brush xml:id="br0">
      <inkml:brushProperty name="width" value="0.0385032407939434" units="cm"/>
      <inkml:brushProperty name="height" value="0.0385032407939434" units="cm"/>
      <inkml:brushProperty name="color" value="#00bff3"/>
      <inkml:brushProperty name="ignorePressure" value="0"/>
    </inkml:brush>
  </inkml:definitions>
  <inkml:trace contextRef="#ctx0" brushRef="#br0">99250.000 9850.000 380,'0.000'-30.000'4,"0.000"-9.000"7,0.000-10.000 6,0.000-8.000 8,0.000-1.000 5,0.000 9.000 4,0.000 10.000 2,0.000 10.000 4,0.000 19.000 4,0.000 32.000 8,0.000 31.000 7,0.000 32.000 7,-2.000 27.000-2,-3.000 26.000-13,-3.000 24.000-13,-2.000 26.000-12,-6.000 16.000-11,-6.000 10.000-7,-6.000 10.000-9,-6.000 9.000-7,1.000-5.000-11,9.000-19.000-12,10.000-18.000-14,10.000-19.000-14,4.000-27.000 1,0.000-34.000 11,0.000-35.000 12,0.000-33.000 11,-2.000-18.000 0,-3.000 0.000-13,-3.000 0.000-13,-2.000 0.000-14</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4"/>
    </inkml:context>
    <inkml:brush xml:id="br0">
      <inkml:brushProperty name="width" value="0.0242844521999359" units="cm"/>
      <inkml:brushProperty name="height" value="0.0242844521999359" units="cm"/>
      <inkml:brushProperty name="color" value="#00bff3"/>
      <inkml:brushProperty name="ignorePressure" value="0"/>
    </inkml:brush>
  </inkml:definitions>
  <inkml:trace contextRef="#ctx0" brushRef="#br0">100200.000 9600.000 603,'29.000'-69.000'7,"10.000"13.000"11,10.000 12.000 13,9.000 13.000 11,1.000 7.000 4,-6.000 4.000-6,-6.000 3.000-7,-6.000 3.000-6,2.000 3.000-3,14.000 3.000 1,11.000 3.000 1,14.000 4.000 2,0.000 2.000-4,-8.000 4.000-8,-10.000 3.000-8,-9.000 3.000-7,-9.000 1.000-16,-5.000 1.000-27,-7.000-1.000-27,-5.000 1.000-25</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5"/>
    </inkml:context>
    <inkml:brush xml:id="br0">
      <inkml:brushProperty name="width" value="0.0245826374739408" units="cm"/>
      <inkml:brushProperty name="height" value="0.0245826374739408" units="cm"/>
      <inkml:brushProperty name="color" value="#00bff3"/>
      <inkml:brushProperty name="ignorePressure" value="0"/>
    </inkml:brush>
  </inkml:definitions>
  <inkml:trace contextRef="#ctx0" brushRef="#br0">74050.000 15550.000 596,'-4.000'-24.000'4,"-5.000"4.000"9,-7.000 3.000 9,-5.000 3.000 8,-8.000 7.000 6,-5.000 14.000 4,-7.000 11.000 3,-5.000 14.000 3,-8.000 11.000-1,-5.000 14.000-8,-7.000 11.000-7,-5.000 14.000-8,-4.000 3.000-6,0.000-2.000-5,0.000-3.000-4,0.000-3.000-5,6.000-6.000-4,13.000-5.000-1,12.000-7.000-1,13.000-5.000-2,12.000-8.000-2,13.000-5.000-2,12.000-7.000-3,13.000-5.000-2,15.000-6.000-1,19.000-3.000 1,19.000-3.000 1,19.000-2.000 1,12.000-9.000 2,6.000-12.000 1,7.000-13.000 2,6.000-12.000 1,1.000-7.000-2,-3.000 1.000-8,-3.000-1.000-6,-2.000 1.000-7,-15.000 2.000 0,-25.000 7.000 4,-25.000 6.000 5,-25.000 7.000 6,-11.000 2.000-1,3.000 1.000-7,3.000-1.000-7,4.000 1.000-6</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5"/>
    </inkml:context>
    <inkml:brush xml:id="br0">
      <inkml:brushProperty name="width" value="0.0241969376802444" units="cm"/>
      <inkml:brushProperty name="height" value="0.0241969376802444" units="cm"/>
      <inkml:brushProperty name="color" value="#00bff3"/>
      <inkml:brushProperty name="ignorePressure" value="0"/>
    </inkml:brush>
  </inkml:definitions>
  <inkml:trace contextRef="#ctx0" brushRef="#br0">74550.000 15950.000 606,'-136.000'-22.000'13,"28.000"6.000"4,28.000 7.000 1,29.000 6.000 3,16.000 6.000 4,7.000 6.000 7,6.000 7.000 7,7.000 6.000 7,-1.000 10.000-1,-6.000 17.000-5,-6.000 15.000-7,-6.000 16.000-5,-1.000 13.000-8,7.000 14.000-8,6.000 11.000-7,7.000 14.000-9,4.000 0.000-5,3.000-8.000-5,3.000-10.000-2,4.000-9.000-5,1.000-15.000-3,0.000-18.000-5,0.000-19.000-3,0.000-18.000-4,1.000-12.000-5,4.000-3.000-4,3.000-3.000-4,3.000-2.000-5</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5"/>
    </inkml:context>
    <inkml:brush xml:id="br0">
      <inkml:brushProperty name="width" value="0.027768287807703" units="cm"/>
      <inkml:brushProperty name="height" value="0.027768287807703" units="cm"/>
      <inkml:brushProperty name="color" value="#00bff3"/>
      <inkml:brushProperty name="ignorePressure" value="0"/>
    </inkml:brush>
  </inkml:definitions>
  <inkml:trace contextRef="#ctx0" brushRef="#br0">75200.000 15200.000 528,'-25.000'-25.000'1,"0.000"0.000"2,0.000 0.000 2,0.000 0.000 3,-7.000 1.000 1,-11.000 4.000 3,-14.000 3.000 3,-11.000 3.000 2,-12.000 3.000 4,-9.000 3.000 6,-10.000 3.000 4,-8.000 4.000 5,-4.000 7.000 1,3.000 13.000-4,3.000 12.000-4,4.000 13.000-3,-1.000 10.000-3,-3.000 10.000-3,-3.000 10.000-3,-2.000 9.000-2,-1.000 10.000-2,3.000 14.000 0,3.000 11.000 0,4.000 14.000 1,4.000 3.000-2,6.000-2.000-3,7.000-3.000-2,6.000-3.000-3,10.000-6.000-3,17.000-5.000-1,15.000-7.000-1,16.000-5.000-2,15.000-9.000-2,16.000-9.000-1,15.000-10.000-2,17.000-8.000-2,16.000-11.000-1,19.000-8.000 2,19.000-10.000 1,19.000-9.000 0,15.000-16.000 1,13.000-22.000 0,12.000-22.000-1,13.000-21.000 0,6.000-20.000-2,0.000-15.000-1,0.000-15.000-2,0.000-16.000-2,-8.000-8.000-1,-16.000 0.000-1,-15.000 0.000 0,-15.000 0.000 0,-18.000 3.000-1,-19.000 6.000 2,-18.000 7.000 1,-19.000 6.000 1,-15.000 1.000 0,-8.000-3.000 0,-10.000-3.000-1,-9.000-2.000-1,-12.000 3.000 3,-11.000 14.000 4,-14.000 11.000 5,-11.000 14.000 5,-11.000 11.000 1,-5.000 14.000-1,-7.000 11.000 0,-5.000 14.000-2,2.000 10.000-1,13.000 9.000 1,12.000 10.000 0,13.000 10.000 1,4.000 4.000-7,-3.000 0.000-11,-3.000 0.000-11,-2.000 0.000-13</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7"/>
    </inkml:context>
    <inkml:brush xml:id="br0">
      <inkml:brushProperty name="width" value="0.0251941811293364" units="cm"/>
      <inkml:brushProperty name="height" value="0.0251941811293364" units="cm"/>
      <inkml:brushProperty name="color" value="#00bff3"/>
      <inkml:brushProperty name="ignorePressure" value="0"/>
    </inkml:brush>
  </inkml:definitions>
  <inkml:trace contextRef="#ctx0" brushRef="#br0">80450.000 15450.000 582,'0.000'-25.000'4,"0.000"0.000"10,0.000 0.000 8,0.000 0.000 10,1.000 10.000 6,4.000 23.000 3,3.000 22.000 3,3.000 22.000 3,-1.000 13.000-1,-2.000 7.000-7,-3.000 6.000-7,-3.000 7.000-6,-6.000 8.000-7,-5.000 14.000-8,-7.000 11.000-9,-5.000 14.000-6,-3.000 3.000-10,4.000-2.000-10,3.000-3.000-9,3.000-3.000-10,3.000-15.000-5,3.000-24.000 0,3.000-26.000 0,4.000-24.000 0,-1.000-15.000 2,-3.000-3.000 5,-3.000-3.000 4,-2.000-2.000 4</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7"/>
    </inkml:context>
    <inkml:brush xml:id="br0">
      <inkml:brushProperty name="width" value="0.0221561547368765" units="cm"/>
      <inkml:brushProperty name="height" value="0.0221561547368765" units="cm"/>
      <inkml:brushProperty name="color" value="#00bff3"/>
      <inkml:brushProperty name="ignorePressure" value="0"/>
    </inkml:brush>
  </inkml:definitions>
  <inkml:trace contextRef="#ctx0" brushRef="#br0">80350.000 16200.000 661,'3.000'-25.000'0,"6.000"0.000"0,7.000 0.000 0,6.000 0.000 0,4.000 0.000 7,4.000 0.000 11,3.000 0.000 13,3.000 0.000 12,3.000 1.000 4,3.000 4.000-2,3.000 3.000-4,4.000 3.000-3,2.000 3.000-6,4.000 3.000-10,3.000 3.000-10,3.000 4.000-9,-2.000 2.000-8,-6.000 4.000-2,-6.000 3.000-4,-6.000 3.000-3,-9.000 3.000-8,-8.000 3.000-9,-10.000 3.000-10,-9.000 4.000-10,-5.000-1.000-3,0.000-3.000 4,0.000-3.000 3,0.000-2.000 4</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8"/>
    </inkml:context>
    <inkml:brush xml:id="br0">
      <inkml:brushProperty name="width" value="0.0280079524964094" units="cm"/>
      <inkml:brushProperty name="height" value="0.0280079524964094" units="cm"/>
      <inkml:brushProperty name="color" value="#00bff3"/>
      <inkml:brushProperty name="ignorePressure" value="0"/>
    </inkml:brush>
  </inkml:definitions>
  <inkml:trace contextRef="#ctx0" brushRef="#br0">81200.000 15400.000 523,'23.000'-68.000'4,"-3.000"17.000"8,-3.000 15.000 9,-2.000 16.000 8,-5.000 23.000 6,-2.000 31.000 4,-3.000 32.000 2,-3.000 31.000 5,-6.000 10.000-3,-5.000-8.000-7,-7.000-10.000-8,-5.000-9.000-6,-3.000-10.000-6,4.000-9.000-3,3.000-10.000-3,3.000-8.000-3,-2.000 2.000-3,-6.000 16.000-4,-6.000 15.000-3,-6.000 17.000-3,1.000 0.000-3,9.000-11.000-3,10.000-14.000-2,10.000-11.000-4,8.000-14.000-2,10.000-11.000-4,10.000-14.000-2,9.000-11.000-3,12.000-17.000-2,16.000-18.000-2,15.000-19.000-2,17.000-18.000-1,5.000-9.000 0,-3.000 4.000 5,-3.000 3.000 4,-2.000 3.000 4,-11.000 7.000 4,-15.000 14.000 4,-15.000 11.000 3,-16.000 14.000 4,-12.000 8.000 1,-5.000 7.000-1,-7.000 6.000-1,-5.000 7.000-1,-4.000 7.000 9,0.000 9.000 17,0.000 10.000 17,0.000 10.000 18,-2.000-1.000 4,-3.000-9.000-9,-3.000-10.000-11,-2.000-8.000-10,5.000-8.000-8,16.000-2.000-7,15.000-3.000-6,17.000-3.000-8,13.000-10.000-7,13.000-16.000-5,12.000-15.000-7,13.000-15.000-5,1.000-6.000-4,-9.000 7.000 3,-10.000 6.000 0,-8.000 7.000 2,-11.000 5.000 4,-8.000 7.000 10,-10.000 6.000 8,-9.000 7.000 10,-9.000 5.000 4,-5.000 7.000 2,-7.000 6.000 2,-5.000 7.000 1,-6.000 5.000 6,-3.000 7.000 8,-3.000 6.000 8,-2.000 7.000 10,-3.000 2.000 2,1.000 1.000-2,-1.000-1.000-3,1.000 1.000-2,2.000-3.000-5,7.000-2.000-5,6.000-3.000-6,7.000-3.000-5,8.000-4.000-4,14.000-3.000-3,11.000-3.000-3,14.000-2.000-4,5.000-5.000-2,1.000-2.000-5,-1.000-3.000-5,1.000-3.000-3,-3.000-7.000-3,-2.000-9.000-1,-3.000-10.000-2,-3.000-8.000-1,-6.000-6.000 0,-5.000 1.000 1,-7.000-1.000 0,-5.000 1.000 1,-9.000-1.000 1,-9.000 1.000-1,-10.000-1.000-1,-8.000 1.000 0,-11.000 1.000-1,-8.000 3.000-2,-10.000 3.000-3,-9.000 4.000-1,-5.000 4.000-3,0.000 6.000-3,0.000 7.000-3,0.000 6.000-4,4.000 3.000 0,10.000 0.000 1,10.000 0.000 3,9.000 0.000 0</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31250.000 20550.000,'-150.000'-50.000,"175.000"-25.000,0.000 0.000,225.000-25.000,0.000 0.000,200.000 50.000,0.000 0.000,-325.000 50.000,0.000 0.000,0.000 25.000</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8"/>
    </inkml:context>
    <inkml:brush xml:id="br0">
      <inkml:brushProperty name="width" value="0.0253627393394709" units="cm"/>
      <inkml:brushProperty name="height" value="0.0253627393394709" units="cm"/>
      <inkml:brushProperty name="color" value="#00bff3"/>
      <inkml:brushProperty name="ignorePressure" value="0"/>
    </inkml:brush>
  </inkml:definitions>
  <inkml:trace contextRef="#ctx0" brushRef="#br0">84500.000 15700.000 578,'-22.000'-4.000'7,"6.000"-5.000"14,7.000-7.000 14,6.000-5.000 14,15.000-3.000 4,26.000 4.000-8,24.000 3.000-6,26.000 3.000-7,21.000 1.000-4,19.000 1.000-1,19.000-1.000-2,19.000 1.000-1,5.000-1.000-4,-5.000 1.000-8,-7.000-1.000-7,-5.000 1.000-9,-12.000 1.000-10,-16.000 3.000-14,-15.000 3.000-13,-15.000 4.000-15,-18.000 2.000-4,-19.000 4.000 4,-18.000 3.000 6,-19.000 3.000 4</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8"/>
    </inkml:context>
    <inkml:brush xml:id="br0">
      <inkml:brushProperty name="width" value="0.0246734209358692" units="cm"/>
      <inkml:brushProperty name="height" value="0.0246734209358692" units="cm"/>
      <inkml:brushProperty name="color" value="#00bff3"/>
      <inkml:brushProperty name="ignorePressure" value="0"/>
    </inkml:brush>
  </inkml:definitions>
  <inkml:trace contextRef="#ctx0" brushRef="#br0">86150.000 15200.000 594,'0.000'-24.000'3,"0.000"4.000"6,0.000 3.000 6,0.000 3.000 5,7.000 1.000 9,17.000 1.000 10,15.000-1.000 9,16.000 1.000 10,9.000 4.000-1,3.000 9.000-11,3.000 10.000-10,4.000 10.000-12,-3.000 5.000-9,-5.000 4.000-9,-7.000 3.000-7,-5.000 3.000-8,-9.000 1.000-3,-9.000 1.000 2,-10.000-1.000 3,-8.000 1.000 1,-9.000-3.000-3,-6.000-2.000-7,-6.000-3.000-7,-6.000-3.000-8,-6.000-4.000-8,-2.000-3.000-9,-3.000-3.000-9,-3.000-2.000-10</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8"/>
    </inkml:context>
    <inkml:brush xml:id="br0">
      <inkml:brushProperty name="width" value="0.0266297701746225" units="cm"/>
      <inkml:brushProperty name="height" value="0.0266297701746225" units="cm"/>
      <inkml:brushProperty name="color" value="#00bff3"/>
      <inkml:brushProperty name="ignorePressure" value="0"/>
    </inkml:brush>
  </inkml:definitions>
  <inkml:trace contextRef="#ctx0" brushRef="#br0">84950.000 16250.000 550,'-36.000'-7.000'8,"28.000"-11.000"14,28.000-14.000 15,29.000-11.000 16,24.000-6.000 4,22.000 4.000-4,22.000 3.000-5,23.000 3.000-4,10.000 4.000-6,0.000 7.000-7,0.000 6.000-6,0.000 7.000-8,-5.000 4.000-6,-9.000 3.000-6,-10.000 3.000-5,-8.000 4.000-6,-15.000 4.000-8,-19.000 6.000-9,-18.000 7.000-9,-19.000 6.000-10</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8"/>
    </inkml:context>
    <inkml:brush xml:id="br0">
      <inkml:brushProperty name="width" value="0.0255926214158535" units="cm"/>
      <inkml:brushProperty name="height" value="0.0255926214158535" units="cm"/>
      <inkml:brushProperty name="color" value="#00bff3"/>
      <inkml:brushProperty name="ignorePressure" value="0"/>
    </inkml:brush>
  </inkml:definitions>
  <inkml:trace contextRef="#ctx0" brushRef="#br0">85150.000 16200.000 573,'-46.000'0.000'0,"10.000"0.000"0,10.000 0.000 0,9.000 0.000 0,17.000 3.000 11,25.000 6.000 24,25.000 7.000 24,25.000 6.000 23,14.000 6.000 1,3.000 6.000-22,3.000 7.000-21,4.000 6.000-21,-3.000 3.000-11,-5.000 0.000 1,-7.000 0.000 0,-5.000 0.000 2,-11.000-4.000-17,-11.000-5.000-31,-14.000-7.000-33,-11.000-5.000-31</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9"/>
    </inkml:context>
    <inkml:brush xml:id="br0">
      <inkml:brushProperty name="width" value="0.0290542617440224" units="cm"/>
      <inkml:brushProperty name="height" value="0.0290542617440224" units="cm"/>
      <inkml:brushProperty name="color" value="#00bff3"/>
      <inkml:brushProperty name="ignorePressure" value="0"/>
    </inkml:brush>
  </inkml:definitions>
  <inkml:trace contextRef="#ctx0" brushRef="#br0">88750.000 15250.000 504,'-22.000'-25.000'9,"6.000"0.000"16,7.000 0.000 18,6.000 0.000 16,3.000 9.000 7,0.000 19.000-2,0.000 19.000-3,0.000 19.000-4,0.000 12.000-7,0.000 6.000-15,0.000 7.000-15,0.000 6.000-13,-2.000 4.000-13,-3.000 4.000-7,-3.000 3.000-10,-2.000 3.000-8,-3.000-1.000-6,1.000-2.000-5,-1.000-3.000-2,1.000-3.000-5,-1.000-10.000 3,1.000-16.000 9,-1.000-15.000 7,1.000-15.000 10</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9"/>
    </inkml:context>
    <inkml:brush xml:id="br0">
      <inkml:brushProperty name="width" value="0.0209882482886314" units="cm"/>
      <inkml:brushProperty name="height" value="0.0209882482886314" units="cm"/>
      <inkml:brushProperty name="color" value="#00bff3"/>
      <inkml:brushProperty name="ignorePressure" value="0"/>
    </inkml:brush>
  </inkml:definitions>
  <inkml:trace contextRef="#ctx0" brushRef="#br0">88800.000 15750.000 698,'48.000'-46.000'46,"-3.000"10.000"0,-3.000 10.000 0,-2.000 9.000-1,-3.000 4.000-4,1.000 1.000-9,-1.000-1.000-8,1.000 1.000-9,-3.000 1.000-8,-2.000 3.000-9,-3.000 3.000-7,-3.000 4.000-8</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9"/>
    </inkml:context>
    <inkml:brush xml:id="br0">
      <inkml:brushProperty name="width" value="0.0293996557593346" units="cm"/>
      <inkml:brushProperty name="height" value="0.0293996557593346" units="cm"/>
      <inkml:brushProperty name="color" value="#00bff3"/>
      <inkml:brushProperty name="ignorePressure" value="0"/>
    </inkml:brush>
  </inkml:definitions>
  <inkml:trace contextRef="#ctx0" brushRef="#br0">89300.000 14950.000 498,'0.000'-25.000'0,"0.000"0.000"0,0.000 0.000 0,0.000 0.000 0,0.000 1.000 7,0.000 4.000 11,0.000 3.000 13,0.000 3.000 12,0.000 14.000 8,0.000 25.000 2,0.000 25.000 3,0.000 25.000 2,0.000 15.000-3,0.000 7.000-9,0.000 6.000-10,0.000 7.000-10,0.000 4.000-10,0.000 3.000-10,0.000 3.000-12,0.000 4.000-11,0.000-4.000-4,0.000-9.000 3,0.000-10.000 1,0.000-8.000 3</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9"/>
    </inkml:context>
    <inkml:brush xml:id="br0">
      <inkml:brushProperty name="width" value="0.0224050171673298" units="cm"/>
      <inkml:brushProperty name="height" value="0.0224050171673298" units="cm"/>
      <inkml:brushProperty name="color" value="#00bff3"/>
      <inkml:brushProperty name="ignorePressure" value="0"/>
    </inkml:brush>
  </inkml:definitions>
  <inkml:trace contextRef="#ctx0" brushRef="#br0">89800.000 15100.000 654,'0.000'-24.000'0,"0.000"4.000"0,0.000 3.000 0,0.000 3.000 0,4.000-2.000 3,10.000-6.000 5,10.000-6.000 6,9.000-6.000 6,7.000-2.000 4,7.000 3.000 7,6.000 3.000 5,7.000 4.000 6,8.000 4.000 0,14.000 6.000-3,11.000 7.000-4,14.000 6.000-3,0.000 4.000-12,-8.000 4.000-23,-10.000 3.000-20,-9.000 3.000-22,-12.000 1.000-11,-11.000 1.000-3,-14.000-1.000-3,-11.000 1.000-1</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09:59"/>
    </inkml:context>
    <inkml:brush xml:id="br0">
      <inkml:brushProperty name="width" value="0.0247767940163612" units="cm"/>
      <inkml:brushProperty name="height" value="0.0247767940163612" units="cm"/>
      <inkml:brushProperty name="color" value="#00bff3"/>
      <inkml:brushProperty name="ignorePressure" value="0"/>
    </inkml:brush>
  </inkml:definitions>
  <inkml:trace contextRef="#ctx0" brushRef="#br0">90400.000 14250.000 591,'-22.000'-18.000'88,"6.000"17.000"-16,7.000 15.000-15,6.000 16.000-15,4.000 16.000-8,4.000 20.000-2,3.000 18.000-1,3.000 20.000-2,-1.000 10.000-9,-2.000 3.000-16,-3.000 3.000-18,-3.000 4.000-15,-4.000-7.000-6,-3.000-16.000 8,-3.000-15.000 8,-2.000-15.000 7,-3.000-14.000-6,1.000-8.000-17,-1.000-10.000-18,1.000-9.000-18</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0"/>
    </inkml:context>
    <inkml:brush xml:id="br0">
      <inkml:brushProperty name="width" value="0.023291515186429" units="cm"/>
      <inkml:brushProperty name="height" value="0.023291515186429" units="cm"/>
      <inkml:brushProperty name="color" value="#00bff3"/>
      <inkml:brushProperty name="ignorePressure" value="0"/>
    </inkml:brush>
  </inkml:definitions>
  <inkml:trace contextRef="#ctx0" brushRef="#br0">90300.000 15800.000 629,'120.000'-24.000'7,"-9.000"4.000"15,-10.000 3.000 15,-8.000 3.000 14,-4.000 1.000 4,3.000 1.000-5,3.000-1.000-6,4.000 1.000-6,1.000 1.000-7,0.000 3.000-10,0.000 3.000-9,0.000 4.000-10,-10.000 1.000-11,-18.000 0.000-15,-19.000 0.000-16,-18.000 0.000-14</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53550.000 23450.000,'-50.000'0.000,"0.000"0.000,0.000 0.000,25.000 25.000,0.000 0.000,25.000 50.000,0.000 0.000,0.000 0.000,0.000 0.000,0.000-25.000,0.000 0.000,0.000-25.000,0.000 0.000,25.000 0.000,0.000 0.000,75.000-25.000,0.000 0.000,25.000-50.000,0.000 0.000,-50.000 0.000,0.000 0.000,-25.000-25.000,0.000 0.000,-50.000 0.000,0.000 0.000,-75.000 0.000,0.000 0.000,-25.000 25.000,0.000 0.000,25.000 0.000,0.000 0.000,50.000 25.000,0.000 0.000,0.000 75.000</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0"/>
    </inkml:context>
    <inkml:brush xml:id="br0">
      <inkml:brushProperty name="width" value="0.0275936033576727" units="cm"/>
      <inkml:brushProperty name="height" value="0.0275936033576727" units="cm"/>
      <inkml:brushProperty name="color" value="#00bff3"/>
      <inkml:brushProperty name="ignorePressure" value="0"/>
    </inkml:brush>
  </inkml:definitions>
  <inkml:trace contextRef="#ctx0" brushRef="#br0">91450.000 15300.000 531,'-4.000'-22.000'0,"-5.000"6.000"0,-7.000 7.000 0,-5.000 6.000 0,-3.000 6.000 10,4.000 6.000 20,3.000 7.000 21,3.000 6.000 20,1.000 10.000 4,1.000 17.000-11,-1.000 15.000-10,1.000 16.000-11,-1.000 7.000-11,1.000 1.000-10,-1.000-1.000-9,1.000 1.000-9,2.000-3.000-13,7.000-2.000-15,6.000-3.000-13,7.000-3.000-15,4.000-12.000-6,3.000-18.000 5,3.000-19.000 4,4.000-18.000 4,1.000-12.000 3,0.000-3.000 1,0.000-3.000 2,0.000-2.000 1</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0"/>
    </inkml:context>
    <inkml:brush xml:id="br0">
      <inkml:brushProperty name="width" value="0.0318651981651783" units="cm"/>
      <inkml:brushProperty name="height" value="0.0318651981651783" units="cm"/>
      <inkml:brushProperty name="color" value="#00bff3"/>
      <inkml:brushProperty name="ignorePressure" value="0"/>
    </inkml:brush>
  </inkml:definitions>
  <inkml:trace contextRef="#ctx0" brushRef="#br0">92500.000 15550.000 460,'-5.000'-22.000'76,"-9.000"6.000"-5,-10.000 7.000-3,-8.000 6.000-4,-4.000 9.000-6,3.000 13.000-9,3.000 12.000-10,4.000 13.000-8,2.000 6.000-6,4.000 0.000-5,3.000 0.000-4,3.000 0.000-4,4.000-2.000-4,7.000-3.000-6,6.000-3.000-4,7.000-2.000-7,7.000-8.000-4,9.000-8.000-5,10.000-10.000-5,10.000-9.000-5,7.000-12.000-2,6.000-11.000-3,7.000-14.000 0,6.000-11.000-2,-2.000-7.000 1,-9.000 0.000 1,-10.000 0.000 1,-8.000 0.000 2,-11.000 0.000 2,-8.000 0.000 5,-10.000 0.000 4,-9.000 0.000 4,-5.000 1.000 4,0.000 4.000 5,0.000 3.000 5,0.000 3.000 5,-2.000 4.000 4,-3.000 7.000 4,-3.000 6.000 4,-2.000 7.000 3,5.000 2.000 2,16.000 1.000-1,15.000-1.000-1,17.000 1.000 0,10.000 1.000-1,6.000 3.000 1,7.000 3.000 0,6.000 4.000 1,-1.000-1.000-1,-5.000-3.000-1,-7.000-3.000-1,-5.000-2.000-3,-8.000 3.000 0,-5.000 14.000-2,-7.000 11.000-1,-5.000 14.000-1,-11.000 10.000-1,-11.000 9.000 0,-14.000 10.000-1,-11.000 10.000-1,-9.000 2.000-1,-3.000-3.000-2,-3.000-3.000-3,-2.000-2.000-2,0.000-6.000-3,7.000-6.000-5,6.000-6.000-5,7.000-6.000-4,11.000-12.000-6,20.000-15.000-6,18.000-15.000-8,20.000-16.000-6,10.000-8.000-1,3.000 0.000 6,3.000 0.000 6,4.000 0.000 7,-4.000 1.000 4,-9.000 4.000 2,-10.000 3.000 3,-8.000 3.000 1,-8.000 1.000 1,-2.000 1.000-4,-3.000-1.000-3,-3.000 1.000-3,-6.000-1.000 1,-5.000 1.000 5,-7.000-1.000 5,-5.000 1.000 5</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0"/>
    </inkml:context>
    <inkml:brush xml:id="br0">
      <inkml:brushProperty name="width" value="0.0306783560663462" units="cm"/>
      <inkml:brushProperty name="height" value="0.0306783560663462" units="cm"/>
      <inkml:brushProperty name="color" value="#00bff3"/>
      <inkml:brushProperty name="ignorePressure" value="0"/>
    </inkml:brush>
  </inkml:definitions>
  <inkml:trace contextRef="#ctx0" brushRef="#br0">94250.000 15200.000 478,'-2.000'-69.000'6,"-3.000"13.000"12,-3.000 12.000 13,-2.000 13.000 11,-6.000 16.000 10,-6.000 23.000 5,-6.000 22.000 5,-6.000 22.000 6,1.000 15.000-4,9.000 9.000-14,10.000 10.000-15,10.000 10.000-13,2.000 10.000-11,-3.000 13.000-7,-3.000 12.000-8,-2.000 13.000-6,-3.000 12.000-8,1.000 13.000-11,-1.000 12.000-9,1.000 13.000-9,1.000-4.000-4,3.000-18.000 4,3.000-19.000 4,4.000-18.000 4</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1"/>
    </inkml:context>
    <inkml:brush xml:id="br0">
      <inkml:brushProperty name="width" value="0.016043059527874" units="cm"/>
      <inkml:brushProperty name="height" value="0.016043059527874" units="cm"/>
      <inkml:brushProperty name="color" value="#00bff3"/>
      <inkml:brushProperty name="ignorePressure" value="0"/>
    </inkml:brush>
  </inkml:definitions>
  <inkml:trace contextRef="#ctx0" brushRef="#br0">94750.000 15000.000 914,'0.000'-47.000'0,"0.000"6.000"0,0.000 7.000 0,0.000 6.000 0,3.000 6.000 1,6.000 6.000 3,7.000 7.000 4,6.000 6.000 2,7.000 1.000-1,10.000-3.000-5,10.000-3.000-5,9.000-2.000-5,7.000 0.000 2,7.000 7.000 10,6.000 6.000 8,7.000 7.000 10,-7.000 4.000-7,-19.000 3.000-26,-18.000 3.000-24,-19.000 4.000-24</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1"/>
    </inkml:context>
    <inkml:brush xml:id="br0">
      <inkml:brushProperty name="width" value="0.0307678580284119" units="cm"/>
      <inkml:brushProperty name="height" value="0.0307678580284119" units="cm"/>
      <inkml:brushProperty name="color" value="#00bff3"/>
      <inkml:brushProperty name="ignorePressure" value="0"/>
    </inkml:brush>
  </inkml:definitions>
  <inkml:trace contextRef="#ctx0" brushRef="#br0">99050.000 14050.000 476,'1.000'-91.000'6,"4.000"19.000"10,3.000 19.000 12,3.000 19.000 10,-1.000 15.000 2,-2.000 13.000-9,-3.000 12.000-8,-3.000 13.000-8,-4.000 20.000 1,-3.000 28.000 9,-3.000 28.000 10,-2.000 29.000 10,-5.000 21.000 2,-2.000 16.000-5,-3.000 15.000-5,-3.000 17.000-6,-4.000 5.000-6,-3.000-3.000-9,-3.000-3.000-9,-2.000-2.000-7,0.000-5.000-9,7.000-2.000-4,6.000-3.000-7,7.000-3.000-5,4.000-15.000-9,3.000-24.000-11,3.000-26.000-11,4.000-24.000-11,2.000-21.000-3,4.000-16.000 8,3.000-15.000 7,3.000-15.000 7</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1"/>
    </inkml:context>
    <inkml:brush xml:id="br0">
      <inkml:brushProperty name="width" value="0.0280390530824661" units="cm"/>
      <inkml:brushProperty name="height" value="0.0280390530824661" units="cm"/>
      <inkml:brushProperty name="color" value="#00bff3"/>
      <inkml:brushProperty name="ignorePressure" value="0"/>
    </inkml:brush>
  </inkml:definitions>
  <inkml:trace contextRef="#ctx0" brushRef="#br0">100100.000 15000.000 523,'42.000'-133.000'5,"-16.000"34.000"10,-15.000 35.000 10,-15.000 35.000 10,-18.000 24.000 7,-19.000 16.000 3,-18.000 15.000 3,-19.000 17.000 3,-12.000 11.000-2,-2.000 10.000-10,-3.000 10.000-7,-3.000 9.000-10,4.000 1.000-6,13.000-6.000-3,12.000-6.000-3,13.000-6.000-3,10.000-7.000-2,10.000-6.000 0,10.000-6.000 0,9.000-6.000 0,9.000-7.000-2,9.000-6.000-6,10.000-6.000-3,10.000-6.000-6,11.000-6.000-2,17.000-2.000-2,15.000-3.000-1,16.000-3.000-1,7.000-2.000 0,1.000 0.000 2,-1.000 0.000 2,1.000 0.000 2,-4.000 0.000 1,-6.000 0.000-2,-6.000 0.000 0,-6.000 0.000-2,-9.000 0.000-3,-8.000 0.000-4,-10.000 0.000-5,-9.000 0.000-4</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2"/>
    </inkml:context>
    <inkml:brush xml:id="br0">
      <inkml:brushProperty name="width" value="0.0363158583641052" units="cm"/>
      <inkml:brushProperty name="height" value="0.0363158583641052" units="cm"/>
      <inkml:brushProperty name="color" value="#00bff3"/>
      <inkml:brushProperty name="ignorePressure" value="0"/>
    </inkml:brush>
  </inkml:definitions>
  <inkml:trace contextRef="#ctx0" brushRef="#br0">100850.000 15300.000 403,'-25.000'0.000'6,"0.000"0.000"10,0.000 0.000 12,0.000 0.000 10,1.000 1.000 6,4.000 4.000 0,3.000 3.000 0,3.000 3.000-1,1.000 6.000-2,1.000 9.000-7,-1.000 10.000-5,1.000 10.000-5,2.000 2.000-8,7.000-3.000-8,6.000-3.000-7,7.000-2.000-9,5.000-6.000-4,7.000-6.000-4,6.000-6.000-3,7.000-6.000-2,4.000-7.000-5,3.000-6.000-5,3.000-6.000-5,4.000-6.000-5,-1.000-6.000 1,-3.000-2.000 8,-3.000-3.000 6,-2.000-3.000 9,-5.000 1.000 5,-2.000 6.000 4,-3.000 7.000 5,-3.000 6.000 4,-6.000 7.000 11,-5.000 10.000 18,-7.000 10.000 17,-5.000 9.000 18,-3.000 4.000 4,4.000 1.000-8,3.000-1.000-9,3.000 1.000-9,6.000-3.000-8,9.000-2.000-6,10.000-3.000-6,10.000-3.000-7,7.000-7.000-3,6.000-9.000-3,7.000-10.000-1,6.000-8.000-2,-1.000-8.000-3,-5.000-2.000-1,-7.000-3.000-4,-5.000-3.000-2,-8.000-9.000-9,-5.000-11.000-13,-7.000-14.000-14,-5.000-11.000-14,-8.000-6.000-4,-5.000 4.000 8,-7.000 3.000 7,-5.000 3.000 8,-8.000 4.000 3,-5.000 7.000 1,-7.000 6.000-1,-5.000 7.000 1,-4.000 5.000-2,0.000 7.000-2,0.000 6.000-2,0.000 7.000-2</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2"/>
    </inkml:context>
    <inkml:brush xml:id="br0">
      <inkml:brushProperty name="width" value="0.027599336579442" units="cm"/>
      <inkml:brushProperty name="height" value="0.027599336579442" units="cm"/>
      <inkml:brushProperty name="color" value="#00bff3"/>
      <inkml:brushProperty name="ignorePressure" value="0"/>
    </inkml:brush>
  </inkml:definitions>
  <inkml:trace contextRef="#ctx0" brushRef="#br0">102500.000 15050.000 531,'0.000'-25.000'3,"0.000"0.000"6,0.000 0.000 5,0.000 0.000 7,7.000 0.000 6,17.000 0.000 7,15.000 0.000 9,16.000 0.000 6,9.000 1.000 2,3.000 4.000-6,3.000 3.000-5,4.000 3.000-5,-4.000 4.000-6,-9.000 7.000-4,-10.000 6.000-4,-8.000 7.000-4,-9.000 7.000-12,-6.000 9.000-17,-6.000 10.000-19,-6.000 10.000-19,-9.000-1.000-10,-8.000-9.000-6,-10.000-10.000-4,-9.000-8.000-5</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2"/>
    </inkml:context>
    <inkml:brush xml:id="br0">
      <inkml:brushProperty name="width" value="0.0270542427897453" units="cm"/>
      <inkml:brushProperty name="height" value="0.0270542427897453" units="cm"/>
      <inkml:brushProperty name="color" value="#00bff3"/>
      <inkml:brushProperty name="ignorePressure" value="0"/>
    </inkml:brush>
  </inkml:definitions>
  <inkml:trace contextRef="#ctx0" brushRef="#br0">102650.000 15400.000 542,'-24.000'0.000'3,"4.000"0.000"6,3.000 0.000 7,3.000 0.000 7,10.000 0.000 8,20.000 0.000 14,18.000 0.000 11,20.000 0.000 14,10.000 0.000-2,3.000 0.000-13,3.000 0.000-14,4.000 0.000-13,1.000 0.000-16,0.000 0.000-13,0.000 0.000-15,0.000 0.000-15,-7.000-2.000-14,-11.000-3.000-14,-14.000-3.000-13,-11.000-2.000-14</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2"/>
    </inkml:context>
    <inkml:brush xml:id="br0">
      <inkml:brushProperty name="width" value="0.0359701588749886" units="cm"/>
      <inkml:brushProperty name="height" value="0.0359701588749886" units="cm"/>
      <inkml:brushProperty name="color" value="#00bff3"/>
      <inkml:brushProperty name="ignorePressure" value="0"/>
    </inkml:brush>
  </inkml:definitions>
  <inkml:trace contextRef="#ctx0" brushRef="#br0">103800.000 14600.000 407,'-24.000'-25.000'2,"4.000"0.000"3,3.000 0.000 4,3.000 0.000 3,-2.000 14.000 13,-6.000 28.000 25,-6.000 28.000 23,-6.000 29.000 24,-2.000 16.000 1,3.000 7.000-20,3.000 6.000-22,4.000 7.000-21,1.000 2.000-13,0.000 1.000-6,0.000-1.000-6,0.000 1.000-5,0.000-1.000-11,0.000 1.000-13,0.000-1.000-14,0.000 1.000-14,1.000-12.000-12,4.000-21.000-10,3.000-22.000-11,3.000-22.000-11</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54550.000 23400.000,'-100.000'0.000,"125.000"0.000,0.000 0.000,125.000 25.000,0.000 0.000,75.000-25.000,0.000 0.000,0.000 0.000,0.000 0.000,-25.000 25.000,0.000 0.000,-25.000 0.000,0.000 0.000,0.000-25.000,0.000 0.000,-25.000-25.000,0.000 0.000,-75.000 0.000</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3"/>
    </inkml:context>
    <inkml:brush xml:id="br0">
      <inkml:brushProperty name="width" value="0.034816425293684" units="cm"/>
      <inkml:brushProperty name="height" value="0.034816425293684" units="cm"/>
      <inkml:brushProperty name="color" value="#00bff3"/>
      <inkml:brushProperty name="ignorePressure" value="0"/>
    </inkml:brush>
  </inkml:definitions>
  <inkml:trace contextRef="#ctx0" brushRef="#br0">104500.000 15150.000 421,'0.000'-68.000'5,"0.000"17.000"12,0.000 15.000 11,0.000 16.000 10,-2.000 10.000 6,-3.000 7.000 0,-3.000 6.000-1,-2.000 7.000-1,-6.000 10.000-1,-6.000 16.000 0,-6.000 15.000 0,-6.000 17.000-1,-1.000 7.000-4,7.000 0.000-6,6.000 0.000-7,7.000 0.000-6,4.000-2.000-6,3.000-3.000-2,3.000-3.000-3,4.000-2.000-3,5.000-9.000-1,10.000-12.000 1,10.000-13.000 2,9.000-12.000 1,4.000-10.000-3,1.000-6.000-4,-1.000-6.000-6,1.000-6.000-6,1.000-10.000-4,3.000-12.000-4,3.000-13.000-3,4.000-12.000-3,-4.000-9.000-2,-9.000-2.000 4,-10.000-3.000 2,-8.000-3.000 2,-8.000-1.000 3,-2.000 4.000 3,-3.000 3.000 3,-3.000 3.000 2,-2.000 6.000 1,0.000 9.000-2,0.000 10.000-2,0.000 10.000-2,-4.000 7.000-4,-5.000 6.000-8,-7.000 7.000-8,-5.000 6.000-7,-4.000 4.000-2,0.000 4.000 4,0.000 3.000 4,0.000 3.000 3</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3"/>
    </inkml:context>
    <inkml:brush xml:id="br0">
      <inkml:brushProperty name="width" value="0.0227864366024733" units="cm"/>
      <inkml:brushProperty name="height" value="0.0227864366024733" units="cm"/>
      <inkml:brushProperty name="color" value="#00bff3"/>
      <inkml:brushProperty name="ignorePressure" value="0"/>
    </inkml:brush>
  </inkml:definitions>
  <inkml:trace contextRef="#ctx0" brushRef="#br0">104800.000 14650.000 643,'48.000'-47.000'6,"-3.000"6.000"11,-3.000 7.000 12,-2.000 6.000 11,-3.000 4.000 5,1.000 4.000-2,-1.000 3.000-1,1.000 3.000-1,-1.000 3.000-5,1.000 3.000-9,-1.000 3.000-7,1.000 4.000-10,-3.000 4.000-10,-2.000 6.000-13,-3.000 7.000-14,-3.000 6.000-14,-4.000 1.000-4,-3.000-3.000 8,-3.000-3.000 7,-2.000-2.000 7</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3"/>
    </inkml:context>
    <inkml:brush xml:id="br0">
      <inkml:brushProperty name="width" value="0.0312118995934725" units="cm"/>
      <inkml:brushProperty name="height" value="0.0312118995934725" units="cm"/>
      <inkml:brushProperty name="color" value="#00bff3"/>
      <inkml:brushProperty name="ignorePressure" value="0"/>
    </inkml:brush>
  </inkml:definitions>
  <inkml:trace contextRef="#ctx0" brushRef="#br0">105800.000 13750.000 469,'-2.000'-44.000'8,"-3.000"13.000"13,-3.000 12.000 14,-2.000 13.000 15,-1.000 9.000 7,3.000 6.000-2,3.000 7.000-2,4.000 6.000 0,-3.000 10.000-5,-5.000 17.000-7,-7.000 15.000-7,-5.000 16.000-6,-4.000 9.000-7,0.000 3.000-6,0.000 3.000-6,0.000 4.000-7,1.000-1.000-7,4.000-3.000-11,3.000-3.000-11,3.000-2.000-11,3.000-11.000-8,3.000-15.000-6,3.000-15.000-6,4.000-16.000-6</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3"/>
    </inkml:context>
    <inkml:brush xml:id="br0">
      <inkml:brushProperty name="width" value="0.0323898009955883" units="cm"/>
      <inkml:brushProperty name="height" value="0.0323898009955883" units="cm"/>
      <inkml:brushProperty name="color" value="#00bff3"/>
      <inkml:brushProperty name="ignorePressure" value="0"/>
    </inkml:brush>
  </inkml:definitions>
  <inkml:trace contextRef="#ctx0" brushRef="#br0">106200.000 13950.000 452,'0.000'-46.000'4,"0.000"10.000"7,0.000 10.000 8,0.000 9.000 6,-2.000 7.000 10,-3.000 7.000 11,-3.000 6.000 11,-2.000 7.000 10,-3.000 10.000 0,1.000 16.000-12,-1.000 15.000-12,1.000 17.000-12,1.000 8.000-8,3.000 4.000-3,3.000 3.000-2,4.000 3.000-4,2.000-2.000-5,4.000-6.000-5,3.000-6.000-7,3.000-6.000-7,6.000-9.000-7,9.000-8.000-12,10.000-10.000-12,10.000-9.000-10,0.000-9.000-2,-5.000-5.000 10,-7.000-7.000 8,-5.000-5.000 8</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3"/>
    </inkml:context>
    <inkml:brush xml:id="br0">
      <inkml:brushProperty name="width" value="0.0341271832585335" units="cm"/>
      <inkml:brushProperty name="height" value="0.0341271832585335" units="cm"/>
      <inkml:brushProperty name="color" value="#00bff3"/>
      <inkml:brushProperty name="ignorePressure" value="0"/>
    </inkml:brush>
  </inkml:definitions>
  <inkml:trace contextRef="#ctx0" brushRef="#br0">106950.000 13900.000 429,'-5.000'-27.000'5,"-9.000"-3.000"9,-10.000-3.000 10,-8.000-2.000 8,-6.000 2.000 11,1.000 9.000 8,-1.000 10.000 10,1.000 10.000 10,-4.000 16.000-1,-6.000 26.000-9,-6.000 24.000-9,-6.000 26.000-9,-9.000 22.000-13,-8.000 23.000-17,-10.000 22.000-15,-9.000 22.000-18,-7.000 7.000-5,-3.000-6.000 2,-3.000-6.000 4,-2.000-6.000 3,6.000-18.000-11,20.000-28.000-22,18.000-28.000-24,20.000-27.000-23</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6"/>
    </inkml:context>
    <inkml:brush xml:id="br0">
      <inkml:brushProperty name="width" value="0.0282202363014221" units="cm"/>
      <inkml:brushProperty name="height" value="0.0282202363014221" units="cm"/>
      <inkml:brushProperty name="color" value="#00bff3"/>
      <inkml:brushProperty name="ignorePressure" value="0"/>
    </inkml:brush>
  </inkml:definitions>
  <inkml:trace contextRef="#ctx0" brushRef="#br0">70550.000 4550.000 519,'3.000'-27.000'0,"6.000"-3.000"0,7.000-3.000 0,6.000-2.000 0,4.000-14.000 4,4.000-21.000 6,3.000-22.000 8,3.000-22.000 6,-5.000 3.000 4,-12.000 28.000 1,-13.000 28.000 0,-12.000 29.000 0,-12.000 19.000-1,-8.000 14.000-5,-10.000 11.000-3,-9.000 14.000-4,-10.000 16.000-3,-9.000 22.000-1,-10.000 22.000-1,-8.000 23.000-1,-6.000 10.000 0,1.000 0.000-2,-1.000 0.000 0,1.000 0.000 0,1.000 0.000-1,3.000 0.000 0,3.000 0.000 1,4.000 0.000-1,1.000 1.000 1,0.000 4.000-1,0.000 3.000 0,0.000 3.000-1,6.000-1.000-1,13.000-2.000 1,12.000-3.000-2,13.000-3.000 0,10.000-4.000 0,10.000-3.000-1,10.000-3.000-1,9.000-2.000 0,13.000-9.000 0,20.000-12.000 0,18.000-13.000 0,20.000-12.000 1,14.000-9.000-1,14.000-2.000 0,11.000-3.000-1,14.000-3.000-1,-1.000-2.000 1,-12.000 0.000 0,-13.000 0.000 1,-12.000 0.000 0,-13.000 4.000 1,-12.000 10.000 0,-13.000 10.000 0,-12.000 9.000-1,-15.000 13.000 1,-15.000 20.000-1,-15.000 18.000 1,-16.000 20.000-1,-16.000 11.000 0,-16.000 7.000 1,-15.000 6.000-1,-15.000 7.000 2,-11.000-3.000-2,-2.000-8.000-1,-3.000-10.000-1,-3.000-9.000-1,1.000-13.000-3,6.000-16.000 0,7.000-15.000-3,6.000-15.000 0,4.000-12.000-5,4.000-6.000-4,3.000-6.000-7,3.000-6.000-5,4.000-6.000-3,7.000-2.000-1,6.000-3.000-1,7.000-3.000-1,4.000-2.000-2,3.000 0.000-2,3.000 0.000-3,4.000 0.000-2,2.000-4.000 2,4.000-5.000 3,3.000-7.000 6,3.000-5.000 4,1.000-4.000 5,1.000 0.000 5,-1.000 0.000 5,1.000 0.000 6</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06"/>
    </inkml:context>
    <inkml:brush xml:id="br0">
      <inkml:brushProperty name="width" value="0.029803179204464" units="cm"/>
      <inkml:brushProperty name="height" value="0.029803179204464" units="cm"/>
      <inkml:brushProperty name="color" value="#00bff3"/>
      <inkml:brushProperty name="ignorePressure" value="0"/>
    </inkml:brush>
  </inkml:definitions>
  <inkml:trace contextRef="#ctx0" brushRef="#br0">68900.000 11150.000 492,'68.000'0.000'-3,"-11.000"0.000"10,-14.000 0.000 8,-11.000 0.000 10,-6.000 3.000 5,4.000 6.000 0,3.000 7.000 0,3.000 6.000 1,-1.000 10.000-1,-2.000 17.000-1,-3.000 15.000 0,-3.000 16.000-1,-4.000 13.000-1,-3.000 14.000-1,-3.000 11.000-1,-2.000 14.000-1,-5.000 7.000-3,-2.000 3.000-2,-3.000 3.000-4,-3.000 4.000-3,-2.000 4.000-2,0.000 6.000-1,0.000 7.000 0,0.000 6.000-2,0.000 6.000 0,0.000 6.000-1,0.000 7.000-1,0.000 6.000-2,0.000-4.000-2,0.000-11.000-2,0.000-14.000-4,0.000-11.000-3,1.000-14.000-3,4.000-11.000 1,3.000-14.000-2,3.000-11.000 0,1.000-12.000 0,1.000-9.000 1,-1.000-10.000 2,1.000-8.000 1,-1.000-4.000 1,1.000 3.000 2,-1.000 3.000 1,1.000 4.000 2,-1.000 1.000 3,1.000 0.000 3,-1.000 0.000 3,1.000 0.000 3,1.000-4.000 0,3.000-5.000 0,3.000-7.000-3,4.000-5.000-1,5.000-6.000-1,10.000-3.000 1,10.000-3.000-1,9.000-2.000 0,12.000-6.000-3,16.000-6.000-7,15.000-6.000-7,17.000-6.000-6,17.000-4.000-4,23.000 1.000 1,22.000-1.000 1,22.000 1.000 0,-6.000-3.000-8,-30.000-2.000-16,-32.000-3.000-17,-30.000-3.000-17</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8:0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34050.000 8050.000 1000,'-179.000'-44.000'0,"45.000"13.000"0,43.000 12.000 0,45.000 13.000 0,16.000 4.000-6,-9.000-3.000-9,-10.000-3.000-10,-8.000-2.000-11,-1.000-3.000-1,9.000 1.000 6,10.000-1.000 7,10.000 1.000 7,4.000 1.000 4,0.000 3.000 3,0.000 3.000 3,0.000 4.000 3,1.000 4.000 1,4.000 6.000 0,3.000 7.000 1,3.000 6.000-1</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8:2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26000.000 9700.000 1000,'21.000'-47.000'0,"-5.000"6.000"0,-7.000 7.000 0,-5.000 6.000 0,-1.000 1.000-6,6.000-3.000-9,7.000-3.000-11,6.000-2.000-10,1.000-1.000-2,-3.000 3.000 6,-3.000 3.000 8,-2.000 4.000 6,0.000-4.000 6,7.000-9.000 2,6.000-10.000 3,7.000-8.000 2,0.000-1.000 3,-2.000 9.000 0,-3.000 10.000 0,-3.000 10.000 1,-4.000 7.000 1,-3.000 6.000 0,-3.000 7.000-1,-2.000 6.000 1,-3.000 1.000 0,1.000-3.000-1,-1.000-3.000 0,1.000-2.000 0</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8:2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22650.000 5150.000 1000,'-54.000'25.000'-4,"-5.000"0.000"-5,-7.000 0.000-6,-5.000 0.000-6,-4.000 1.000-3,0.000 4.000-2,0.000 3.000-1,0.000 3.000-1,3.000-1.000 2,6.000-2.000 6,7.000-3.000 5,6.000-3.000 7,1.000-1.000 2,-3.000 4.000 2,-3.000 3.000 2,-2.000 3.000 0,3.000-4.000 1,14.000-8.000 0,11.000-10.000 0,14.000-9.000 1,3.000-2.000 0,-2.000 6.000 0,-3.000 7.000 0,-3.000 6.000-1,-6.000 6.000 1,-5.000 6.000 0,-7.000 7.000 0,-5.000 6.000 0,-1.000 4.000 0,6.000 4.000 0,7.000 3.000 0,6.000 3.000 0,4.000 1.000 0,4.000 1.000 0,3.000-1.000 0,3.000 1.000 0,1.000-3.000 0,1.000-2.000 0,-1.000-3.000 0,1.000-3.000 0,1.000-6.000 0,3.000-5.000 0,3.000-7.000 0,4.000-5.000 0,1.000-3.000 0,0.000 4.000 0,0.000 3.000 0,0.000 3.000 0,0.000-1.000 0,0.000-2.000 0,0.000-3.000 0,0.000-3.000 0,0.000-4.000 0,0.000-3.000 0,0.000-3.000 0,0.000-2.000 0,0.000-1.000 0,0.000 3.000 0,0.000 3.000 0,0.000 4.000 0,-2.000-3.000 0,-3.000-5.000 0,-3.000-7.000 0,-2.000-5.000-1</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58650.000 22900.000,'0.000'-50.000,"-25.000"50.000,0.000 0.000,0.000 0.000,0.000 0.000,25.000 25.000,0.000 0.000,0.000 0.000</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8: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21400.000 14500.000 1000,'92.000'-47.000'-6,"-16.000"6.000"-10,-15.000 7.000-10,-15.000 6.000-11,-6.000 3.000-2,7.000 0.000 7,6.000 0.000 7,7.000 0.000 7,-1.000 0.000 5,-6.000 0.000 3,-6.000 0.000 3,-6.000 0.000 3,-2.000 1.000 1,3.000 4.000 1,3.000 3.000 0,4.000 3.000 2,2.000 1.000-1,4.000 1.000 1,3.000-1.000-1,3.000 1.000 1,-5.000 1.000 0,-12.000 3.000 0,-13.000 3.000 0,-12.000 4.000 0,-5.000 1.000 0,3.000 0.000 0,3.000 0.000 0,4.000 0.000 0</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8:5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60800.000 29500.000 1000,'-66.000'-90.000'-73,"19.000"23.000"18,19.000 22.000 16,19.000 22.000 17,10.000 12.000 10,4.000 3.000 3,3.000 3.000 4,3.000 4.000 4,3.000 1.000 1,3.000 0.000-1,3.000 0.000-1,4.000 0.000 0,-1.000 0.000-1,-3.000 0.000 1,-3.000 0.000 1,-2.000 0.000 0,-5.000 1.000 0,-2.000 4.000-1,-3.000 3.000 1,-3.000 3.000-2</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89700.000 22400.000 1000,'0.000'-27.000'-4,"0.000"-3.000"-6,0.000-3.000-6,0.000-2.000-8,-2.000 5.000 0,-3.000 16.000 4,-3.000 15.000 4,-2.000 17.000 4,-1.000 7.000 3,3.000 0.000 3,3.000 0.000 3,4.000 0.000 3,1.000 4.000 1,0.000 10.000 0,0.000 10.000 1,0.000 9.000 1,1.000 7.000-1,4.000 7.000 0,3.000 6.000 1,3.000 7.000-1,1.000 4.000 0,1.000 3.000 1,-1.000 3.000-1,1.000 4.000-1,1.000 4.000 1,3.000 6.000 0,3.000 7.000 1,4.000 6.000 0,1.000 12.000-1,0.000 19.000 1,0.000 19.000-1,0.000 19.000 0,0.000 10.000 0,0.000 4.000-1,0.000 3.000 0,0.000 3.000 0,-2.000-7.000-1,-3.000-15.000 0,-3.000-15.000 0,-2.000-16.000 0,-3.000-16.000 0,1.000-16.000 1,-1.000-15.000-1,1.000-15.000 0,-1.000-14.000 0,1.000-8.000 0,-1.000-10.000-1,1.000-9.000-1,-1.000-9.000 0,1.000-5.000-1,-1.000-7.000 0,1.000-5.000-1,-1.000-8.000-1,1.000-5.000-1,-1.000-7.000-1,1.000-5.000-1,2.000-8.000 0,7.000-5.000 1,6.000-7.000 1,7.000-5.000 0,0.000-8.000 0,-2.000-5.000-2,-3.000-7.000-1,-3.000-5.000-3,-4.000-1.000 0,-3.000 6.000 3,-3.000 7.000 2,-2.000 6.000 2</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91000.000 24050.000 1000,'0.000'-25.000'-4,"0.000"0.000"-5,0.000 0.000-7,0.000 0.000-7,0.000 1.000-1,0.000 4.000 1,0.000 3.000 3,0.000 3.000 2,-2.000 3.000 2,-3.000 3.000 2,-3.000 3.000 1,-2.000 4.000 2,-3.000 4.000 1,1.000 6.000 1,-1.000 7.000 2,1.000 6.000 1,-3.000 6.000 3,-2.000 6.000 7,-3.000 7.000 6,-3.000 6.000 6,-4.000 3.000 2,-3.000 0.000-4,-3.000 0.000-4,-2.000 0.000-3,-5.000 3.000-2,-2.000 6.000-1,-3.000 7.000-1,-3.000 6.000 0,-1.000 1.000-2,4.000-3.000 0,3.000-3.000-1,3.000-2.000-1,3.000-5.000 0,3.000-2.000 1,3.000-3.000-1,4.000-3.000 1,2.000-2.000 0,4.000 0.000 0,3.000 0.000 0,3.000 0.000 0,3.000-4.000 0,3.000-5.000-1,3.000-7.000 1,4.000-5.000 0,1.000-4.000 0,0.000 0.000 0,0.000 0.000 1,0.000 0.000-1,4.000 1.000 1,10.000 4.000 0,10.000 3.000 1,9.000 3.000 0,4.000-1.000 2,1.000-2.000-1,-1.000-3.000 1,1.000-3.000 0,1.000-2.000 0,3.000 0.000-1,3.000 0.000 0,4.000 0.000-1,-1.000 0.000 0,-3.000 0.000 0,-3.000 0.000-1,-2.000 0.000 0,-3.000-2.000 0,1.000-3.000 0,-1.000-3.000-1,1.000-2.000 0,-1.000-3.000 0,1.000 1.000-1,-1.000-1.000 1,1.000 1.000-1,-3.000-3.000-1,-2.000-2.000-2,-3.000-3.000-1,-3.000-3.000-2,-2.000-2.000-1,0.000 0.000-1,0.000 0.000-1,0.000 0.000 0,1.000-2.000 0,4.000-3.000-2,3.000-3.000 0,3.000-2.000 0,-2.000-3.000 0,-6.000 1.000 2,-6.000-1.000 3,-6.000 1.000 1</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91700.000 24950.000 1000,'0.000'-46.000'-40,"0.000"10.000"4,0.000 10.000 5,0.000 9.000 4,0.000 4.000 6,0.000 1.000 7,0.000-1.000 9,0.000 1.000 7,0.000 4.000 4,0.000 9.000 2,0.000 10.000 0,0.000 10.000 2,1.000 7.000 0,4.000 6.000-2,3.000 7.000-1,3.000 6.000-1,-1.000 4.000-1,-2.000 4.000 0,-3.000 3.000 0,-3.000 3.000-1,-1.000 1.000 0,4.000 1.000 0,3.000-1.000-1,3.000 1.000 1,1.000-1.000-1,1.000 1.000-1,-1.000-1.000 0,1.000 1.000-1,-1.000-1.000-1,1.000 1.000 0,-1.000-1.000 0,1.000 1.000 0,-3.000-1.000-1,-2.000 1.000 0,-3.000-1.000 0,-3.000 1.000 0,-1.000-4.000 0,4.000-6.000 0,3.000-6.000 0,3.000-6.000 0,-1.000-7.000 1,-2.000-6.000 0,-3.000-6.000-1,-3.000-6.000 1,-2.000-4.000 0,0.000 1.000-1,0.000-1.000 0,0.000 1.000 1,1.000-7.000-1,4.000-12.000 0,3.000-13.000 1,3.000-12.000-1,1.000-9.000 0,1.000-2.000-2,-1.000-3.000 0,1.000-3.000-2,-1.000-4.000 0,1.000-3.000 1,-1.000-3.000 0,1.000-2.000 0,-1.000 0.000 2,1.000 7.000-1,-1.000 6.000 2,1.000 7.000-1,-1.000 4.000 1,1.000 3.000 0,-1.000 3.000 0,1.000 4.000 0,-1.000 2.000 1,1.000 4.000 1,-1.000 3.000 1,1.000 3.000 1,-1.000 4.000 1,1.000 7.000 1,-1.000 6.000 1,1.000 7.000 0,-1.000 5.000 0,1.000 7.000 1,-1.000 6.000 0,1.000 7.000 1,-1.000 2.000-1,1.000 1.000 0,-1.000-1.000-1,1.000 1.000-1,-3.000-1.000-1,-2.000 1.000-1,-3.000-1.000-1,-3.000 1.000-2,-1.000-1.000 0,4.000 1.000-1,3.000-1.000 0,3.000 1.000 0,1.000-1.000 0,1.000 1.000 1,-1.000-1.000-1,1.000 1.000 1,-1.000-3.000 0,1.000-2.000-1,-1.000-3.000 0,1.000-3.000 0,-3.000-4.000-1,-2.000-3.000 0,-3.000-3.000-1,-3.000-2.000-2,-1.000-5.000 0,4.000-2.000-1,3.000-3.000-2,3.000-3.000-1,1.000-4.000-3,1.000-3.000-3,-1.000-3.000-4,1.000-2.000-4,-3.000-3.000 0,-2.000 1.000 4,-3.000-1.000 5,-3.000 1.000 3</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92300.000 23950.000 1000,'70.000'-24.000'-66,"-9.000"4.000"20,-10.000 3.000 19,-8.000 3.000 19,-4.000 3.000 10,3.000 3.000 1,3.000 3.000 1,4.000 4.000 2,-1.000-1.000-1,-3.000-3.000-1,-3.000-3.000-1,-2.000-2.000-2,-5.000-1.000-2,-2.000 3.000-1,-3.000 3.000-2,-3.000 4.000-2,-4.000 5.000-1,-3.000 10.000-1,-3.000 10.000 0,-2.000 9.000-2,-5.000 4.000 0,-2.000 1.000 1,-3.000-1.000-1,-3.000 1.000 0,-4.000-1.000 1,-3.000 1.000 2,-3.000-1.000 1,-2.000 1.000 1,-3.000-4.000 1,1.000-6.000 2,-1.000-6.000 0,1.000-6.000 0</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92450.000 25350.000 1000,'6.000'-27.000'-50,"13.000"-3.000"15,12.000-3.000 13,13.000-2.000 15,7.000-1.000 8,4.000 3.000 2,3.000 3.000 2,3.000 4.000 1,3.000 1.000-1,3.000 0.000-2,3.000 0.000-3,4.000 0.000-3,1.000 3.000-2,0.000 6.000-2,0.000 7.000-1,0.000 6.000-1,-4.000 3.000 0,-5.000 0.000-1,-7.000 0.000 0,-5.000 0.000 1,-8.000-2.000-1,-5.000-3.000-1,-7.000-3.000 0,-5.000-2.000-2</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94100.000 24350.000 1000,'6.000'17.000'-3,"13.000"-16.000"-5,12.000-15.000-6,13.000-15.000-4,9.000-9.000-1,6.000 1.000 7,7.000-1.000 5,6.000 1.000 6,4.000-1.000 4,4.000 1.000 1,3.000-1.000 1,3.000 1.000 0,1.000 1.000 1,1.000 3.000 0,-1.000 3.000 0,1.000 4.000-1,1.000 2.000 0,3.000 4.000-1,3.000 3.000-2,4.000 3.000 0,4.000 1.000-1,6.000 1.000 0,7.000-1.000-1,6.000 1.000-1,-1.000-3.000 0,-5.000-2.000 0,-7.000-3.000 0,-5.000-3.000-1,-6.000-2.000 1,-3.000 0.000 0,-3.000 0.000 0,-2.000 0.000 1,-5.000 0.000-1,-2.000 0.000 1,-3.000 0.000-1,-3.000 0.000 0,-7.000 0.000 0,-9.000 0.000-1,-10.000 0.000 0,-8.000 0.000-1,-6.000 0.000-1,1.000 0.000-1,-1.000 0.000-2,1.000 0.000-1,-4.000 0.000 0,-6.000 0.000-1,-6.000 0.000-1,-6.000 0.000 1,-4.000 0.000-2,1.000 0.000-1,-1.000 0.000-1,1.000 0.000-3,-4.000-2.000 1,-6.000-3.000 1,-6.000-3.000 2,-6.000-2.000 1,-4.000-1.000 1,1.000 3.000 3,-1.000 3.000 2,1.000 4.000 1</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95100.000 20850.000 1000,'-4.000'-24.000'0,"-5.000"4.000"0,-7.000 3.000 0,-5.000 3.000 0,-6.000-7.000-6,-3.000-15.000-11,-3.000-15.000-12,-2.000-16.000-10,-1.000-5.000-1,3.000 6.000 13,3.000 7.000 12,4.000 6.000 12,4.000 7.000 5,6.000 10.000-1,7.000 10.000-1,6.000 9.000-1,1.000 4.000 0,-3.000 1.000 0,-3.000-1.000 3,-2.000 1.000 0,-3.000 1.000 1,1.000 3.000 2,-1.000 3.000-1,1.000 4.000 1,-1.000 2.000 1,1.000 4.000 2,-1.000 3.000 1,1.000 3.000 1,-1.000 4.000 0,1.000 7.000-1,-1.000 6.000-1,1.000 7.000-2,1.000 5.000 0,3.000 7.000 0,3.000 6.000-1,4.000 7.000 1,1.000 2.000-1,0.000 1.000-1,0.000-1.000 1,0.000 1.000-1,0.000 1.000 0,0.000 3.000 0,0.000 3.000-1,0.000 4.000 0,3.000 5.000 0,6.000 10.000 0,7.000 10.000 0,6.000 9.000 0,1.000 9.000 0,-3.000 9.000-1,-3.000 10.000-1,-2.000 10.000 1,-1.000 5.000-1,3.000 4.000-1,3.000 3.000 1,4.000 3.000 0,1.000-7.000-1,0.000-15.000-3,0.000-15.000-1,0.000-16.000-2,0.000-13.000-1,0.000-9.000-2,0.000-10.000 0,0.000-8.000-1,-2.000-11.000-1,-3.000-8.000 0,-3.000-10.000 0,-2.000-9.000 0,-3.000-10.000-1,1.000-9.000-2,-1.000-10.000-2,1.000-8.000-3,1.000-11.000 1,3.000-8.000 3,3.000-10.000 3,4.000-9.000 2,-3.000-2.000 3,-5.000 6.000 1,-7.000 7.000 2,-5.000 6.000 2</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95950.000 21200.000 1000,'0.000'-46.000'-14,"0.000"10.000"3,0.000 10.000 3,0.000 9.000 3,-4.000 7.000 4,-5.000 7.000 3,-7.000 6.000 5,-5.000 7.000 3,-6.000 5.000 0,-3.000 7.000-6,-3.000 6.000-5,-2.000 7.000-6,-3.000 5.000-2,1.000 7.000 3,-1.000 6.000 3,1.000 7.000 2,-1.000 2.000 0,1.000 1.000-2,-1.000-1.000-2,1.000 1.000-1,-1.000-1.000-1,1.000 1.000 1,-1.000-1.000 1,1.000 1.000 2,1.000-3.000 0,3.000-2.000 1,3.000-3.000 0,4.000-3.000 0,2.000-7.000 0,4.000-9.000 0,3.000-10.000 1,3.000-8.000 0,3.000-6.000 1,3.000 1.000-1,3.000-1.000 1,4.000 1.000 0,1.000-1.000-1,0.000 1.000 1,0.000-1.000 0,0.000 1.000 0,0.000-1.000 1,0.000 1.000 0,0.000-1.000 2,0.000 1.000 1,3.000 2.000 0,6.000 7.000 0,7.000 6.000-1,6.000 7.000 0,3.000 2.000 1,0.000 1.000-1,0.000-1.000 1,0.000 1.000 0,-2.000-3.000 0,-3.000-2.000-1,-3.000-3.000 0,-2.000-3.000-1,-1.000-4.000 0,3.000-3.000-1,3.000-3.000 0,4.000-2.000-1,1.000-3.000 0,0.000 1.000-1,0.000-1.000 1,0.000 1.000-1,3.000-3.000 0,6.000-2.000 0,7.000-3.000-1,6.000-3.000-1,3.000-2.000-2,0.000 0.000-1,0.000 0.000-3,0.000 0.000-2,0.000 1.000-2,0.000 4.000-1,0.000 3.000-1,0.000 3.000-1,0.000-1.000-1,0.000-2.000 1,0.000-3.000 0,0.000-3.000 1,-5.000-2.000 2,-9.000 0.000 3,-10.000 0.000 2,-8.000 0.000 2,-6.000 0.000 3,1.000 0.000 0,-1.000 0.000 1,1.000 0.000 1</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58550.000 22950.000,'-50.000'0.000,"-25.000"-25.000,0.000 0.000,0.000 25.000,0.000 0.000,0.000 50.000,0.000 0.000,-25.000 50.000,0.000 0.000,50.000 25.000,0.000 0.000,50.000-25.000,0.000 0.000,75.000 0.000,0.000 0.000,100.000-50.000,0.000 0.000,0.000-25.000,0.000 0.000,-25.000-100.000,0.000 0.000,-50.000-100.000,0.000 0.000,-75.000 75.000,0.000 0.000,-50.000-25.000,0.000 0.000,-75.000 75.000,0.000 0.000,0.000 50.000,0.000 0.000,50.000 25.000,0.000 0.000,50.000 50.000,0.000 0.000,0.000-50.000,0.000 0.000,25.000-25.000</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6"/>
    </inkml:context>
    <inkml:brush xml:id="br0">
      <inkml:brushProperty name="width" value="0.0148630877956748" units="cm"/>
      <inkml:brushProperty name="height" value="0.0148630877956748" units="cm"/>
      <inkml:brushProperty name="color" value="#f2395b"/>
      <inkml:brushProperty name="ignorePressure" value="0"/>
    </inkml:brush>
  </inkml:definitions>
  <inkml:trace contextRef="#ctx0" brushRef="#br0">96500.000 22300.000 986,'-46.000'0.000'-2,"10.000"0.000"-6,10.000 0.000-5,9.000 0.000-6,7.000 3.000 1,7.000 6.000 3,6.000 7.000 6,7.000 6.000 4,0.000 4.000 3,-2.000 4.000 2,-3.000 3.000 1,-3.000 3.000 1,1.000-1.000 1,6.000-2.000 0,7.000-3.000-1,6.000-3.000 1,1.000-2.000-1,-3.000 0.000 0,-3.000 0.000 0,-2.000 0.000 1,-3.000-4.000-1,1.000-5.000-1,-1.000-7.000-2,1.000-5.000-1,1.000-8.000-1,3.000-5.000-2,3.000-7.000-2,4.000-5.000-1,1.000-8.000-1,0.000-5.000 3,0.000-7.000 0,0.000-5.000 2,-2.000-6.000 1,-3.000-3.000 0,-3.000-3.000 1,-2.000-2.000 0,-3.000 2.000 1,1.000 9.000 2,-1.000 10.000 0,1.000 10.000 2,-1.000 8.000 2,1.000 10.000 3,-1.000 10.000 3,1.000 9.000 3,-1.000 6.000 1,1.000 3.000-2,-1.000 3.000-2,1.000 4.000-1,1.000 2.000-1,3.000 4.000-2,3.000 3.000 0,4.000 3.000-1,-1.000-2.000-1,-3.000-6.000-2,-3.000-6.000 0,-2.000-6.000-2,-1.000-1.000 0,3.000 7.000 1,3.000 6.000-1,4.000 7.000 1,1.000 0.000-1,0.000-2.000-1,0.000-3.000 0,0.000-3.000-2,-2.000-4.000 0,-3.000-3.000 0,-3.000-3.000 1,-2.000-2.000 0,-1.000-8.000 0,3.000-8.000 0,3.000-10.000 0,4.000-9.000 0,2.000-15.000 0,4.000-18.000 0,3.000-19.000-1,3.000-18.000 0,-1.000-10.000 0,-2.000 0.000 0,-3.000 0.000 0,-3.000 0.000 1,-6.000 1.000 0,-5.000 4.000-1,-7.000 3.000 0,-5.000 3.000-2,-4.000 4.000 1,0.000 7.000 0,0.000 6.000 1,0.000 7.000-1,-2.000 7.000 1,-3.000 9.000 0,-3.000 10.000-1,-2.000 10.000 0,-6.000 5.000-1,-6.000 4.000 1,-6.000 3.000-1,-6.000 3.000-1,-4.000 4.000 0,1.000 7.000-4,-1.000 6.000-1,1.000 7.000-3,1.000 7.000-2,3.000 9.000-1,3.000 10.000-1,4.000 10.000-2,1.000 0.000 1,0.000-5.000 3,0.000-7.000 3,0.000-5.000 3</inkml:trace>
</inkml:ink>
</file>

<file path=ppt/ink/ink1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95350.000 24950.000 1000,'-25.000'-25.000'-2,"0.000"0.000"-4,0.000 0.000-2,0.000 0.000-5,3.000 9.000 1,6.000 19.000 4,7.000 19.000 4,6.000 19.000 4,6.000 15.000 2,6.000 13.000 0,7.000 12.000 0,6.000 13.000 0,1.000 7.000 0,-3.000 4.000-1,-3.000 3.000-1,-2.000 3.000 0,-3.000 3.000-1,1.000 3.000 0,-1.000 3.000 2,1.000 4.000 0,1.000 2.000 0,3.000 4.000 1,3.000 3.000-1,4.000 3.000 1,-1.000 4.000-1,-3.000 7.000 1,-3.000 6.000 0,-2.000 7.000 1,-3.000-1.000-2,1.000-6.000 0,-1.000-6.000-2,1.000-6.000-2,-1.000-9.000 0,1.000-8.000 0,-1.000-10.000-1,1.000-9.000 0,-3.000-10.000-1,-2.000-9.000 1,-3.000-10.000-1,-3.000-8.000-1,-1.000-14.000-1,4.000-15.000-3,3.000-15.000-3,3.000-16.000-3,3.000-12.000-2,3.000-5.000 0,3.000-7.000 0,4.000-5.000-1,-3.000-3.000 3,-5.000 4.000 3,-7.000 3.000 3,-5.000 3.000 4,-3.000-2.000 1,4.000-6.000 2,3.000-6.000 0,3.000-6.000 2</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96750.000 25200.000 1000,'-2.000'-65.000'-37,"-3.000"23.000"7,-3.000 22.000 8,-2.000 22.000 6,-5.000 19.000 6,-2.000 20.000 3,-3.000 18.000 4,-3.000 20.000 4,-4.000 8.000 1,-3.000 1.000 0,-3.000-1.000 0,-2.000 1.000-2,-8.000-1.000 1,-8.000 1.000 0,-10.000-1.000-1,-9.000 1.000 0,-5.000-4.000 0,0.000-6.000 0,0.000-6.000 1,0.000-6.000-1,1.000-6.000 1,4.000-2.000 0,3.000-3.000 0,3.000-3.000-1,4.000-4.000 1,7.000-3.000 0,6.000-3.000 0,7.000-2.000 1,5.000-6.000-1,7.000-6.000 0,6.000-6.000 1,7.000-6.000-2,4.000-4.000 1,3.000 1.000 0,3.000-1.000 0,4.000 1.000 0,5.000 1.000 1,10.000 3.000 0,10.000 3.000 0,9.000 4.000 2,4.000 1.000 0,1.000 0.000 0,-1.000 0.000 0,1.000 0.000 1,2.000 0.000 0,7.000 0.000-1,6.000 0.000 1,7.000 0.000-1,2.000 0.000 0,1.000 0.000 0,-1.000 0.000-1,1.000 0.000 0,-3.000-4.000 0,-2.000-5.000 0,-3.000-7.000-1,-3.000-5.000-1,-4.000-3.000 0,-3.000 4.000-1,-3.000 3.000-1,-2.000 3.000-2,-1.000-1.000-2,3.000-2.000-2,3.000-3.000-2,4.000-3.000-4,-3.000-2.000-1,-5.000 0.000-2,-7.000 0.000 0,-5.000 0.000-2,-4.000 0.000 0,0.000 0.000 2,0.000 0.000 1,0.000 0.000 2,-2.000 0.000 1,-3.000 0.000 3,-3.000 0.000 1,-2.000 0.000 2</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97900.000 26500.000 1000,'21.000'-47.000'-24,"-5.000"6.000"4,-7.000 7.000 4,-5.000 6.000 4,-3.000 3.000 3,4.000 0.000 2,3.000 0.000 4,3.000 0.000 1,-1.000 0.000 2,-2.000 0.000 1,-3.000 0.000 1,-3.000 0.000 1,-2.000 1.000 0,0.000 4.000-1,0.000 3.000 1,0.000 3.000-1,-4.000-1.000 1,-5.000-2.000-2,-7.000-3.000 0,-5.000-3.000 0,-4.000 1.000-1,0.000 6.000 1,0.000 7.000-1,0.000 6.000 0,-2.000 3.000 0,-3.000 0.000 0,-3.000 0.000 0,-2.000 0.000-1,-3.000 4.000 1,1.000 10.000 0,-1.000 10.000 0,1.000 9.000 1,-1.000 6.000 1,1.000 3.000-1,-1.000 3.000 1,1.000 4.000 0,1.000 1.000 0,3.000 0.000 0,3.000 0.000 1,4.000 0.000-1,1.000 4.000 0,0.000 10.000 0,0.000 10.000 1,0.000 9.000 1,3.000 1.000-1,6.000-6.000 0,7.000-6.000 0,6.000-6.000 0,3.000-9.000-1,0.000-8.000 0,0.000-10.000-1,0.000-9.000-1,1.000-9.000 0,4.000-5.000 1,3.000-7.000-1,3.000-5.000 1,6.000-11.000-1,9.000-11.000-1,10.000-14.000 0,10.000-11.000-2,5.000-12.000-1,4.000-9.000-2,3.000-10.000-2,3.000-8.000-1,-4.000-1.000-2,-8.000 9.000 1,-10.000 10.000 1,-9.000 10.000 1,-5.000 7.000 0,0.000 6.000 2,0.000 7.000 0,0.000 6.000 2,-4.000 4.000 1,-5.000 4.000 2,-7.000 3.000 1,-5.000 3.000 3,-4.000 7.000 2,0.000 14.000 4,0.000 11.000 2,0.000 14.000 3,0.000 3.000 2,0.000-2.000-3,0.000-3.000-2,0.000-3.000-1,0.000-2.000-3,0.000 0.000-1,0.000 0.000-1,0.000 0.000-2,1.000 0.000-1,4.000 0.000 0,3.000 0.000-1,3.000 0.000-1,3.000 1.000 0,3.000 4.000 0,3.000 3.000-1,4.000 3.000 0,1.000-1.000-2,0.000-2.000-1,0.000-3.000-2,0.000-3.000-1,0.000-6.000-1,0.000-5.000-1,0.000-7.000 1,0.000-5.000 0,0.000-4.000-1,0.000 0.000-3,0.000 0.000-3,0.000 0.000-3,1.000-2.000-1,4.000-3.000 0,3.000-3.000 1,3.000-2.000 0,-2.000-3.000 2,-6.000 1.000 4,-6.000-1.000 3,-6.000 1.000 3,-4.000-1.000 2,1.000 1.000 1,-1.000-1.000 1,1.000 1.000 1</inkml:trace>
</inkml:ink>
</file>

<file path=ppt/ink/ink1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09"/>
    </inkml:context>
    <inkml:brush xml:id="br0">
      <inkml:brushProperty name="width" value="0.0158865619450808" units="cm"/>
      <inkml:brushProperty name="height" value="0.0158865619450808" units="cm"/>
      <inkml:brushProperty name="color" value="#f2395b"/>
      <inkml:brushProperty name="ignorePressure" value="0"/>
    </inkml:brush>
  </inkml:definitions>
  <inkml:trace contextRef="#ctx0" brushRef="#br0">99050.000 26150.000 923,'-2.000'-24.000'-1,"-3.000"4.000"-2,-3.000 3.000-2,-2.000 3.000-1,-1.000 4.000 0,3.000 7.000 3,3.000 6.000 2,4.000 7.000 4,1.000 2.000 1,0.000 1.000 1,0.000-1.000 1,0.000 1.000 1,1.000 1.000 0,4.000 3.000-2,3.000 3.000-1,3.000 4.000-2,1.000 2.000-1,1.000 4.000 2,-1.000 3.000 1,1.000 3.000 0,-1.000 3.000 0,1.000 3.000-1,-1.000 3.000-1,1.000 4.000-2,-1.000 2.000 0,1.000 4.000 1,-1.000 3.000 0,1.000 3.000 1,-3.000 1.000 0,-2.000 1.000 1,-3.000-1.000-1,-3.000 1.000 1,-1.000-3.000 0,4.000-2.000-1,3.000-3.000 0,3.000-3.000 0,1.000-2.000 0,1.000 0.000 0,-1.000 0.000 0,1.000 0.000 0,-3.000 0.000 1,-2.000 0.000-1,-3.000 0.000-1,-3.000 0.000-1,-2.000-4.000 0,0.000-5.000 0,0.000-7.000-2,0.000-5.000 0,-4.000-4.000-1,-5.000 0.000-4,-7.000 0.000-3,-5.000 0.000-3,-3.000-7.000-3,4.000-11.000-3,3.000-14.000-3,3.000-11.000-3,1.000-7.000-2,1.000 0.000 1,-1.000 0.000 0,1.000 0.000 0</inkml:trace>
</inkml:ink>
</file>

<file path=ppt/ink/ink1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1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96050.000 31650.000 1000,'-33.000'-2.000'-3,"-16.000"-3.000"-4,-15.000-3.000-6,-15.000-2.000-4,2.000-3.000-1,22.000 1.000 5,22.000-1.000 4,23.000 1.000 3,13.000 1.000 3,6.000 3.000-1,7.000 3.000-1,6.000 4.000-1,3.000 2.000 0,0.000 4.000-2,0.000 3.000-2,0.000 3.000-1,-2.000 1.000-1,-3.000 1.000-1,-3.000-1.000-2,-2.000 1.000 0</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2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60400.000 25050.000 1000,'-25.000'0.000'-42,"0.000"0.000"5,0.000 0.000 5,0.000 0.000 6,3.000-4.000 4,6.000-5.000 5,7.000-7.000 6,6.000-5.000 5,3.000-3.000 3,0.000 4.000 0,0.000 3.000 2,0.000 3.000 0,3.000 1.000 0,6.000 1.000-2,7.000-1.000-3,6.000 1.000-1</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2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61350.000 19950.000 1000,'-24.000'1.000'-6,"4.000"4.000"-11,3.000 3.000-10,3.000 3.000-12,1.000 1.000-1,1.000 1.000 7,-1.000-1.000 8,1.000 1.000 8</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2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66200.000 20200.000 1000,'-22.000'-46.000'-3,"6.000"10.000"-6,7.000 10.000-5,6.000 9.000-5,-1.000 1.000-4,-5.000-6.000-1,-7.000-6.000-1,-5.000-6.000-2,-3.000 1.000 5,4.000 9.000 9,3.000 10.000 8,3.000 10.000 9,4.000 4.000 4,7.000 0.000-3,6.000 0.000-2,7.000 0.000-3,5.000 4.000-2,7.000 10.000-1,6.000 10.000-3,7.000 9.000 0,0.000 1.000-2,-2.000-6.000-1,-3.000-6.000 1,-3.000-6.000-1</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2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66250.000 24350.000 1000,'-24.000'65.000'-53,"4.000"-18.000"12,3.000-19.000 11,3.000-18.000 12,3.000-12.000 8,3.000-3.000 2,3.000-3.000 3,4.000-2.000 3,1.000-3.000 2,0.000 1.000 1,0.000-1.000 1,0.000 1.000 2,0.000-1.000-2,0.000 1.000-4,0.000-1.000-3,0.000 1.000-3,1.000-1.000-2,4.000 1.000 0,3.000-1.000 0,3.000 1.000 0</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64400.000 38500.000,'-200.000'50.000,"175.000"-25.000,0.000 0.000,-75.000 150.000,0.000 0.000,0.000 0.000,0.000 0.000,-50.000 0.000,0.000 0.000,50.000-50.000,0.000 0.000,100.000-100.000,0.000 0.000,0.000-75.000</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59650.000 23400.000,'-150.000'0.000,"125.000"0.000,0.000 0.000,50.000 0.000,0.000 0.000,125.000 0.000,0.000 0.000,50.000 0.000,0.000 0.000,100.000 0.000,0.000 0.000,-50.000 0.000,0.000 0.000,-75.000 0.000,0.000 0.000,-50.000 50.000,0.000 0.000,-75.000-25.000,0.000 0.000,0.000-25.000</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2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65250.000 18400.000 1000,'-46.000'-69.000'0,"10.000"13.000"0,10.000 12.000 0,9.000 13.000 0,6.000 6.000-5,3.000 0.000-10,3.000 0.000-9,4.000 0.000-10,1.000 6.000-1,0.000 13.000 8,0.000 12.000 9,0.000 13.000 8,0.000 10.000 5,0.000 10.000-1,0.000 10.000-1,0.000 9.000 1,1.000-1.000 0,4.000-8.000-1,3.000-10.000-1,3.000-9.000 1</inkml:trace>
</inkml:ink>
</file>

<file path=ppt/ink/ink1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2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64150.000 27500.000 1000,'-32.000'21.000'-6,"-11.000"-5.000"-10,-14.000-7.000-10,-11.000-5.000-11,-1.000-4.000-2,13.000 0.000 7,12.000 0.000 7,13.000 0.000 7,6.000 0.000 6,0.000 0.000 7,0.000 0.000 6,0.000 0.000 6,3.000 1.000 2,6.000 4.000-2,7.000 3.000-2,6.000 3.000-2,3.000 1.000-1,0.000 1.000-1,0.000-1.000 0,0.000 1.000 0,0.000-1.000 0,0.000 1.000-1,0.000-1.000-1,0.000 1.000 0,0.000-1.000 0,0.000 1.000 0,0.000-1.000 0,0.000 1.000 1,-2.000-1.000-1,-3.000 1.000 1,-3.000-1.000-1,-2.000 1.000 1,-1.000-1.000 0,3.000 1.000-1,3.000-1.000 1,4.000 1.000-1,1.000-1.000 1,0.000 1.000 0,0.000-1.000 0,0.000 1.000 0,-2.000-3.000-1,-3.000-2.000 1,-3.000-3.000 0,-2.000-3.000 0,-1.000-1.000 0,3.000 4.000 0,3.000 3.000 0,4.000 3.000 0,4.000-1.000-1,6.000-2.000-2,7.000-3.000 0,6.000-3.000-3,1.000-2.000 0,-3.000 0.000 0,-3.000 0.000 0,-2.000 0.000 0</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3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76700.000 28500.000 1000,'223.000'-200.000'-75,"-53.000"50.000"17,-53.000 50.000 17,-52.000 50.000 18</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9:4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15400.000 37300.000 1000,'1.000'-25.000'-6,"4.000"0.000"-10,3.000 0.000-10,3.000 0.000-11,1.000 1.000-2,1.000 4.000 8,-1.000 3.000 6,1.000 3.000 7,-1.000 1.000 5,1.000 1.000 3,-1.000-1.000 3,1.000 1.000 3,-4.000 1.000 3,-6.000 3.000 1,-6.000 3.000 1,-6.000 4.000 2,-2.000 2.000 0,3.000 4.000 0,3.000 3.000-1,4.000 3.000 1,1.000 1.000-1,0.000 1.000 0,0.000-1.000-1,0.000 1.000 0,0.000-1.000-1,0.000 1.000 1,0.000-1.000-1,0.000 1.000 0,3.000-1.000 0,6.000 1.000 0,7.000-1.000 0,6.000 1.000 0,6.000 1.000 0,6.000 3.000 0,7.000 3.000 1,6.000 4.000 0,6.000-3.000 0,6.000-5.000 0,7.000-7.000 1,6.000-5.000 0,1.000-4.000 0,-3.000 0.000 0,-3.000 0.000-1,-2.000 0.000 0,3.000 1.000 1,14.000 4.000-1,11.000 3.000 1,14.000 3.000-1,2.000-1.000 1,-6.000-2.000 0,-6.000-3.000-1,-6.000-3.000 1,-6.000-1.000-1,-2.000 4.000 0,-3.000 3.000 1,-3.000 3.000-1,1.000-1.000 1,6.000-2.000-1,7.000-3.000 1,6.000-3.000-1,-2.000-1.000 1,-9.000 4.000-1,-10.000 3.000 0,-8.000 3.000-1,-6.000 3.000 1,1.000 3.000-1,-1.000 3.000 1,1.000 4.000 0,-3.000 1.000 0,-2.000 0.000-1,-3.000 0.000 0,-3.000 0.000-1,-2.000 0.000 1,0.000 0.000-1,0.000 0.000 1,0.000 0.000-1,1.000 0.000 1,4.000 0.000 0,3.000 0.000 0,3.000 0.000-1,1.000 0.000 1,1.000 0.000 0,-1.000 0.000 0,1.000 0.000 0,1.000 0.000 0,3.000 0.000 0,3.000 0.000 0,4.000 0.000 0,1.000 3.000 0,0.000 6.000 0,0.000 7.000-1,0.000 6.000 1,1.000 3.000 1,4.000 0.000-1,3.000 0.000 1,3.000 0.000 0,-2.000 0.000 1,-6.000 0.000-1,-6.000 0.000 0,-6.000 0.000 0,-2.000-2.000 0,3.000-3.000-1,3.000-3.000 1,4.000-2.000-1,-3.000-8.000 1,-5.000-8.000-1,-7.000-10.000 0,-5.000-9.000 0,-3.000-5.000 0,4.000 0.000 0,3.000 0.000 0,3.000 0.000 0,-1.000 1.000 0,-2.000 4.000-1,-3.000 3.000 1,-3.000 3.000 0,-2.000 1.000-1,0.000 1.000 1,0.000-1.000 0,0.000 1.000 0,0.000 2.000 0,0.000 7.000 0,0.000 6.000 0,0.000 7.000 0,-4.000-1.000 0,-5.000-6.000 0,-7.000-6.000 0,-5.000-6.000 0,-4.000-6.000 0,0.000-2.000 0,0.000-3.000 0,0.000-3.000 0,-2.000-6.000-1,-3.000-5.000-1,-3.000-7.000 0,-2.000-5.000-2,-3.000-3.000-2,1.000 4.000-1,-1.000 3.000-3,1.000 3.000-1</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0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94350.000 5850.000 1000,'1.000'-22.000'-4,"4.000"6.000"-5,3.000 7.000-6,3.000 6.000-6</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0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94800.000 5350.000 1000,'-24.000'-24.000'0,"4.000"4.000"0,3.000 3.000 0,3.000 3.000 0,3.000 1.000 0,3.000 1.000 0,3.000-1.000 0,4.000 1.000 0,2.000 4.000-6,4.000 9.000-12,3.000 10.000-11,3.000 10.000-12,-1.000 2.000-1,-2.000-3.000 10,-3.000-3.000 8,-3.000-2.000 10,-2.000-3.000 5,0.000 1.000 2,0.000-1.000 1,0.000 1.000 2</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0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93700.000 6600.000 1000,'-68.000'0.000'-60,"17.000"0.000"13,15.000 0.000 13,16.000 0.000 12,10.000 3.000 7,7.000 6.000 3,6.000 7.000 3,7.000 6.000 2,2.000 1.000 1,1.000-3.000 0,-1.000-3.000 1,1.000-2.000 0</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0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88800.000 10100.000 1000,'-24.000'0.000'-4,"4.000"0.000"-5,3.000 0.000-6,3.000 0.000-6,4.000 1.000-3,7.000 4.000 1,6.000 3.000 0,7.000 3.000 1,0.000 1.000 2,-2.000 1.000 4,-3.000-1.000 6,-3.000 1.000 4,-1.000-1.000 2,4.000 1.000 1,3.000-1.000 2,3.000 1.000 0,1.000-1.000 0,1.000 1.000 0,-1.000-1.000 1,1.000 1.000-1,1.000-1.000 1,3.000 1.000 0,3.000-1.000 0,4.000 1.000-1,2.000-1.000 1,4.000 1.000-1,3.000-1.000-1,3.000 1.000 1,-1.000-3.000-2,-2.000-2.000 1,-3.000-3.000 0,-3.000-3.000-1,-2.000-4.000 1,0.000-3.000-1,0.000-3.000-1,0.000-2.000 1</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0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94850.000 4000.000 1000,'-50.000'-2.000'-6,"0.000"-3.000"-11,0.000-3.000-11,0.000-2.000-11,3.000-1.000-1,6.000 3.000 10,7.000 3.000 11,6.000 4.000 9,6.000 4.000 6,6.000 6.000 0,7.000 7.000 0,6.000 6.000 0,1.000 3.000 1,-3.000 0.000-1,-3.000 0.000 1,-2.000 0.000-1,-6.000 0.000 1,-6.000 0.000 0,-6.000 0.000 1,-6.000 0.000-1,-4.000-2.000 1,1.000-3.000-1,-1.000-3.000 2,1.000-2.000-1,2.000-3.000 1,7.000 1.000 0,6.000-1.000 0,7.000 1.000 0</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32400.000 41800.000 1000,'-2.000'-22.000'-5,"-3.000"6.000"-8,-3.000 7.000-10,-2.000 6.000-8,0.000 3.000-2,7.000 0.000 4,6.000 0.000 5,7.000 0.000 5,2.000 1.000 3,1.000 4.000 3,-1.000 3.000 3,1.000 3.000 2</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63050.000 22950.000,'100.000'0.000,"-25.000"-25.000,0.000 0.000,-150.000 25.000,0.000 0.000,0.000 50.000,0.000 0.000,25.000 0.000,0.000 0.000,0.000 25.000,0.000 0.000,50.000 25.000,0.000 0.000,25.000-25.000,0.000 0.000,50.000-25.000,0.000 0.000,25.000-50.000,0.000 0.000,50.000-100.000,0.000 0.000,-50.000 0.000,0.000 0.000,-75.000 0.000,0.000 0.000,-100.000 25.000,0.000 0.000,-100.000 100.000,0.000 0.000,100.000 25.000</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39"/>
    </inkml:context>
    <inkml:brush xml:id="br0">
      <inkml:brushProperty name="width" value="0.0333333313465118" units="cm"/>
      <inkml:brushProperty name="height" value="0.0333333313465118" units="cm"/>
      <inkml:brushProperty name="color" value="#f2395b"/>
      <inkml:brushProperty name="ignorePressure" value="0"/>
    </inkml:brush>
  </inkml:definitions>
  <inkml:trace contextRef="#ctx0" brushRef="#br0">32675.000 42050.000 333,'105.000'42.000'166,"33.000"31.000"1,34.000 31.000 0,33.000 31.000-1</inkml:trace>
</inkml:ink>
</file>

<file path=ppt/ink/ink1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4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28400.000 48900.000 1000,'-2.000'21.000'-7,"-3.000"-5.000"-11,-3.000-7.000-12,-2.000-5.000-12</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0:5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39450.000 51200.000 1000,'-16.000'0.000'-1,"19.000"0.000"-2,19.000 0.000-1,19.000 0.000-2,10.000 0.000 0,4.000 0.000 2,3.000 0.000 1,3.000 0.000 1,-1.000 0.000 1,-2.000 0.000-2,-3.000 0.000 0,-3.000 0.000-1,-4.000 0.000-2,-3.000 0.000-2,-3.000 0.000-2,-2.000 0.000-3,-6.000 0.000 0,-6.000 0.000-2,-6.000 0.000-1,-6.000 0.000-1,-4.000 0.000 1,1.000 0.000 0,-1.000 0.000 2,1.000 0.000 1</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1:01:03"/>
    </inkml:context>
    <inkml:brush xml:id="br0">
      <inkml:brushProperty name="width" value="0.0153352981433272" units="cm"/>
      <inkml:brushProperty name="height" value="0.0153352981433272" units="cm"/>
      <inkml:brushProperty name="color" value="#f2395b"/>
      <inkml:brushProperty name="ignorePressure" value="0"/>
    </inkml:brush>
  </inkml:definitions>
  <inkml:trace contextRef="#ctx0" brushRef="#br0">60900.000 51650.000 956,'1.000'-46.000'0,"4.000"10.000"0,3.000 10.000 0,3.000 9.000 0,-1.000 9.000 2,-2.000 9.000 3,-3.000 10.000 4,-3.000 10.000 4,-4.000 4.000-2,-3.000 0.000-7,-3.000 0.000-8,-2.000 0.000-6,-6.000 1.000-8,-6.000 4.000-8,-6.000 3.000-8,-6.000 3.000-9</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1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45650.000 37500.000,'50.000'100.000,"-25.000"0.000,0.000 0.000,0.000 50.000,0.000 0.000,0.000 0.000,0.000 0.000,-25.000 25.000,0.000 0.000,25.000 25.000,0.000 0.000,-25.000-150.000,0.000 0.000,25.000 0.000</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2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89800.000 4900.000,'50.000'0.000,"-25.000"0.000,0.000 0.000,-25.000 25.000,0.000 0.000,0.000 25.000</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2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86300.000 10200.000,'0.000'-50.000,"-25.000"0.000</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2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96100.000 4050.000,'0.000'-50.000,"25.000"50.000</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3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60000.000 23900.000,'100.000'-50.000,"25.000"-25.000,0.000 0.000,0.000 25.000,0.000 0.000,-50.000 0.000,0.000 0.000,50.000-25.000,0.000 0.000,25.000 25.000,0.000 0.000,25.000 0.000,0.000 0.000,25.000 50.000,0.000 0.000,-125.000-25.000</inkml:trace>
</inkml:ink>
</file>

<file path=ppt/ink/ink19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4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67050.000 19100.000,'-100.000'150.000,"75.000"-125.000,0.000 0.000,25.000 0.000</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55750.000 18900.000,'-150.000'-100.000,"150.000"75.000,0.000 0.000,225.000-50.000,0.000 0.000,150.000 50.000,0.000 0.000,75.000 0.000,0.000 0.000,-225.000 75.000,0.000 0.000,-175.000 0.000,0.000 0.000,-100.000-25.000,0.000 0.000,0.000-25.000</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4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65300.000 25650.000,'-50.000'100.000,"50.000"-75.000,0.000 0.000,-25.000-25.000,0.000 0.000,50.000 0.000,0.000 0.000,-25.000-25.000</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4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71750.000 23750.000,'0.000'-50.000,"25.000"50.000,0.000 0.000,-25.000-25.000,0.000 0.000,25.000 25.000</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4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74750.000 20850.000,'0.000'-50.000,"0.000"25.000,0.000 0.000,0.000 0.000,0.000 0.000,25.000 0.000,0.000 0.000,25.000 25.000,0.000 0.000,-25.000 25.000,0.000 0.000,0.000-25.000</inkml:trace>
</inkml:ink>
</file>

<file path=ppt/ink/ink19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5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15250.000 38650.000,'-100.000'0.000,"100.000"-25.000,0.000 0.000,0.000-25.000,0.000 0.000,50.000-25.000,0.000 0.000,25.000-25.000,0.000 0.000,0.000 25.000,0.000 0.000,-50.000 75.000,0.000 0.000,-25.000 25.000,0.000 0.000,25.000 25.000,0.000 0.000,0.000 25.000,0.000 0.000,25.000-50.000,0.000 0.000,0.000 0.000,0.000 0.000,25.000-25.000,0.000 0.000,25.000-50.000,0.000 0.000,0.000 25.000,0.000 0.000,0.000 0.000,0.000 0.000,0.000-25.000,0.000 0.000,50.000 25.000,0.000 0.000,25.000-50.000,0.000 0.000,25.000 0.000,0.000 0.000,-25.000 25.000,0.000 0.000,-25.000 25.000,0.000 0.000,0.000 0.000,0.000 0.000,-25.000 25.000,0.000 0.000,25.000-25.000,0.000 0.000,0.000-25.000,0.000 0.000,-25.000-25.000,0.000 0.000,0.000 25.000,0.000 0.000,-50.000 0.000,0.000 0.000,-25.000 25.000,0.000 0.000,-100.000 25.000,0.000 0.000,-50.000 0.000,0.000 0.000,0.000 75.000,0.000 0.000,-50.000 25.000,0.000 0.000,75.000-75.000</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3T17:41:5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17450.000 35950.000,'0.000'-50.000,"0.000"0.000,0.000 0.000,50.000-75.000,0.000 0.000,25.000 0.000,0.000 0.000,-25.000 75.000,0.000 0.000,0.000 25.000,0.000 0.000,-50.000 0.000,0.000 0.000,-25.000 25.000,0.000 0.000,-25.000 50.000,0.000 0.000,25.000 0.000,0.000 0.000,25.000 0.000,0.000 0.000,-25.000 25.000,0.000 0.000,25.000 50.000,0.000 0.000,0.000 0.000,0.000 0.000,0.000-25.000,0.000 0.000,0.000 50.000,0.000 0.000,-25.000 50.000,0.000 0.000,-25.000-75.000,0.000 0.000,-25.000 0.000,0.000 0.000,0.000 0.000,0.000 0.000,50.000-75.000,0.000 0.000,0.000-50.000,0.000 0.000,25.000-25.000,0.000 0.000,0.000-25.000,0.000 0.000,50.000-50.000,0.000 0.000,0.000-25.000,0.000 0.000,0.000-50.000,0.000 0.000,0.000-50.000,0.000 0.000,-50.000 0.000,0.000 0.000,25.000 0.000,0.000 0.000,-50.000 100.000,0.000 0.000,-25.000 75.000,0.000 0.000,25.000 25.000,0.000 0.000,0.000 25.000,0.000 0.000,25.000 25.000,0.000 0.000,0.000 25.000,0.000 0.000,25.000 50.000,0.000 0.000,-25.000-25.000,0.000 0.000,25.000 75.000,0.000 0.000,-50.000 125.000,0.000 0.000,25.000-75.000,0.000 0.000,0.000-100.000,0.000 0.000,0.000-25.000,0.000 0.000,0.000-50.000,0.000 0.000,-25.000-25.000</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1169.000 874.000,'-0.013'-0.009,"-0.020"-0.013,-0.023-0.015,-0.022-0.015,-0.020-0.014,-0.018-0.012,-0.014-0.010,-0.011-0.007,-0.008-0.006,-0.006-0.004,-0.004-0.003,-0.002-0.002,-0.001-0.001,0.000 0.000,0.000 0.000,0.001 0.000,0.001 0.000,0.001 0.000,0.001 0.000,-0.035-0.023,-0.068-0.046,-0.080-0.053,-0.081-0.054,-0.057-0.051,-0.038-0.045,-0.152-0.093,-0.066-0.043,-0.006-0.008,0.032 0.015,0.055 0.047,0.065 0.064,0.067 0.070,0.063 0.069,-0.043-0.025,0.009 0.016,0.025 0.031,0.034 0.039,0.035 0.009,0.002-0.023,-0.061-0.073,-0.024-0.026,0.002 0.006,0.019 0.026,0.028 0.019,0.031 0.013,0.032 0.008,0.029 0.004,-0.103 0.020,-0.107 0.029,-0.027 0.013,0.025 0.003,0.057-0.004,0.073-0.008,0.060 0.008,0.047 0.018,0.035 0.023,0.025 0.024,0.010 0.036,0.000 0.041,-0.006 0.041,-0.010 0.038,-0.011 0.033,-0.011 0.027,-0.097 0.047,-0.070 0.055,-0.030 0.038,-0.002 0.025,0.016 0.014,0.026 0.006,0.013 0.075,0.003 0.039,-0.003 0.014,-0.007-0.004,-0.064 0.133,-0.023 0.063,0.006 0.014,0.024-0.019,0.052 0.164,0.066 0.122,0.033 0.178,0.010 0.054,-0.006-0.030,-0.015-0.081,-0.020-0.053,-0.022-0.105,0.015-0.038,0.038-0.066,0.050-0.079,0.054-0.082,0.034-0.077,0.019-0.069,0.007-0.058,0.000-0.047,-0.529 0.000</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1127.000 864.000,'0.008'0.024,"0.012"0.036,0.014 0.041,0.013 0.040,0.012 0.036,0.010 0.030,0.008 0.024,0.006 0.018,0.004 0.013,0.003 0.009,0.002 0.006,0.005 0.051,0.019 0.042,0.022 0.018,0.022 0.001,0.002 0.009,-0.010 0.013,-0.018 0.061,-0.021 0.013,-0.022-0.018,-0.021-0.037,-0.019-0.046,-0.016-0.049,-0.013-0.047,-0.010-0.042,0.029 0.029,0.052 0.071,0.027 0.057,0.008 0.043,-0.005 0.032,-0.012 0.022,-0.016 0.014,-0.018 0.008,-0.017 0.003,-0.016 0.000,-0.013-0.002,-0.011-0.003,-0.009-0.003,-0.007-0.004,0.069-0.003,0.112-0.003,0.064 0.130,0.019 0.035,-0.009-0.022,-0.026-0.056,-0.034-0.073,-0.037-0.079,-0.036-0.076,-0.033-0.069,-0.028-0.059,-0.023-0.048,-0.001-0.035,0.011-0.034,0.019-0.026,0.022-0.018,0.022-0.012,0.021-0.008,0.018-0.004,0.015-0.001,0.011 0.000,0.008 0.001,0.006 0.002,0.004 0.002,0.002 0.002,0.001 0.002,0.000 0.001,-0.009 0.001,0.006 0.008,0.008 0.009,0.008 0.009,0.007 0.008,0.007 0.007,0.006 0.006,0.005 0.005,0.096-0.006,0.147-0.012,0.095-0.015,0.055-0.016,0.025-0.015,0.005-0.014,-0.008-0.011,-0.078-0.011,-0.091-0.008,-0.092-0.006,-0.085-0.004,-0.073-0.003,-0.060-0.001,-0.047-0.001,-0.035 0.000,-0.025 0.000,-0.016 0.000,-0.010 0.001,-0.005 0.001,-0.001 0.000,0.001 0.000,0.002 0.000,0.003 0.000,0.010-0.007,0.019-0.011,0.021-0.013,0.021-0.013,0.020-0.013,0.017-0.011,0.015-0.009,0.012-0.008,0.009-0.006,0.006-0.004,0.027-0.020,0.037-0.029,0.042-0.032,0.041-0.032,0.038-0.030,0.033-0.026,1.483 0.000</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1154.000 820.000,'-0.009'0.037,"-0.015"0.058,-0.017 0.067,-0.017 0.068,-0.016 0.063,-0.014 0.056,-0.012 0.047,-0.009 0.038,-0.035 0.029,-0.049 0.021,-0.054 0.015,-0.053 0.010,-0.104 0.153,-0.055 0.086,-0.020 0.037,0.004 0.003,-0.110 0.091,-0.027 0.067,0.028 0.010,0.061-0.027,0.041-0.049,0.025-0.059,0.031-0.025,0.033-0.074,0.032-0.101,0.029-0.110,-0.031 0.002,0.007 0.001,-0.043-0.019,0.002-0.030,0.031-0.035,0.047-0.036,-0.020 0.031,0.012-0.002,0.032-0.023,0.042-0.035,0.046-0.040,0.045-0.040,0.041-0.037,0.035-0.033,0.037-0.022,0.042-0.037,0.037-0.032,0.031-0.027,0.025-0.021,0.018-0.016,0.013-0.011,0.009-0.007,0.005-0.004,0.003-0.002,0.001-0.001,0.000 0.000,-0.001 0.001,-0.001 0.001,-0.001 0.001,-0.001 0.001,-0.001 0.001,-0.001 0.001,-0.001 0.001,-0.001 0.000,0.000 0.000,0.000 0.000,0.000 0.000,0.000 0.000,0.036-0.006,0.073-0.005,0.084-0.005,0.086-0.005,0.062-0.005,0.042-0.004,0.026-0.004,0.014-0.003,0.005-0.002,0.000-0.002,0.198-0.001,0.090-0.001,0.014 0.000,-0.036 0.000,0.101 0.000,0.034 0.000,-0.012 0.000,-0.040 0.000,-0.055 0.000,-0.061 0.000,-0.060 0.000,-0.055 0.000,0.014-0.012,-0.017-0.019,-0.036-0.022,-0.045-0.023,-0.047-0.021,-0.046-0.019,-0.029-0.003,-0.016 0.007,0.082 0.004,0.064 0.019,0.020 0.024,0.014 0.015,-0.025 0.013,-0.048 0.011,-0.060 0.009,-0.063 0.007,0.020 0.005,-0.002 0.004,-0.016 0.002,-0.024 0.001,-1.020 0.000</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1155.000 824.000,'0.000'0.037,"0.000"0.058,0.000 0.067,0.000 0.068,0.000 0.063,0.000 0.056,0.000 0.047,0.000 0.038,-0.021 0.007,-0.034 0.038,-0.041 0.038,-0.041 0.426,-0.005 0.250,0.009 0.166,-0.051 0.126,-0.024 0.099,0.000 0.021,0.015-0.031,-0.050 0.030,-0.014-0.080,0.010-0.145,0.025-0.176,0.032-0.103,0.035-0.122,0.034-0.125,0.031-0.118,0.026-0.105,0.022-0.089,0.017-0.004,0.013-0.024,0.009-0.034,0.006-0.039,0.059 0.000</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1266.000 916.000,'-0.025'0.037,"-0.038"0.058,-0.045 0.067,-0.045 0.068,-0.042 0.063,-0.037 0.056,-0.025 0.268,-0.016 0.163,-0.008 0.084,-0.003 0.027,-0.018 0.246,-0.026 0.148,-0.140 0.203,-0.055 0.075,0.003-0.011,0.040-0.066,-0.123 0.051,-0.071-0.025,-0.033-0.072,-0.006-0.097,-0.135 0.134,-0.135 0.124,-0.345 0.349,-0.160 0.098,-0.030-0.069,0.056-0.172,-0.206 0.015,-0.065-0.088,0.031-0.147,0.090-0.174,-0.339 0.079,-0.294 0.015,-0.410 0.009,-0.085-0.069,0.129-0.114,0.256-0.134,0.080-0.156,0.182-0.158,0.234-0.148,0.250-0.130,-0.053 0.019,-0.096 0.040,-0.208-0.023,-0.043-0.062,0.065-0.083,0.130-0.089,-0.262 0.097,-0.125 0.062,-0.249-0.002,-0.016-0.043,0.135-0.066,0.221-0.076,0.058-0.076,0.170-0.071,0.229-0.063,0.250-0.053,0.042-0.042,0.054-0.032,-0.469-0.024,-0.168-0.018,-0.007-0.011,0.093-0.006,0.204-0.001,0.122 0.000,0.118-0.035,0.106-0.056,-0.020-0.101,0.048-0.049,0.033-0.012,0.095 0.012,0.127 0.027,0.138 0.034,0.136 0.000,0.124-0.022,0.107-0.035,0.088-0.040,0.033-0.041,-0.005-0.038,-0.028-0.034,-0.042-0.028,-0.213-0.133,-0.159-0.043,-0.150-0.148,-0.059-0.057,0.003 0.005,0.042 0.045,0.065-0.099,0.074-0.036,0.075 0.007,0.070 0.033,0.025 0.085,-0.006 0.112,-0.136-0.156,-0.062-0.094,-0.010-0.048,0.025-0.015,0.045 0.000,0.124 0.090,0.136 0.108,0.132 0.110,0.019 0.033,-0.006 0.011,-0.045-0.039,0.007 0.006,0.040 0.034,0.058 0.050,0.028 0.037,0.007 0.027,-0.007 0.018,-0.015 0.011,-0.019 0.006,-0.021 0.002,-0.057-0.056,-0.002-0.015,0.033 0.012,0.053 0.029,-0.012 0.019,0.021 0.011,0.023 0.005,0.022 0.001,0.020-0.002,0.017-0.003,-0.005-0.004,-0.018-0.004,-0.025-0.004,-0.028-0.004,-0.065-0.077,-0.010-0.044,0.008 0.017,0.019 0.054,0.024 0.075,0.026 0.082,0.016 0.073,0.063 0.108,0.063 0.097,0.058 0.081,0.050 0.065,0.040 0.049,0.031 0.035,0.023 0.023,0.016 0.014,0.010 0.008,0.006 0.003,0.002 0.000,0.000-0.002,-0.001-0.003,-0.002-0.003,-0.002-0.003,-0.002-0.003,-0.002-0.002,-0.001-0.002,-0.001-0.001,0.011-0.001,0.019 0.022,0.022 0.026,0.022 0.026,0.021 0.025,0.019 0.022,0.003 0.473,-0.007 0.358,-0.013 0.332,-0.015 0.144,-0.016 0.013,-0.015-0.072,0.020 4.000</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57100.000 18000.000,'0.000'-100.000,"0.000"75.000,0.000 0.000,0.000 175.000,0.000 0.000,-175.000 125.000,0.000 0.000,-25.000 50.000,0.000 0.000,25.000-75.000,0.000 0.000,125.000-175.000,0.000 0.000,50.000-100.000,0.000 0.000,100.000-50.000,0.000 0.000,-25.000 25.000,0.000 0.000,0.000 75.000,0.000 0.000,-50.000 150.000,0.000 0.000,-25.000 0.000,0.000 0.000,-50.000 100.000,0.000 0.000,50.000-175.000,0.000 0.000,125.000-300.000,0.000 0.000,0.000-150.000,0.000 0.000,0.000 75.000,0.000 0.000,-50.000 225.000,0.000 0.000,-25.000 75.000,0.000 0.000,-50.000 175.000,0.000 0.000,-75.000 25.000,0.000 0.000,0.000-50.000,0.000 0.000,25.000-100.000,0.000 0.000,75.000-200.000,0.000 0.000,75.000-25.000,0.000 0.000,0.000 75.000,0.000 0.000,-50.000 125.000,0.000 0.000,-100.000 100.000,0.000 0.000,-150.000 25.000,0.000 0.000,-25.000 0.000,0.000 0.000,25.000-100.000,0.000 0.000,25.000-75.000,0.000 0.000,50.000 0.000,0.000 0.000,275.000 0.000,0.000 0.000,200.000-25.000,0.000 0.000,50.000-25.000,0.000 0.000,-50.000 0.000,0.000 0.000,-225.000 50.000,0.000 0.000,-50.000-25.000</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1133.000 936.000,'0.022'0.000,"0.035"0.000,0.040 0.000,0.041 0.000,0.038 0.000,0.034 0.000,0.028 0.000,0.023 0.000,0.017 0.000,0.013 0.000,0.061 0.037,0.087 0.058,0.042 0.030,0.010 0.010,-0.011-0.004,-0.024-0.012,0.062 0.020,0.038 0.040,0.070 0.012,0.011-0.006,-0.027-0.018,-0.050-0.024,-0.061-0.026,-0.063-0.025,0.000 0.026,-0.020 0.044,-0.010-0.013,0.021-0.004,0.002-0.012,-0.010-0.017,0.109 0.038,-0.021 0.042,0.073-0.011,0.052-0.009,0.005-0.019,-0.025-0.024,-0.024-0.025,-0.021-0.024,-0.018-0.022,-0.015-0.018,-0.012 0.059,-0.009 0.104,-0.034 0.051,-0.047 0.014,-0.053-0.011,-0.052-0.026,-0.048-0.034,-0.042-0.036,-0.035-0.035,-0.028-0.032,0.254 0.000</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1408.000 921.000,'0.008'0.024,"0.012"0.036,0.014 0.041,0.013 0.040,0.012 0.036,0.010 0.030,0.008 0.024,0.006 0.018,0.004 0.013,0.003 0.009,0.002 0.006,-0.013 0.143,-0.010 0.112,-0.011 0.070,-0.011 0.037,-0.029 0.032,-0.038 0.026,-0.041 0.021,-0.040 0.016,-0.239 0.361,-0.202 0.261,-0.310 0.398,-0.135 0.163,-0.014 0.000,0.065-0.104,-0.092 0.002,-0.038-0.077,-0.001-0.122,0.023-0.142,-0.056 0.022,-0.028-0.023,-0.100 0.043,0.008-0.066,0.077-0.130,0.115-0.162,0.039-0.005,0.061-0.051,0.089-0.095,0.101-0.117,0.101-0.122,0.093-0.116,-0.039-0.001,0.000-0.053,0.007-0.061,0.011-0.061,-0.148 0.055,-0.202 0.111,-0.479 0.319,-0.193 0.143,-0.062 0.066,0.027 0.011,-0.130 0.022,0.042-0.165,0.342-0.257,0.013-0.033,-0.346 0.065,0.036-0.133,-0.020-0.031,-0.004-0.028,0.104-0.063,0.165-0.082,-0.157 0.060,-0.058-0.001,0.010-0.040,0.053-0.062,0.003-0.071,-0.030-0.072,-0.048-0.068,-0.056-0.059,-0.223 0.097,-0.093 0.043,-0.002 0.005,0.056-0.019,-0.187-0.034,-0.035-0.040,0.103-0.042,0.183-0.039,0.073-0.035,0.145-0.030,0.181-0.024,0.190-0.019,-0.113 0.005,-0.004 0.019,0.067 0.027,0.107 0.030,-0.060 0.085,-0.015 0.040,-0.279 0.009,-0.133-0.012,-0.030-0.025,0.038-0.031,-0.087-0.032,-0.013-0.031,0.035-0.028,0.063-0.024,-0.089-0.020,0.041-0.015,0.121-0.012,0.164-0.008,-0.153-0.005,-0.123-0.003,-0.132-0.002,0.020-0.001,0.115 0.000,0.168 0.001,-0.069 0.001,-0.068 0.001,0.012 0.001,0.062 0.001,0.126 0.001,0.158 0.001,0.166 0.000,0.160 0.000,-0.359 0.000,-0.150 0.000,-0.005 0.000,0.089 0.000,0.142 0.000,0.165 0.000,-0.175 0.000,-0.086 0.000,-0.280-0.074,-0.089-0.042,0.040-0.018,0.119-0.002,-0.133-0.010,0.009-0.014,0.100-0.016,0.151-0.016,-0.012 0.004,0.032 0.016,-0.053 0.005,0.044-0.003,0.103-0.008,0.133-0.011,-0.005-0.030,0.055-0.040,0.107-0.007,0.133 0.015,0.139 0.028,0.133 0.034,-0.046-0.056,-0.010-0.037,0.014-0.021,0.028-0.010,-0.039 0.017,-0.005 0.032,0.017 0.040,0.030 0.042,-0.111-0.070,-0.046-0.063,0.017-0.017,0.057 0.013,0.078 0.032,0.085 0.042,0.066 0.045,0.048 0.043,0.033 0.039,0.021 0.034,0.012 0.028,0.006 0.022,0.019 0.017,0.026 0.012,0.029 0.008,0.029 0.005,-0.102-0.145,-0.105-0.082,-0.044-0.037,-0.002-0.005,0.026 0.016,0.041 0.028,0.030 0.034,0.020 0.035,0.040 0.033,0.050 0.030,0.053 0.025,0.050 0.020,0.045 0.016,0.039 0.012,0.032 0.008,0.025 0.005,0.003-0.009,-0.011-0.018,-0.019-0.022,-0.023-0.023,-0.024-0.022,-0.022-0.020,-0.014-0.005,-0.007 0.006,-0.003 0.011,0.001 0.015,0.003 0.015,0.004 0.015,0.004 0.013,0.004 0.011,-1.732 0.000</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1215.000 1004.000,'0.000'-0.020,"0.000"-0.030,0.000-0.034,0.000-0.033,0.000-0.030,0.000-0.026,0.000-0.021,0.000-0.016,0.000-0.012,0.000-0.008,0.000-0.005,0.000-0.003,0.000-0.001,0.012-0.003,0.019-0.032,0.022-0.037,0.023-0.038,0.021-0.035,0.019-0.031,0.040 0.010,0.051 0.036,0.054 0.050,0.052 0.056,0.121 0.055,0.082 0.050,0.051 0.044,0.028 0.036,-0.026 0.017,-0.059 0.003,-0.075-0.006,-0.080-0.012,-0.078-0.014,-0.070-0.015,0.013-0.002,0.066 0.007,0.033 0.012,0.010 0.014,-0.006 0.014,-0.015 0.014,-0.020 0.012,-0.022 0.010,0.040 0.045,0.077 0.064,0.021 0.053,-0.017 0.042,-0.039 0.032,-0.051 0.023,-0.035 0.031,-0.036 0.020,-0.027 0.016,-0.020 0.012,-0.013 0.009,-0.008 0.006,-0.003 0.005,0.008 0.022,0.012 0.025,0.013 0.024,-0.005 0.022,-0.017 0.019,-0.023 0.016,-0.025 0.013,-0.025 0.010,-0.023 0.007,-0.057 0.152,-0.074 0.086,-0.080 0.038,-0.077 0.004,-0.070-0.018,-0.061-0.030,-0.050-0.036,-0.039-0.037,-0.067 0.038,-0.005 0.010,-0.040-0.027,0.015-0.049,0.049-0.059,0.067-0.061,-0.037-0.077,-0.027-0.081,-0.147 0.070,-0.066 0.014,-0.010-0.023,0.027-0.045,-0.098 0.018,-0.024-0.017,0.025-0.038,0.055-0.048,0.070-0.015,0.074 0.008,0.072 0.022,0.065 0.029,-0.073-0.005,-0.083-0.027,-0.083-0.026,-0.003-0.024,0.048-0.021,0.078-0.017,0.091-0.014,0.092-0.010,-0.061-0.008,-0.007-0.005,0.028-0.003,0.048-0.002,0.058-0.001,0.060 0.000,0.032 0.000,0.012 0.001,-0.002 0.001,-0.011 0.001,-0.015 0.001,-0.017 0.001,-0.030-0.012,-0.035-0.019,-0.019-0.013,0.050-0.027,0.068-0.025,0.073-0.021,0.069-0.017,0.061-0.013,0.050-0.010,0.039-0.007,0.029-0.004,0.021-0.002,0.014-0.001,0.008 0.000,0.004 0.000,0.001 0.001,-0.001 0.001,-0.002 0.001,-0.002 0.001,-0.002 0.001,-0.002 0.001,-0.002 0.000,-0.001 0.000,-0.001 0.000,-0.001 0.000,-0.001 0.000,0.000 0.000,0.000 0.000,0.000 0.000,0.000 0.000,0.000 0.000,0.118 0.000,0.103 0.000,0.072 0.000,0.046 0.000,0.026 0.000,-0.023 0.000,0.011 0.000,0.008 0.000,0.006 0.000,0.242 0.000,0.080 0.000,0.027 0.000,-0.009 0.000,0.089 0.000,-0.006 0.000,-0.038 0.000,-0.055 0.000,-0.045-0.060,0.033-0.037,0.095-0.034,-0.028-0.005,-0.047 0.007,-0.055 0.014,-0.091 0.023,-0.027 0.016,-0.018 0.016,-0.036 0.017,-0.004 0.011,-0.022 0.009,-0.033 0.008,0.117 0.006,-0.019 0.006,-0.042 0.004,-0.053 0.003,0.017 0.020,-0.013 0.030,-0.031 0.034,-0.041 0.034,0.048 0.013,0.028-0.002,-0.005-0.011,-0.026-0.016,-0.038-0.018,-0.042-0.018,-0.088-0.021,-0.021-0.011,-0.015-0.010,-0.007-0.008,0.009-0.006,0.015-0.005,0.018-0.004,0.068-0.003,-0.018-0.003,-0.030-0.001,-0.035-0.001,-0.036 0.000,-0.034 0.000,1.516-1.000</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1317.000 848.000,'-0.074'0.221,"-0.115"0.346,-0.097 0.364,-0.078 0.348,-0.064 0.596,0.021 0.249,0.041-0.041,-0.007 0.128,-0.004-0.227,-0.065-0.063,-0.098 0.310,0.029-0.147,0.059-0.220,0.074-0.248,0.087-0.317,0.066-0.231,0.059-0.208,0.050-0.178,0.097 0.000</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1334.000 851.000,'0.000'0.028,"0.000"0.043,0.000 0.050,0.000 0.051,0.000 0.047,0.000 0.042,0.000 0.035,0.000 0.028,-0.018 0.031,-0.029 0.031,-0.033 0.028,-0.034 0.024,-0.020 0.369,0.002 0.191,0.012 0.078,0.017 0.002,0.022 0.091,0.017 0.079,-0.021-0.005,-0.044-0.058,-0.055-0.087,-0.059-0.100,-0.020-0.045,0.007-0.081,0.023-0.098,0.032-0.101,0.035-0.102,0.035-0.095,0.032-0.084,0.028-0.070,0.023-0.056,0.018-0.043,0.014-0.028,0.011-0.037,0.007-0.030,0.004-0.023,0.002-0.016,0.000-0.011,0.000-0.007,-0.001-0.004,-0.001-0.001,-0.001 0.000,-0.001 0.001,-0.001 0.001,-0.001 0.002,-0.001 0.002,0.000 0.001,0.000 0.001,0.000 0.001,0.000 0.001,0.000 0.001,0.000 0.000,0.000 0.000,0.000 0.000,0.000 0.000,0.000 0.000,0.000 0.000,0.000 0.000,0.000 1.000</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0:30"/>
    </inkml:context>
    <inkml:brush xml:id="br0">
      <inkml:brushProperty name="width" value="0.0340829193592072" units="cm"/>
      <inkml:brushProperty name="height" value="0.0340829193592072" units="cm"/>
      <inkml:brushProperty name="color" value="#00bff3"/>
      <inkml:brushProperty name="ignorePressure" value="0"/>
    </inkml:brush>
  </inkml:definitions>
  <inkml:trace contextRef="#ctx0" brushRef="#br0">38500.000 28600.000 430,'-2.000'-22.000'4,"-3.000"6.000"0,-3.000 7.000 1,-2.000 6.000-1,-1.000 6.000 2,3.000 6.000 0,3.000 7.000 2,4.000 6.000 2,1.000 4.000 0,0.000 4.000-1,0.000 3.000 0,0.000 3.000-2,0.000 1.000 0,0.000 1.000 0,0.000-1.000-1,0.000 1.000-1,0.000 1.000 0,0.000 3.000 0,0.000 3.000 0,0.000 4.000-1,0.000-3.000 1,0.000-5.000-1,0.000-7.000 2,0.000-5.000-1,0.000-4.000 0,0.000 0.000-1,0.000 0.000 0,0.000 0.000-2,0.000 1.000 0,0.000 4.000 0,0.000 3.000 0,0.000 3.000 0,0.000 3.000 1,0.000 3.000-1,0.000 3.000 0,0.000 4.000 1,0.000 7.000-1,0.000 13.000 1,0.000 12.000 1,0.000 13.000-1,0.000 6.000 1,0.000 0.000 0,0.000 0.000 0,0.000 0.000 0,0.000-2.000 0,0.000-3.000 0,0.000-3.000 0,0.000-2.000 0,0.000-6.000 0,0.000-6.000 0,0.000-6.000 0,0.000-6.000-1,0.000-6.000-1,0.000-2.000 1,0.000-3.000-1,0.000-3.000 1,1.000-4.000-1,4.000-3.000 0,3.000-3.000-1,3.000-2.000 0,-1.000-1.000 0,-2.000 3.000 0,-3.000 3.000 1,-3.000 4.000-1,-1.000 2.000 0,4.000 4.000 1,3.000 3.000 0,3.000 3.000-1,-1.000 1.000 1,-2.000 1.000 0,-3.000-1.000 0,-3.000 1.000-1,-2.000-3.000 1,0.000-2.000 0,0.000-3.000 0,0.000-3.000 0,0.000-6.000 1,0.000-5.000-1,0.000-7.000 0,0.000-5.000 0,0.000-4.000 0,0.000 0.000 1,0.000 0.000-1,0.000 0.000 0,0.000 0.000 0,0.000 0.000-1,0.000 0.000 0,0.000 0.000 0,0.000 0.000-1,0.000 0.000 0,0.000 0.000 0,0.000 0.000-1,1.000 4.000 1,4.000 10.000-1,3.000 10.000-1,3.000 9.000 0,1.000 4.000-1,1.000 1.000 1,-1.000-1.000 1,1.000 1.000 0,-1.000-3.000 0,1.000-2.000 0,-1.000-3.000 2,1.000-3.000-1,-3.000-4.000 1,-2.000-3.000 0,-3.000-3.000 0,-3.000-2.000 0,-1.000-3.000 1,4.000 1.000-1,3.000-1.000 0,3.000 1.000 0,1.000-1.000 0,1.000 1.000-1,-1.000-1.000 1,1.000 1.000-1,1.000 1.000 0,3.000 3.000 0,3.000 3.000 0,4.000 4.000 0,-1.000 1.000 0,-3.000 0.000-1,-3.000 0.000 1,-2.000 0.000 0,-3.000 1.000 0,1.000 4.000 1,-1.000 3.000-1,1.000 3.000 1,1.000 1.000 0,3.000 1.000 0,3.000-1.000-1,4.000 1.000 1,1.000-4.000-1,0.000-6.000 0,0.000-6.000 0,0.000-6.000 0,0.000-4.000 0,0.000 1.000 1,0.000-1.000-1,0.000 1.000 0,-2.000-1.000 0,-3.000 1.000 0,-3.000-1.000 0,-2.000 1.000 0,-3.000-3.000 0,1.000-2.000 2,-1.000-3.000 1,1.000-3.000 1,-1.000-1.000 1,1.000 4.000 0,-1.000 3.000 0,1.000 3.000 0,-1.000 1.000 0,1.000 1.000 0,-1.000-1.000-1,1.000 1.000 0,1.000-1.000-1,3.000 1.000 1,3.000-1.000-1,4.000 1.000 1,-1.000 1.000-1,-3.000 3.000 0,-3.000 3.000-1,-2.000 4.000-1,-1.000-3.000 0,3.000-5.000-1,3.000-7.000 1,4.000-5.000-1,1.000-4.000 0,0.000 0.000 0,0.000 0.000 1,0.000 0.000 0,-2.000 0.000 0,-3.000 0.000 0,-3.000 0.000-1,-2.000 0.000 0,0.000 1.000 0,7.000 4.000 0,6.000 3.000-1,7.000 3.000 1,0.000-1.000 0,-2.000-2.000 0,-3.000-3.000-1,-3.000-3.000 0,-2.000-4.000 1,0.000-3.000-1,0.000-3.000 2,0.000-2.000-1,0.000-3.000 1,0.000 1.000 0,0.000-1.000 0,0.000 1.000 1,-2.000 1.000 0,-3.000 3.000-1,-3.000 3.000 0,-2.000 4.000-1,-1.000-3.000 0,3.000-5.000 0,3.000-7.000 1,4.000-5.000-1,1.000-3.000 0,0.000 4.000 1,0.000 3.000-1,0.000 3.000 1,1.000-1.000-1,4.000-2.000-1,3.000-3.000 0,3.000-3.000 0,-1.000-4.000-1,-2.000-3.000 0,-3.000-3.000-1,-3.000-2.000 1,-1.000-1.000 0,4.000 3.000 0,3.000 3.000 1,3.000 4.000-1,1.000-1.000 1,1.000-3.000 1,-1.000-3.000-1,1.000-2.000 2,1.000-5.000-1,3.000-2.000 1,3.000-3.000-1,4.000-3.000 1,-1.000-1.000-1,-3.000 4.000 0,-3.000 3.000 1,-2.000 3.000-1,-3.000-1.000 0,1.000-2.000 0,-1.000-3.000 0,1.000-3.000 0,-1.000-2.000 0,1.000 0.000 0,-1.000 0.000 0,1.000 0.000 0,2.000 0.000 0,7.000 0.000 0,6.000 0.000 0,7.000 0.000 0,-1.000 1.000 0,-6.000 4.000 0,-6.000 3.000 1,-6.000 3.000 0,-4.000 1.000-1,1.000 1.000 1,-1.000-1.000-1,1.000 1.000 1,-1.000-3.000-1,1.000-2.000 0,-1.000-3.000 1,1.000-3.000-1,-3.000-2.000 0,-2.000 0.000 0,-3.000 0.000 1,-3.000 0.000-1,-1.000 0.000 1,4.000 0.000 0,3.000 0.000 0,3.000 0.000 1,3.000 0.000 0,3.000 0.000 0,3.000 0.000 0,4.000 0.000 2,1.000-2.000-1,0.000-3.000 0,0.000-3.000 0,0.000-2.000-1,1.000-5.000 1,4.000-2.000-1,3.000-3.000 0,3.000-3.000-1,-1.000-1.000 0,-2.000 4.000 0,-3.000 3.000-2,-3.000 3.000 0,-4.000 3.000 0,-3.000 3.000 0,-3.000 3.000 1,-2.000 4.000-1,-5.000 1.000 1,-2.000 0.000 0,-3.000 0.000-1,-3.000 0.000 1,-1.000 0.000 0,4.000 0.000 1,3.000 0.000 0,3.000 0.000 1,1.000-2.000 1,1.000-3.000-1,-1.000-3.000 0,1.000-2.000-1,1.000-3.000 0,3.000 1.000 0,3.000-1.000-1,4.000 1.000 1,-1.000-1.000-1,-3.000 1.000 0,-3.000-1.000 0,-2.000 1.000 0,-3.000 2.000 1,1.000 7.000 0,-1.000 6.000 1,1.000 7.000 1,-1.000 0.000 0,1.000-2.000-1,-1.000-3.000 0,1.000-3.000 0,-3.000-2.000 0,-2.000 0.000-1,-3.000 0.000 1,-3.000 0.000 0,-1.000-2.000 0,4.000-3.000-1,3.000-3.000 1,3.000-2.000-2,1.000-6.000 1,1.000-6.000 0,-1.000-6.000 0,1.000-6.000 0,1.000-4.000 0,3.000 1.000 0,3.000-1.000-1,4.000 1.000 0,-1.000 1.000 0,-3.000 3.000 0,-3.000 3.000 1,-2.000 4.000-1,-5.000 2.000 0,-2.000 4.000 0,-3.000 3.000 0,-3.000 3.000 0,-2.000-1.000 0,0.000-2.000 0,0.000-3.000 0,0.000-3.000 1,-2.000-1.000 0,-3.000 4.000 0,-3.000 3.000 0,-2.000 3.000 1,-3.000-1.000-1,1.000-2.000 1,-1.000-3.000-1,1.000-3.000 1,-1.000-2.000 0,1.000 0.000 0,-1.000 0.000 1,1.000 0.000 0,-1.000-4.000 1,1.000-5.000-2,-1.000-7.000 1,1.000-5.000-1,1.000-3.000-1,3.000 4.000 1,3.000 3.000 0,4.000 3.000 1,-1.000 4.000-2,-3.000 7.000-1,-3.000 6.000-1,-2.000 7.000-2,-3.000 0.000 0,1.000-2.000 0,-1.000-3.000 1,1.000-3.000 0,-1.000 1.000 1,1.000 6.000 0,-1.000 7.000 0,1.000 6.000 0,-3.000 1.000 1,-2.000-3.000 0,-3.000-3.000 0,-3.000-2.000 1,-1.000-1.000 0,4.000 3.000 1,3.000 3.000-1,3.000 4.000 1,1.000-3.000 0,1.000-5.000 0,-1.000-7.000 0,1.000-5.000 1,-3.000-6.000-1,-2.000-3.000 0,-3.000-3.000 1,-3.000-2.000-2,-1.000-5.000 1,4.000-2.000 0,3.000-3.000-1,3.000-3.000 1,1.000-4.000-1,1.000-3.000 0,-1.000-3.000 0,1.000-2.000 1,-3.000 0.000-1,-2.000 7.000 2,-3.000 6.000-1,-3.000 7.000 2,-2.000 2.000-1,0.000 1.000 1,0.000-1.000-1,0.000 1.000 0,0.000-1.000 0,0.000 1.000-1,0.000-1.000 0,0.000 1.000 0,-2.000-1.000-1,-3.000 1.000 0,-3.000-1.000-1,-2.000 1.000 0,-3.000-1.000 0,1.000 1.000 0,-1.000-1.000-1,1.000 1.000 0,-4.000-3.000 0,-6.000-2.000 0,-6.000-3.000 0,-6.000-3.000 0,-2.000-1.000 1,3.000 4.000 1,3.000 3.000 0,4.000 3.000 0,-3.000-4.000 1,-5.000-8.000 0,-7.000-10.000 0,-5.000-9.000-1,-3.000-4.000 1,4.000 4.000 0,3.000 3.000-1,3.000 3.000 0,-1.000 1.000 0,-2.000 1.000 0,-3.000-1.000 0,-3.000 1.000 1,-2.000 1.000-1,0.000 3.000 0,0.000 3.000-2,0.000 4.000 0,-2.000 4.000-1,-3.000 6.000 0,-3.000 7.000 0,-2.000 6.000 1,-3.000 3.000 0,1.000 0.000-1,-1.000 0.000 1,1.000 0.000-1,-1.000 1.000 0,1.000 4.000 0,-1.000 3.000 0,1.000 3.000 0,-3.000 1.000 0,-2.000 1.000-1,-3.000-1.000 1,-3.000 1.000 0,-1.000 1.000-1,4.000 3.000 1,3.000 3.000-1,3.000 4.000 1,1.000 2.000-1,1.000 4.000 0,-1.000 3.000 0,1.000 3.000 0,-3.000 1.000-1,-2.000 1.000 1,-3.000-1.000 0,-3.000 1.000 0,-7.000-1.000 1,-9.000 1.000-1,-10.000-1.000 1,-8.000 1.000 0,-6.000 1.000 0,1.000 3.000-1,-1.000 3.000 0,1.000 4.000-2,1.000 1.000 1,3.000 0.000 0,3.000 0.000 2,4.000 0.000 1,1.000 0.000 0,0.000 0.000-1,0.000 0.000 1,0.000 0.000-1,-2.000 0.000 0,-3.000 0.000 0,-3.000 0.000 2,-2.000 0.000 0,-1.000 1.000 0,3.000 4.000 0,3.000 3.000-1,4.000 3.000 1,2.000 4.000 0,4.000 7.000-1,3.000 6.000-1,3.000 7.000 1,-1.000 4.000-1,-2.000 3.000-1,-3.000 3.000 1,-3.000 4.000 0,-2.000 2.000-1,0.000 4.000 1,0.000 3.000-1,0.000 3.000-1,1.000 1.000 1,4.000 1.000 0,3.000-1.000 1,3.000 1.000-1,-1.000 5.000 1,-2.000 14.000 0,-3.000 11.000 1,-3.000 14.000 0,1.000 5.000 0,6.000 1.000-1,7.000-1.000 1,6.000 1.000-1,4.000 1.000 0,4.000 3.000 2,3.000 3.000 1,3.000 4.000 1,4.000-3.000 0,7.000-5.000 0,6.000-7.000-2,7.000-5.000-1,4.000-3.000 0,3.000 4.000-2,3.000 3.000-1,4.000 3.000-1,2.000 1.000-2,4.000 1.000 0,3.000-1.000-2,3.000 1.000-1,4.000 8.000-4,7.000 20.000-5,6.000 18.000-5,7.000 20.000-6,4.000-6.000-7,3.000-28.000-8,3.000-28.000-7,4.000-27.000-8</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0:31"/>
    </inkml:context>
    <inkml:brush xml:id="br0">
      <inkml:brushProperty name="width" value="0.0279653370380402" units="cm"/>
      <inkml:brushProperty name="height" value="0.0279653370380402" units="cm"/>
      <inkml:brushProperty name="color" value="#00bff3"/>
      <inkml:brushProperty name="ignorePressure" value="0"/>
    </inkml:brush>
  </inkml:definitions>
  <inkml:trace contextRef="#ctx0" brushRef="#br0">43250.000 36250.000 524,'-27.000'-4.000'3,"-3.000"-5.000"6,-3.000-7.000 7,-2.000-5.000 6,5.000-11.000 3,16.000-11.000 0,15.000-14.000-1,17.000-11.000 1,11.000-9.000-1,10.000-3.000-2,10.000-3.000-1,9.000-2.000-3,6.000-8.000 0,3.000-8.000-2,3.000-10.000 0,4.000-9.000-1,2.000-4.000-1,4.000 4.000 0,3.000 3.000 0,3.000 3.000-1,-1.000 3.000-1,-2.000 3.000-6,-3.000 3.000-3,-3.000 4.000-6,-2.000 1.000-2,0.000 0.000-2,0.000 0.000-1,0.000 0.000 0,0.000-5.000-2,0.000-9.000 1,0.000-10.000-1,0.000-8.000 0,-2.000-4.000 1,-3.000 3.000 2,-3.000 3.000 2,-2.000 4.000 3,-3.000 2.000 0,1.000 4.000 2,-1.000 3.000 0,1.000 3.000 2,-4.000 4.000 0,-6.000 7.000 1,-6.000 6.000 1,-6.000 7.000 2,-4.000 7.000 0,1.000 9.000 1,-1.000 10.000 0,1.000 10.000 0,-3.000 5.000 1,-2.000 4.000-1,-3.000 3.000 0,-3.000 3.000-1,-2.000 4.000 1,0.000 7.000 0,0.000 6.000 0,0.000 7.000 0,-5.000 8.000-1,-9.000 14.000-1,-10.000 11.000-3,-8.000 14.000-1,-15.000 16.000-2,-19.000 22.000 0,-18.000 22.000-1,-19.000 23.000 0,-13.000 19.000-2,-6.000 19.000 1,-6.000 19.000-1,-6.000 19.000-1,-6.000 7.000-1,-2.000-3.000-2,-3.000-3.000-2,-3.000-2.000-2,-2.000-6.000-1,0.000-6.000-1,0.000-6.000-1,0.000-6.000 0,3.000-7.000 2,6.000-6.000 3,7.000-6.000 5,6.000-6.000 3,7.000-6.000 3,10.000-2.000-1,10.000-3.000 1,9.000-3.000 0,7.000-7.000 0,7.000-9.000 2,6.000-10.000 1,7.000-8.000 2,7.000-11.000-1,9.000-8.000 0,10.000-10.000-1,10.000-9.000-1,7.000-26.000 0,6.000-40.000 0,7.000-40.000 2,6.000-41.000 0,6.000-27.000 0,6.000-12.000 0,7.000-13.000-2,6.000-12.000-1,10.000-16.000 0,17.000-19.000-2,15.000-18.000 0,16.000-19.000-1,9.000-10.000-1,3.000 1.000 1,3.000-1.000-1,4.000 1.000 1,-1.000 8.000 0,-3.000 20.000 1,-3.000 18.000 0,-2.000 20.000 1,-8.000 17.000 0,-8.000 20.000 1,-10.000 18.000-1,-9.000 20.000 1,-9.000 13.000 0,-5.000 9.000-1,-7.000 10.000 0,-5.000 10.000 0,-8.000 8.000 0,-5.000 10.000 0,-7.000 10.000 0,-5.000 9.000-1,-9.000 9.000 1,-9.000 9.000 0,-10.000 10.000 0,-8.000 10.000 0,-12.000 11.000 1,-12.000 17.000-1,-13.000 15.000-1,-12.000 16.000 1,-12.000 18.000-1,-8.000 22.000 0,-10.000 22.000-1,-9.000 23.000 1,-9.000 16.000 0,-5.000 13.000-1,-7.000 12.000 1,-5.000 13.000 1,-4.000 2.000-3,0.000-5.000-2,0.000-7.000-3,0.000-5.000-3,7.000-17.000-1,17.000-24.000 2,15.000-26.000 2,16.000-24.000 1,13.000-20.000 1,14.000-11.000 2,11.000-14.000 2,14.000-11.000 1,11.000-22.000 1,14.000-27.000 1,11.000-28.000 1,14.000-28.000 0,10.000-20.000 2,9.000-8.000 1,10.000-10.000 0,10.000-9.000 2,5.000-9.000 1,4.000-5.000 0,3.000-7.000 1,3.000-5.000 1,3.000-8.000-1,3.000-5.000-1,3.000-7.000 0,4.000-5.000-2,-3.000-3.000 1,-5.000 4.000 1,-7.000 3.000 1,-5.000 3.000 2,-4.000 1.000-2,0.000 1.000-2,0.000-1.000-3,0.000 1.000-2,-2.000 1.000-2,-3.000 3.000 0,-3.000 3.000 0,-2.000 4.000 0,-5.000-3.000 0,-2.000-5.000-2,-3.000-7.000-2,-3.000-5.000-2,-4.000-11.000-1,-3.000-11.000-2,-3.000-14.000 0,-2.000-11.000-2,-3.000-4.000 1,1.000 6.000 1,-1.000 7.000 2,1.000 6.000 2,-4.000 10.000 2,-6.000 17.000 1,-6.000 15.000 1,-6.000 16.000 1,-6.000 10.000 1,-2.000 7.000-1,-3.000 6.000 0,-3.000 7.000-2,-4.000 4.000 1,-3.000 3.000 1,-3.000 3.000 2,-2.000 4.000 0,-5.000 4.000 1,-2.000 6.000 0,-3.000 7.000 0,-3.000 6.000-1,-2.000 1.000 0,0.000-3.000-1,0.000-3.000 1,0.000-2.000 0,0.000-8.000 0,0.000-8.000-1,0.000-10.000-1,0.000-9.000 0,1.000-9.000-1,4.000-5.000 0,3.000-7.000 0,3.000-5.000-1,-2.000-1.000 1,-6.000 6.000 0,-6.000 7.000 2,-6.000 6.000 1,-6.000 7.000 1,-2.000 10.000 0,-3.000 10.000 1,-3.000 9.000 0,-4.000 7.000 0,-3.000 7.000 0,-3.000 6.000-1,-2.000 7.000 0,-5.000 4.000-1,-2.000 3.000 1,-3.000 3.000 0,-3.000 4.000 1,-4.000 1.000-1,-3.000 0.000-5,-3.000 0.000-2,-2.000 0.000-5,-3.000-2.000 0,1.000-3.000-1,-1.000-3.000 1,1.000-2.000 1,-4.000-5.000 0,-6.000-2.000 0,-6.000-3.000 0,-6.000-3.000 1,-6.000-1.000 0,-2.000 4.000 1,-3.000 3.000 1,-3.000 3.000 1,-6.000 4.000 0,-5.000 7.000 1,-7.000 6.000 2,-5.000 7.000 0,-3.000 4.000 1,4.000 3.000 0,3.000 3.000 0,3.000 4.000-1,-2.000-1.000 1,-6.000-3.000-1,-6.000-3.000 0,-6.000-2.000 0,1.000-1.000-1,9.000 3.000 0,10.000 3.000-1,10.000 4.000 1,4.000 5.000-1,0.000 10.000 0,0.000 10.000 0,0.000 9.000 0,0.000 4.000 1,0.000 1.000 1,0.000-1.000 0,0.000 1.000 1,0.000 2.000 0,0.000 7.000-1,0.000 6.000 1,0.000 7.000-2,-2.000 4.000 1,-3.000 3.000 0,-3.000 3.000 1,-2.000 4.000 0,0.000 5.000 0,7.000 10.000-1,6.000 10.000 1,7.000 9.000-1,2.000 13.000 0,1.000 20.000 1,-1.000 18.000-1,1.000 20.000 0,1.000 13.000 0,3.000 9.000-1,3.000 10.000-1,4.000 10.000-1,2.000 0.000 0,4.000-5.000-2,3.000-7.000-2,3.000-5.000-2,7.000-3.000-2,14.000 4.000-4,11.000 3.000-3,14.000 3.000-4,13.000-1.000-1,16.000-2.000 2,15.000-3.000 2,17.000-3.000 1,7.000-20.000-4,0.000-33.000-11,0.000-35.000-10,0.000-34.000-11</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0:48"/>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63250.000 9100.000 1000,'-4.000'15.000'0,"-5.000"-18.000"0,-7.000-19.000 0,-5.000-18.000 0,6.000-15.000 0,23.000-9.000 0,22.000-10.000 0,22.000-8.000 0,4.000-1.000-7,-12.000 9.000-11,-13.000 10.000-12,-12.000 10.000-12</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0:54"/>
    </inkml:context>
    <inkml:brush xml:id="br0">
      <inkml:brushProperty name="width" value="0.0291019473224878" units="cm"/>
      <inkml:brushProperty name="height" value="0.0291019473224878" units="cm"/>
      <inkml:brushProperty name="color" value="#00bff3"/>
      <inkml:brushProperty name="ignorePressure" value="0"/>
    </inkml:brush>
  </inkml:definitions>
  <inkml:trace contextRef="#ctx0" brushRef="#br0">40800.000 12700.000 503,'-4.000'-44.000'66,"-5.000"13.000"-4,-7.000 12.000-4,-5.000 13.000-4,-3.000 10.000-5,4.000 10.000-6,3.000 10.000-6,3.000 9.000-7,1.000 9.000-4,1.000 9.000-6,-1.000 10.000-4,1.000 10.000-5,1.000 5.000-3,3.000 4.000-2,3.000 3.000-2,4.000 3.000-1,2.000-4.000-1,4.000-8.000-1,3.000-10.000 0,3.000-9.000-2,3.000-10.000 0,3.000-9.000-1,3.000-10.000-2,4.000-8.000-1,5.000-14.000-2,10.000-15.000-5,10.000-15.000-4,9.000-16.000-5,4.000-13.000-2,1.000-9.000 1,-1.000-10.000 1,1.000-8.000 0,-7.000-1.000 1,-12.000 9.000 3,-13.000 10.000 2,-12.000 10.000 3,-10.000 2.000 2,-6.000-3.000 1,-6.000-3.000 2,-6.000-2.000 1,-9.000 3.000 0,-8.000 14.000 0,-10.000 11.000-2,-9.000 14.000-1,-5.000 10.000-4,0.000 9.000-4,0.000 10.000-6,0.000 10.000-4</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1:22"/>
    </inkml:context>
    <inkml:brush xml:id="br0">
      <inkml:brushProperty name="width" value="0.0150121478363872" units="cm"/>
      <inkml:brushProperty name="height" value="0.0150121478363872" units="cm"/>
      <inkml:brushProperty name="color" value="#f2395b"/>
      <inkml:brushProperty name="ignorePressure" value="0"/>
    </inkml:brush>
  </inkml:definitions>
  <inkml:trace contextRef="#ctx0" brushRef="#br0">62550.000 3050.000 976,'-11.000'4.000'1,"28.000"10.000"2,28.000 10.000 1,29.000 9.000 2,5.000-1.000-1,-15.000-8.000-2,-15.000-10.000-2,-16.000-9.000-2,-10.000-7.000-7,-3.000-3.000-12,-3.000-3.000-13,-2.000-2.000-12</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59250.000 18750.000,'50.000'-50.000,"-25.000"0.000,0.000 0.000,-75.000 50.000,0.000 0.000,-125.000 200.000,0.000 0.000,25.000 50.000,0.000 0.000,100.000-125.000,0.000 0.000,75.000-100.000,0.000 0.000,50.000-50.000,0.000 0.000,0.000 25.000,0.000 0.000,-50.000 100.000,0.000 0.000,-50.000 125.000,0.000 0.000,-50.000-50.000,0.000 0.000,25.000 0.000,0.000 0.000,50.000-100.000,0.000 0.000,25.000-75.000,0.000 0.000,25.000-100.000,0.000 0.000,0.000 50.000</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1:32"/>
    </inkml:context>
    <inkml:brush xml:id="br0">
      <inkml:brushProperty name="width" value="0.0163475945591927" units="cm"/>
      <inkml:brushProperty name="height" value="0.0163475945591927" units="cm"/>
      <inkml:brushProperty name="color" value="#00bff3"/>
      <inkml:brushProperty name="ignorePressure" value="0"/>
    </inkml:brush>
  </inkml:definitions>
  <inkml:trace contextRef="#ctx0" brushRef="#br0">61450.000 10900.000 897,'-2.000'-107.000'39,"-3.000"39.000"-9,-3.000 36.000-9,-2.000 39.000-8,-3.000 18.000-15,1.000 0.000-19,-1.000 0.000-18,1.000 0.000-18</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1:43"/>
    </inkml:context>
    <inkml:brush xml:id="br0">
      <inkml:brushProperty name="width" value="0.0148822208866477" units="cm"/>
      <inkml:brushProperty name="height" value="0.0148822208866477" units="cm"/>
      <inkml:brushProperty name="color" value="#f2395b"/>
      <inkml:brushProperty name="ignorePressure" value="0"/>
    </inkml:brush>
  </inkml:definitions>
  <inkml:trace contextRef="#ctx0" brushRef="#br0">59000.000 7100.000 985,'-33.000'-44.000'1,"-16.000"13.000"2,-15.000 12.000 1,-15.000 13.000 2,0.000 9.000-6,20.000 6.000-15,18.000 7.000-16,20.000 6.000-15</inkml:trace>
</inkml:ink>
</file>

<file path=ppt/ink/ink19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75950.000 50700.000,'50.000'0.000,"-50.000"-50.000,0.000 0.000,-25.000 75.000,0.000 0.000,-50.000 25.000,0.000 0.000,-50.000 75.000,0.000 0.000,-25.000 25.000,0.000 0.000,-75.000 50.000,0.000 0.000,-25.000 75.000,0.000 0.000,100.000-150.000,0.000 0.000,-25.000 100.000,0.000 0.000,100.000-150.000,0.000 0.000,25.000-25.000,0.000 0.000,50.000-25.000,0.000 0.000,25.000-50.000,0.000 0.000,0.000-25.000</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76300.000 50400.000,'50.000'0.000,"25.000"25.000,0.000 0.000,25.000 0.000,0.000 0.000,75.000-25.000,0.000 0.000,0.000 0.000,0.000 0.000,25.000-25.000,0.000 0.000,0.000 0.000,0.000 0.000,0.000 25.000,0.000 0.000,-25.000 0.000,0.000 0.000,-25.000 0.000,0.000 0.000,25.000-25.000,0.000 0.000,-25.000 25.000,0.000 0.000,25.000 0.000,0.000 0.000,-25.000 0.000,0.000 0.000,0.000 0.000,0.000 0.000,50.000 0.000,0.000 0.000,-25.000-25.000,0.000 0.000,25.000 0.000,0.000 0.000,0.000 25.000,0.000 0.000,25.000 0.000,0.000 0.000,-25.000 0.000,0.000 0.000,-25.000 0.000,0.000 0.000,0.000 0.000,0.000 0.000,0.000-25.000,0.000 0.000,-25.000 25.000,0.000 0.000,-25.000-25.000,0.000 0.000,0.000 25.000,0.000 0.000,-25.000 0.000,0.000 0.000,0.000 0.000,0.000 0.000,-25.000 0.000,0.000 0.000,-25.000-25.000,0.000 0.000,-25.000 25.000,0.000 0.000,-25.000 25.000,0.000 0.000,0.000 0.000,0.000 0.000,-25.000 0.000,0.000 0.000,-25.000 50.000,0.000 0.000,-50.000 25.000,0.000 0.000,-50.000 50.000,0.000 0.000,0.000 0.000,0.000 0.000,-25.000 25.000,0.000 0.000,-25.000 25.000,0.000 0.000,0.000 50.000,0.000 0.000,25.000-50.000,0.000 0.000,75.000-75.000,0.000 0.000,75.000-100.000</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83800.000 52350.000,'-50.000'0.000,"25.000"25.000,0.000 0.000,-25.000 25.000,0.000 0.000,0.000 25.000,0.000 0.000,-25.000 0.000,0.000 0.000,-50.000 75.000,0.000 0.000,-25.000-50.000,0.000 0.000,25.000 50.000,0.000 0.000,0.000-50.000,0.000 0.000,50.000 0.000,0.000 0.000,0.000-25.000,0.000 0.000,50.000 0.000,0.000 0.000,0.000 0.000,0.000 0.000,-25.000-50.000,0.000 0.000,25.000 0.000,0.000 0.000,0.000 0.000,0.000 0.000,0.000 25.000,0.000 0.000,0.000-50.000,0.000 0.000,25.000 25.000,0.000 0.000,-25.000 0.000,0.000 0.000,25.000-50.000</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76800.000 50100.000,'0.000'-50.000,"0.000"25.000,0.000 0.000,0.000 0.000,0.000 0.000,0.000 0.000,0.000 0.000,-25.000 0.000,0.000 0.000,0.000 25.000,0.000 0.000,-25.000 0.000,0.000 0.000,0.000 0.000,0.000 0.000,0.000 0.000,0.000 0.000,-25.000 25.000,0.000 0.000,25.000 25.000,0.000 0.000,-25.000 0.000,0.000 0.000,25.000-25.000,0.000 0.000,0.000 0.000,0.000 0.000,25.000 0.000,0.000 0.000,-25.000 0.000,0.000 0.000,0.000 25.000,0.000 0.000,25.000 0.000,0.000 0.000,25.000 0.000,0.000 0.000,0.000 25.000,0.000 0.000,0.000-25.000,0.000 0.000,50.000-25.000,0.000 0.000,-25.000 25.000,0.000 0.000,25.000-25.000,0.000 0.000,-25.000-25.000,0.000 0.000,25.000 25.000,0.000 0.000,0.000 0.000,0.000 0.000,0.000-25.000,0.000 0.000,25.000 0.000,0.000 0.000,0.000 0.000,0.000 0.000,0.000 0.000,0.000 0.000,0.000 0.000,0.000 0.000,-25.000-25.000,0.000 0.000,25.000 0.000,0.000 0.000,0.000 0.000,0.000 0.000,0.000-25.000,0.000 0.000,-25.000-25.000,0.000 0.000,-25.000 25.000,0.000 0.000,-25.000-25.000,0.000 0.000,0.000 25.000,0.000 0.000,-25.000 0.000,0.000 0.000,-50.000-25.000,0.000 0.000,25.000 25.000,0.000 0.000,-25.000 0.000,0.000 0.000,0.000 0.000,0.000 0.000,0.000 25.000,0.000 0.000,25.000 0.000,0.000 0.000,0.000 25.000,0.000 0.000,-25.000 0.000,0.000 0.000,-25.000 50.000,0.000 0.000,0.000 25.000,0.000 0.000,0.000 0.000,0.000 0.000,25.000 0.000,0.000 0.000,25.000-25.000,0.000 0.000,50.000 25.000,0.000 0.000,0.000 0.000,0.000 0.000,25.000 0.000,0.000 0.000,25.000-25.000,0.000 0.000,0.000 0.000,0.000 0.000,25.000-25.000,0.000 0.000,0.000 25.000,0.000 0.000,25.000-25.000,0.000 0.000,-25.000-25.000,0.000 0.000,0.000 0.000,0.000 0.000,0.000 0.000,0.000 0.000,25.000-25.000,0.000 0.000,-25.000-50.000,0.000 0.000,0.000 25.000,0.000 0.000,0.000-25.000,0.000 0.000,-25.000-50.000,0.000 0.000,-25.000 25.000,0.000 0.000,0.000 25.000,0.000 0.000,-50.000 25.000,0.000 0.000,-25.000-25.000,0.000 0.000,-25.000 50.000,0.000 0.000,-25.000-25.000,0.000 0.000,0.000 50.000,0.000 0.000,0.000 0.000,0.000 0.000,0.000 0.000,0.000 0.000,25.000 50.000,0.000 0.000,25.000 0.000,0.000 0.000,0.000 50.000,0.000 0.000,25.000-25.000,0.000 0.000,0.000 25.000,0.000 0.000,25.000-25.000,0.000 0.000,0.000 0.000,0.000 0.000,25.000-25.000,0.000 0.000,50.000 0.000,0.000 0.000,25.000-50.000,0.000 0.000,-50.000 0.000,0.000 0.000,0.000 0.000</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76650.000 50750.000,'0.000'-50.000,"-25.000"0.000,0.000 0.000,25.000 25.000,0.000 0.000,0.000 0.000,0.000 0.000,50.000 0.000,0.000 0.000,0.000 0.000,0.000 0.000,0.000 25.000,0.000 0.000,25.000 25.000,0.000 0.000,-50.000 25.000,0.000 0.000,-25.000 0.000,0.000 0.000,-50.000 25.000,0.000 0.000,-25.000-50.000,0.000 0.000,25.000 0.000,0.000 0.000,0.000-25.000,0.000 0.000,0.000 0.000,0.000 0.000,25.000-100.000,0.000 0.000,25.000 0.000,0.000 0.000,25.000 25.000,0.000 0.000,25.000 25.000,0.000 0.000,0.000 25.000,0.000 0.000,-25.000 25.000,0.000 0.000,25.000 50.000,0.000 0.000,-25.000 25.000,0.000 0.000,-25.000-25.000,0.000 0.000,0.000 0.000,0.000 0.000,-75.000 25.000,0.000 0.000,0.000-50.000,0.000 0.000,0.000 0.000,0.000 0.000,0.000-25.000,0.000 0.000,25.000-25.000,0.000 0.000,0.000-75.000,0.000 0.000,25.000 0.000,0.000 0.000,25.000 25.000,0.000 0.000,25.000 25.000,0.000 0.000,0.000 25.000,0.000 0.000,50.000 25.000,0.000 0.000,0.000 25.000,0.000 0.000,0.000 25.000,0.000 0.000,-25.000 25.000,0.000 0.000,-25.000-25.000,0.000 0.000,-25.000-25.000,0.000 0.000,-50.000 50.000,0.000 0.000,-25.000-50.000,0.000 0.000,0.000 0.000,0.000 0.000,0.000-25.000,0.000 0.000,25.000 0.000,0.000 0.000,25.000-100.000,0.000 0.000,25.000 0.000,0.000 0.000,50.000 0.000,0.000 0.000,50.000 25.000,0.000 0.000,-25.000 50.000,0.000 0.000,25.000 25.000,0.000 0.000,-25.000 75.000,0.000 0.000,-25.000 0.000,0.000 0.000,-25.000 0.000,0.000 0.000,-25.000 0.000,0.000 0.000,-75.000 0.000,0.000 0.000,0.000-50.000,0.000 0.000,0.000 0.000,0.000 0.000,25.000-25.000,0.000 0.000,0.000-75.000,0.000 0.000,50.000-25.000,0.000 0.000,0.000-25.000,0.000 0.000,25.000 50.000,0.000 0.000,25.000 25.000,0.000 0.000,0.000 50.000,0.000 0.000,50.000 100.000,0.000 0.000,-50.000-50.000,0.000 0.000,-25.000 25.000</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78800.000 52600.000,'-50.000'-50.000,"0.000"0.000,0.000 0.000,50.000 25.000,0.000 0.000,0.000 0.000,0.000 0.000,25.000-25.000,0.000 0.000,0.000 25.000,0.000 0.000,25.000 0.000,0.000 0.000,0.000 25.000,0.000 0.000,0.000 25.000,0.000 0.000,0.000 25.000,0.000 0.000,-25.000 0.000,0.000 0.000,0.000 0.000,0.000 0.000,-25.000-25.000,0.000 0.000,0.000 25.000,0.000 0.000,-25.000 25.000,0.000 0.000,-50.000-25.000,0.000 0.000,0.000-25.000,0.000 0.000,0.000 0.000,0.000 0.000,25.000-25.000,0.000 0.000,0.000 0.000,0.000 0.000,25.000-75.000,0.000 0.000,25.000-50.000,0.000 0.000,25.000 25.000,0.000 0.000,50.000-25.000,0.000 0.000,0.000 50.000,0.000 0.000,-25.000 50.000,0.000 0.000,0.000 25.000,0.000 0.000,0.000 50.000,0.000 0.000,-25.000 50.000,0.000 0.000,0.000 0.000,0.000 0.000,-25.000-25.000,0.000 0.000,-50.000 0.000,0.000 0.000,-25.000-25.000,0.000 0.000,25.000-25.000,0.000 0.000,0.000-25.000,0.000 0.000,0.000-25.000,0.000 0.000,25.000-50.000,0.000 0.000,25.000-25.000,0.000 0.000,25.000 0.000,0.000 0.000,25.000 25.000,0.000 0.000,0.000 50.000,0.000 0.000,0.000 25.000,0.000 0.000,0.000 50.000,0.000 0.000,-25.000 25.000,0.000 0.000,-25.000 0.000,0.000 0.000,25.000 0.000,0.000 0.000,-50.000 0.000,0.000 0.000,-50.000 0.000,0.000 0.000,0.000-25.000,0.000 0.000,0.000-25.000,0.000 0.000,25.000-25.000,0.000 0.000,0.000-50.000,0.000 0.000,25.000-50.000,0.000 0.000,25.000-25.000,0.000 0.000,25.000 0.000,0.000 0.000,50.000 25.000,0.000 0.000,0.000 50.000,0.000 0.000,-25.000 50.000,0.000 0.000,50.000 25.000,0.000 0.000,-50.000 50.000,0.000 0.000,0.000 25.000,0.000 0.000,-25.000-25.000,0.000 0.000,-25.000-25.000,0.000 0.000,-25.000 25.000,0.000 0.000,-25.000-25.000,0.000 0.000,-25.000-25.000,0.000 0.000,0.000 0.000,0.000 0.000,25.000-50.000,0.000 0.000,25.000-50.000,0.000 0.000,0.000-25.000,0.000 0.000,75.000 25.000,0.000 0.000,25.000-25.000,0.000 0.000,0.000 75.000,0.000 0.000,-25.000 50.000,0.000 0.000,0.000 75.000,0.000 0.000,0.000-25.000,0.000 0.000,-50.000 0.000,0.000 0.000,0.000 0.000,0.000 0.000,-50.000 0.000,0.000 0.000,-25.000-25.000,0.000 0.000,25.000-50.000,0.000 0.000,-25.000 0.000,0.000 0.000,25.000-25.000,0.000 0.000,25.000-50.000,0.000 0.000,25.000-50.000,0.000 0.000,25.000 0.000,0.000 0.000,25.000 50.000,0.000 0.000,25.000 25.000,0.000 0.000,-25.000 50.000,0.000 0.000,25.000 25.000,0.000 0.000,0.000 50.000,0.000 0.000,-25.000 0.000,0.000 0.000,-25.000-25.000,0.000 0.000,-25.000-25.000,0.000 0.000,0.000 25.000,0.000 0.000,-50.000-25.000,0.000 0.000,0.000 0.000,0.000 0.000,25.000-25.000,0.000 0.000,0.000-25.000</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80650.000 54200.000,'-100.000'0.000,"50.000"-25.000,0.000 0.000,50.000 0.000,0.000 0.000,0.000-25.000,0.000 0.000,0.000-25.000,0.000 0.000,25.000-25.000,0.000 0.000,25.000 25.000,0.000 0.000,25.000 0.000,0.000 0.000,0.000 25.000,0.000 0.000,25.000 25.000,0.000 0.000,0.000 50.000,0.000 0.000,0.000 25.000,0.000 0.000,-25.000 0.000,0.000 0.000,-25.000 0.000,0.000 0.000,0.000 0.000,0.000 0.000,0.000 0.000,0.000 0.000,0.000 0.000,0.000 0.000,-25.000 0.000,0.000 0.000,-25.000 0.000,0.000 0.000,-50.000 50.000,0.000 0.000,-50.000 0.000,0.000 0.000,0.000-25.000,0.000 0.000,-25.000-25.000,0.000 0.000,25.000-50.000,0.000 0.000,-25.000 0.000,0.000 0.000,25.000-75.000,0.000 0.000,25.000-25.000,0.000 0.000,50.000-25.000,0.000 0.000,25.000 25.000,0.000 0.000,25.000 0.000,0.000 0.000,50.000 25.000,0.000 0.000,50.000-25.000,0.000 0.000,25.000 25.000,0.000 0.000,0.000 50.000,0.000 0.000,-50.000 50.000,0.000 0.000,0.000 50.000,0.000 0.000,-50.000-25.000,0.000 0.000,0.000 25.000,0.000 0.000,-50.000 0.000,0.000 0.000,0.000 25.000,0.000 0.000,-75.000 25.000,0.000 0.000,-25.000 0.000,0.000 0.000,0.000-25.000,0.000 0.000,-25.000-25.000,0.000 0.000,0.000-25.000,0.000 0.000,0.000-50.000,0.000 0.000,25.000-25.000,0.000 0.000,0.000-50.000,0.000 0.000,50.000 0.000,0.000 0.000,25.000-25.000,0.000 0.000,50.000-25.000,0.000 0.000,50.000-25.000,0.000 0.000,75.000 25.000,0.000 0.000,-25.000 25.000,0.000 0.000,-25.000 25.000,0.000 0.000,0.000 75.000,0.000 0.000,-25.000 25.000,0.000 0.000,0.000 75.000,0.000 0.000,0.000 0.000,0.000 0.000,-50.000 0.000,0.000 0.000,0.000-25.000,0.000 0.000,-25.000 50.000,0.000 0.000,0.000 0.000,0.000 0.000,-50.000-25.000,0.000 0.000,-50.000 0.000,0.000 0.000,0.000-25.000,0.000 0.000,-25.000-25.000,0.000 0.000,0.000-50.000,0.000 0.000,0.000-25.000,0.000 0.000,25.000-75.000,0.000 0.000,25.000-25.000,0.000 0.000,50.000 0.000,0.000 0.000,25.000 0.000,0.000 0.000,75.000 0.000,0.000 0.000,50.000 25.000,0.000 0.000,0.000 50.000,0.000 0.000,0.000 25.000,0.000 0.000,0.000 25.000,0.000 0.000,-25.000 50.000,0.000 0.000,-50.000 25.000,0.000 0.000,0.000-25.000,0.000 0.000,0.000 50.000,0.000 0.000,-25.000 0.000,0.000 0.000,-25.000 25.000,0.000 0.000,-50.000 50.000,0.000 0.000,-25.000-50.000,0.000 0.000,-25.000-25.000,0.000 0.000,25.000-25.000,0.000 0.000,-25.000-50.000,0.000 0.000,0.000-25.000,0.000 0.000,50.000-75.000,0.000 0.000,25.000-100.000,0.000 0.000,50.000-50.000,0.000 0.000,0.000 125.000</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79350.000 53100.000,'-50.000'50.000,"25.000"-25.000,0.000 0.000,0.000-25.000,0.000 0.000,0.000 0.000,0.000 0.000,0.000 25.000,0.000 0.000,0.000-25.000,0.000 0.000,25.000-25.000,0.000 0.000,0.000 0.000,0.000 0.000,-25.000 0.000</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59100.000 19900.000,'250.000'-400.000,"-50.000"225.000,0.000 0.000,-25.000 75.000,0.000 0.000,-100.000 75.000,0.000 0.000,-75.000 100.000,0.000 0.000,-175.000 150.000,0.000 0.000,-75.000 50.000,0.000 0.000,50.000-100.000,0.000 0.000,75.000-75.000,0.000 0.000,100.000-50.000,0.000 0.000,125.000-50.000,0.000 0.000,150.000-125.000,0.000 0.000,25.000-50.000,0.000 0.000,-100.000 75.000,0.000 0.000,-125.000 50.000,0.000 0.000,-50.000-25.000,0.000 0.000,-50.000 25.000</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78850.000 52650.000,'0.000'-50.000,"-25.000"0.000,0.000 0.000,0.000 0.000,0.000 0.000,0.000 0.000,0.000 0.000,25.000 0.000,0.000 0.000,0.000-25.000,0.000 0.000,25.000 0.000,0.000 0.000,0.000 25.000,0.000 0.000,25.000 25.000,0.000 0.000,25.000 50.000,0.000 0.000,0.000 25.000,0.000 0.000,-25.000 25.000,0.000 0.000,0.000-25.000,0.000 0.000,-25.000-25.000,0.000 0.000,-25.000 25.000,0.000 0.000,25.000 0.000,0.000 0.000,-75.000 25.000,0.000 0.000,-25.000 25.000,0.000 0.000,-25.000-25.000,0.000 0.000,0.000-25.000,0.000 0.000,25.000 0.000,0.000 0.000,25.000-50.000,0.000 0.000,0.000-25.000,0.000 0.000,0.000-50.000,0.000 0.000,50.000-25.000,0.000 0.000,0.000-25.000,0.000 0.000,100.000-50.000,0.000 0.000,-50.000 75.000,0.000 0.000,50.000 0.000,0.000 0.000,0.000 50.000,0.000 0.000,0.000 50.000,0.000 0.000,25.000 100.000,0.000 0.000,-25.000 25.000,0.000 0.000,-25.000 0.000,0.000 0.000,-50.000-25.000,0.000 0.000,-50.000 0.000,0.000 0.000,-50.000 0.000,0.000 0.000,-25.000-50.000,0.000 0.000,0.000-25.000,0.000 0.000,-25.000 0.000,0.000 0.000,0.000-50.000,0.000 0.000,50.000 0.000,0.000 0.000,25.000-50.000,0.000 0.000,25.000-25.000,0.000 0.000,25.000 0.000,0.000 0.000,50.000-25.000,0.000 0.000,50.000-25.000,0.000 0.000,25.000 75.000,0.000 0.000,-25.000 75.000,0.000 0.000,25.000 75.000,0.000 0.000,-50.000 50.000,0.000 0.000,-25.000 0.000,0.000 0.000,-50.000 0.000,0.000 0.000,-50.000-25.000,0.000 0.000,-25.000 0.000,0.000 0.000,-50.000-25.000,0.000 0.000,25.000-50.000,0.000 0.000,-50.000 0.000,0.000 0.000,50.000-50.000,0.000 0.000,25.000-50.000,0.000 0.000,50.000-25.000,0.000 0.000,25.000-50.000,0.000 0.000,75.000 25.000,0.000 0.000,25.000 0.000,0.000 0.000,0.000 50.000,0.000 0.000,0.000 50.000,0.000 0.000,0.000 75.000,0.000 0.000,0.000 50.000,0.000 0.000,-25.000 25.000,0.000 0.000,-75.000-50.000,0.000 0.000,0.000 25.000,0.000 0.000,-75.000 0.000,0.000 0.000,-50.000-50.000,0.000 0.000,50.000-50.000,0.000 0.000,-25.000 0.000,0.000 0.000,25.000-100.000,0.000 0.000,50.000-50.000,0.000 0.000,25.000 100.000,0.000 0.000,-25.000 0.000</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76600.000 50450.000,'-50.000'0.000,"-75.000"-50.000,0.000 0.000,75.000 25.000,0.000 0.000,25.000 25.000,0.000 0.000,50.000 0.000,0.000 0.000,50.000 0.000,0.000 0.000,-50.000 0.000,0.000 0.000,0.000 0.000</inkml:trace>
</inkml:ink>
</file>

<file path=ppt/ink/ink19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78300.000 53100.000,'-50.000'-50.000,"0.000"-25.000,0.000 0.000,50.000 50.000,0.000 0.000,0.000 0.000,0.000 0.000,0.000 0.000,0.000 0.000,0.000-25.000,0.000 0.000,25.000 0.000,0.000 0.000,25.000-50.000,0.000 0.000,0.000-25.000,0.000 0.000,25.000 25.000,0.000 0.000,0.000 50.000,0.000 0.000,25.000 25.000,0.000 0.000,-25.000 50.000,0.000 0.000,0.000 75.000,0.000 0.000,-25.000 0.000,0.000 0.000,-25.000-25.000,0.000 0.000,0.000 25.000,0.000 0.000,-25.000-25.000,0.000 0.000,-50.000 0.000,0.000 0.000,-25.000 0.000,0.000 0.000,-25.000 0.000,0.000 0.000,0.000-50.000,0.000 0.000,0.000 0.000,0.000 0.000,0.000-50.000,0.000 0.000,50.000-75.000,0.000 0.000,50.000-75.000,0.000 0.000,0.000-25.000,0.000 0.000,100.000 50.000,0.000 0.000,-25.000 50.000,0.000 0.000,0.000 75.000,0.000 0.000,0.000 25.000,0.000 0.000,0.000 75.000,0.000 0.000,-50.000 25.000,0.000 0.000,0.000-25.000,0.000 0.000,-25.000 0.000,0.000 0.000,-25.000 0.000,0.000 0.000,-50.000 0.000,0.000 0.000,-25.000-25.000,0.000 0.000,-25.000-25.000,0.000 0.000,0.000-25.000,0.000 0.000,25.000-50.000,0.000 0.000,25.000-50.000,0.000 0.000,50.000 25.000,0.000 0.000,25.000-50.000,0.000 0.000,25.000-50.000,0.000 0.000,75.000 25.000,0.000 0.000,0.000 75.000,0.000 0.000,0.000 50.000,0.000 0.000,25.000 50.000,0.000 0.000,-25.000 100.000,0.000 0.000,-50.000 0.000,0.000 0.000,-25.000 50.000,0.000 0.000,-25.000-50.000,0.000 0.000,-75.000 0.000,0.000 0.000,-25.000-50.000,0.000 0.000,0.000-25.000,0.000 0.000,-25.000-25.000,0.000 0.000,25.000-25.000,0.000 0.000,50.000-25.000,0.000 0.000,25.000-75.000,0.000 0.000,75.000-25.000,0.000 0.000,75.000-50.000,0.000 0.000,-25.000 75.000,0.000 0.000,0.000 50.000,0.000 0.000,-25.000 50.000,0.000 0.000,0.000 50.000,0.000 0.000,-25.000 50.000,0.000 0.000,-50.000 0.000,0.000 0.000,0.000 0.000,0.000 0.000,-50.000-25.000,0.000 0.000,-50.000 0.000,0.000 0.000,-25.000 0.000,0.000 0.000,0.000-75.000,0.000 0.000,50.000-25.000,0.000 0.000,0.000-100.000,0.000 0.000,75.000-75.000,0.000 0.000,50.000 50.000,0.000 0.000,75.000 50.000,0.000 0.000,-50.000 50.000,0.000 0.000,25.000 50.000,0.000 0.000,0.000 25.000,0.000 0.000,0.000 25.000,0.000 0.000,0.000-25.000,0.000 0.000,-25.000 25.000,0.000 0.000,-50.000 0.000,0.000 0.000,-25.000 50.000,0.000 0.000,-100.000 0.000,0.000 0.000,-25.000 0.000,0.000 0.000,0.000-25.000,0.000 0.000,-50.000-25.000,0.000 0.000,50.000-50.000,0.000 0.000,50.000-25.000,0.000 0.000,25.000-50.000,0.000 0.000,50.000-25.000,0.000 0.000,75.000-50.000,0.000 0.000,125.000-50.000,0.000 0.000,25.000 25.000,0.000 0.000,-25.000 75.000,0.000 0.000,-25.000 100.000,0.000 0.000,-100.000 25.000,0.000 0.000,-50.000 75.000,0.000 0.000,-100.000 0.000,0.000 0.000,0.000 0.000,0.000 0.000,-25.000-75.000,0.000 0.000,50.000-25.000</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76800.000 50300.000,'-50.000'0.000,"-25.000"0.000,0.000 0.000,25.000 0.000,0.000 0.000,25.000 0.000,0.000 0.000,25.000-25.000,0.000 0.000,0.000 50.000,0.000 0.000,50.000 25.000,0.000 0.000,25.000 0.000,0.000 0.000,50.000 25.000,0.000 0.000,25.000 25.000,0.000 0.000,-25.000-25.000,0.000 0.000,-25.000 25.000,0.000 0.000,25.000-25.000,0.000 0.000,-25.000 0.000,0.000 0.000,0.000 0.000,0.000 0.000,0.000 0.000,0.000 0.000,-25.000 50.000,0.000 0.000,-25.000-25.000,0.000 0.000,0.000 0.000,0.000 0.000,0.000-50.000,0.000 0.000,0.000 25.000,0.000 0.000,0.000 0.000,0.000 0.000,0.000 0.000,0.000 0.000,0.000-25.000,0.000 0.000,0.000-25.000,0.000 0.000,25.000 0.000,0.000 0.000,-25.000 25.000,0.000 0.000,25.000 0.000,0.000 0.000,-25.000 25.000,0.000 0.000,-25.000-25.000,0.000 0.000,25.000 0.000,0.000 0.000,0.000-50.000,0.000 0.000,25.000 25.000,0.000 0.000,-25.000 25.000,0.000 0.000,25.000 0.000,0.000 0.000,-50.000 0.000,0.000 0.000,25.000 0.000,0.000 0.000,0.000-25.000,0.000 0.000,0.000 0.000,0.000 0.000,25.000 0.000,0.000 0.000,-25.000 50.000,0.000 0.000,0.000-25.000,0.000 0.000,0.000 0.000,0.000 0.000,0.000 0.000,0.000 0.000,-25.000-25.000,0.000 0.000,0.000 0.000,0.000 0.000,0.000 0.000,0.000 0.000,25.000 25.000,0.000 0.000,-50.000 0.000,0.000 0.000,25.000-50.000,0.000 0.000,0.000 25.000,0.000 0.000,-25.000-100.000,0.000 0.000,-25.000-25.000,0.000 0.000,-25.000 25.000</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78450.000 51750.000,'-50.000'0.000,"-75.000"-100.000,0.000 0.000,75.000 50.000,0.000 0.000,25.000 0.000,0.000 0.000,0.000-25.000,0.000 0.000,0.000 25.000,0.000 0.000,0.000 25.000,0.000 0.000,-25.000 25.000,0.000 0.000,0.000 0.000,0.000 0.000,25.000-25.000</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77500.000 50950.000,'-150.000'0.000,"125.000"-25.000,0.000 0.000,25.000 0.000,0.000 0.000,-25.000 25.000,0.000 0.000,0.000-25.000,0.000 0.000,25.000 0.000,0.000 0.000,25.000 25.000,0.000 0.000,0.000 25.000,0.000 0.000,0.000-25.000</inkml:trace>
</inkml:ink>
</file>

<file path=ppt/ink/ink19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76600.000 51000.000,'-100.000'0.000,"-25.000"-150.000,0.000 0.000,75.000 75.000,0.000 0.000,25.000 25.000,0.000 0.000,0.000-50.000,0.000 0.000,25.000 25.000,0.000 0.000,75.000 0.000,0.000 0.000,50.000-25.000,0.000 0.000,25.000 25.000,0.000 0.000,25.000 0.000,0.000 0.000,0.000 75.000,0.000 0.000,-50.000 0.000,0.000 0.000,0.000 125.000,0.000 0.000,-25.000 25.000,0.000 0.000,0.000 25.000,0.000 0.000,-75.000-50.000,0.000 0.000,0.000 0.000,0.000 0.000,-75.000 25.000,0.000 0.000,-50.000-25.000,0.000 0.000,-75.000 0.000,0.000 0.000,-25.000 0.000,0.000 0.000,-75.000-25.000,0.000 0.000,25.000 0.000,0.000 0.000,50.000-75.000,0.000 0.000,50.000-25.000,0.000 0.000,50.000-75.000,0.000 0.000,25.000-50.000,0.000 0.000,75.000-75.000,0.000 0.000,0.000 0.000,0.000 0.000,75.000 0.000,0.000 0.000,25.000 25.000,0.000 0.000,50.000 0.000,0.000 0.000,25.000 25.000,0.000 0.000,50.000 50.000,0.000 0.000,0.000 75.000,0.000 0.000,-25.000 100.000,0.000 0.000,-50.000 75.000,0.000 0.000,-50.000 25.000,0.000 0.000,-50.000 0.000,0.000 0.000,-50.000-25.000,0.000 0.000,-25.000 0.000,0.000 0.000,-100.000 25.000,0.000 0.000,-50.000 0.000,0.000 0.000,-50.000-25.000,0.000 0.000,25.000-75.000,0.000 0.000,25.000-50.000,0.000 0.000,50.000-125.000,0.000 0.000,50.000-50.000,0.000 0.000,75.000-100.000,0.000 0.000,50.000 175.000</inkml:trace>
</inkml:ink>
</file>

<file path=ppt/ink/ink19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81250.000 52700.000,'0.000'-50.000,"0.000"25.000,0.000 0.000,0.000 0.000,0.000 0.000,-50.000-75.000,0.000 0.000,-25.000 75.000,0.000 0.000,-25.000 0.000,0.000 0.000,0.000 50.000,0.000 0.000,-25.000 50.000,0.000 0.000,25.000-25.000,0.000 0.000,-25.000 50.000,0.000 0.000,50.000-25.000,0.000 0.000,-25.000 0.000,0.000 0.000,25.000 25.000,0.000 0.000,0.000 25.000,0.000 0.000,25.000 0.000,0.000 0.000,25.000 0.000,0.000 0.000,25.000 0.000,0.000 0.000,25.000-25.000,0.000 0.000,25.000 0.000,0.000 0.000,0.000 0.000,0.000 0.000,0.000-25.000,0.000 0.000,75.000-25.000,0.000 0.000,25.000-25.000,0.000 0.000,25.000-25.000,0.000 0.000,0.000 0.000,0.000 0.000,-25.000 0.000,0.000 0.000,0.000-50.000,0.000 0.000,-25.000 0.000,0.000 0.000,0.000-25.000,0.000 0.000,-25.000 0.000,0.000 0.000,-25.000-25.000,0.000 0.000,0.000 0.000,0.000 0.000,-25.000-25.000,0.000 0.000,-25.000-25.000,0.000 0.000,-50.000-50.000,0.000 0.000,-50.000 0.000,0.000 0.000,-25.000 50.000,0.000 0.000,-25.000 75.000,0.000 0.000,-50.000 0.000,0.000 0.000,-25.000 50.000,0.000 0.000,0.000 25.000,0.000 0.000,50.000 25.000,0.000 0.000,75.000-25.000,0.000 0.000,50.000 0.000</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77950.000 49350.000,'-150.000'-150.000,"75.000"75.000,0.000 0.000,0.000 0.000,0.000 0.000,50.000 50.000,0.000 0.000,-50.000 0.000,0.000 0.000,0.000 25.000,0.000 0.000,-25.000 25.000,0.000 0.000,-25.000 25.000,0.000 0.000,75.000 0.000,0.000 0.000,0.000-25.000,0.000 0.000,-50.000 50.000,0.000 0.000,25.000 25.000,0.000 0.000,-25.000 0.000,0.000 0.000,25.000 25.000,0.000 0.000,-25.000 0.000,0.000 0.000,25.000 0.000,0.000 0.000,50.000-25.000,0.000 0.000,0.000 0.000,0.000 0.000,25.000 0.000,0.000 0.000,25.000 0.000,0.000 0.000,25.000-25.000,0.000 0.000,50.000 25.000,0.000 0.000,0.000 0.000,0.000 0.000,25.000-25.000,0.000 0.000,25.000-50.000,0.000 0.000,0.000-25.000,0.000 0.000,-125.000 0.000,0.000 0.000,175.000 0.000,0.000 0.000,-25.000-50.000,0.000 0.000,-25.000-25.000,0.000 0.000,-50.000-25.000,0.000 0.000,0.000-50.000,0.000 0.000,-25.000 0.000,0.000 0.000,-50.000-25.000,0.000 0.000,-50.000 0.000,0.000 0.000,-25.000 0.000,0.000 0.000,-25.000 25.000,0.000 0.000,0.000 50.000,0.000 0.000,-25.000 75.000,0.000 0.000,-50.000 50.000,0.000 0.000,50.000 75.000,0.000 0.000,75.000-50.000</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79550.000 51500.000,'0.000'-50.000,"0.000"25.000,0.000 0.000,-25.000-50.000,0.000 0.000,-25.000 50.000,0.000 0.000,0.000 0.000,0.000 0.000,-25.000 25.000,0.000 0.000,-50.000 0.000,0.000 0.000,0.000 25.000,0.000 0.000,0.000 50.000,0.000 0.000,25.000 50.000,0.000 0.000,75.000 0.000,0.000 0.000,0.000 0.000,0.000 0.000,25.000 0.000,0.000 0.000,0.000 0.000,0.000 0.000,-25.000 25.000,0.000 0.000,25.000-50.000,0.000 0.000,0.000 0.000,0.000 0.000,75.000-25.000,0.000 0.000,0.000-50.000,0.000 0.000,25.000 0.000,0.000 0.000,0.000-25.000,0.000 0.000,0.000 0.000,0.000 0.000,25.000-50.000,0.000 0.000,0.000-50.000,0.000 0.000,0.000 0.000,0.000 0.000,-25.000-25.000,0.000 0.000,0.000 0.000,0.000 0.000,-50.000-50.000,0.000 0.000,0.000 25.000,0.000 0.000,-50.000 0.000,0.000 0.000,25.000 75.000,0.000 0.000,-50.000 0.000,0.000 0.000,-25.000 0.000,0.000 0.000,-50.000 25.000,0.000 0.000,-25.000 0.000,0.000 0.000,-25.000 50.000,0.000 0.000,25.000 0.000,0.000 0.000,25.000 75.000,0.000 0.000,75.000-25.000,0.000 0.000,0.000-50.000</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59800.000 18600.000,'-50.000'-50.000,"25.000"-50.000,0.000 0.000,0.000 100.000,0.000 0.000,25.000 25.000,0.000 0.000,100.000 150.000,0.000 0.000,25.000 250.000,0.000 0.000,25.000 50.000,0.000 0.000,-25.000-50.000,0.000 0.000,-25.000-125.000,0.000 0.000,-75.000-250.000</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92350.000 49700.000,'-200.000'-50.000,"125.000"50.000,0.000 0.000,-25.000 50.000,0.000 0.000,25.000 25.000,0.000 0.000,25.000 0.000,0.000 0.000,-25.000 0.000,0.000 0.000,0.000 25.000,0.000 0.000,50.000 0.000,0.000 0.000,25.000 0.000,0.000 0.000,25.000-25.000,0.000 0.000,25.000 0.000,0.000 0.000,25.000 0.000,0.000 0.000,0.000-25.000,0.000 0.000,0.000 0.000,0.000 0.000,25.000 0.000,0.000 0.000,-25.000 0.000,0.000 0.000,25.000-25.000,0.000 0.000,0.000 0.000,0.000 0.000,0.000-25.000,0.000 0.000,25.000 0.000,0.000 0.000,0.000-25.000,0.000 0.000,0.000-25.000,0.000 0.000,0.000-25.000,0.000 0.000,-25.000-25.000,0.000 0.000,-25.000 25.000,0.000 0.000,0.000 0.000,0.000 0.000,-25.000-50.000,0.000 0.000,0.000 0.000,0.000 0.000,-25.000 0.000,0.000 0.000,-25.000 0.000,0.000 0.000,-25.000 0.000,0.000 0.000,-50.000-25.000,0.000 0.000,-25.000 50.000,0.000 0.000,0.000-25.000,0.000 0.000,0.000 50.000,0.000 0.000,-25.000 25.000,0.000 0.000,0.000 50.000,0.000 0.000,25.000 0.000,0.000 0.000,-50.000 0.000,0.000 0.000,-25.000 50.000,0.000 0.000,-25.000 0.000,0.000 0.000,0.000 50.000,0.000 0.000,50.000 25.000,0.000 0.000,50.000 50.000,0.000 0.000,100.000 25.000,0.000 0.000,50.000 0.000,0.000 0.000,0.000-125.000,0.000 0.000,0.000-50.000</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95550.000 50500.000,'-50.000'0.000,"25.000"-25.000,0.000 0.000,-25.000 25.000,0.000 0.000,0.000 0.000,0.000 0.000,25.000 25.000,0.000 0.000,-50.000 25.000,0.000 0.000,-25.000 0.000,0.000 0.000,25.000 0.000,0.000 0.000,-25.000 25.000,0.000 0.000,0.000-25.000,0.000 0.000,50.000 0.000,0.000 0.000,-25.000 25.000,0.000 0.000,50.000 0.000,0.000 0.000,25.000-25.000,0.000 0.000,-25.000 50.000,0.000 0.000,0.000 25.000,0.000 0.000,25.000 0.000,0.000 0.000,0.000 25.000,0.000 0.000,0.000-50.000,0.000 0.000,50.000 0.000,0.000 0.000,0.000-25.000,0.000 0.000,25.000-25.000,0.000 0.000,25.000 0.000,0.000 0.000,0.000-25.000,0.000 0.000,50.000-25.000,0.000 0.000,0.000 0.000,0.000 0.000,25.000-25.000,0.000 0.000,0.000-25.000,0.000 0.000,-25.000 0.000,0.000 0.000,-25.000 0.000,0.000 0.000,-50.000 25.000,0.000 0.000,25.000-50.000,0.000 0.000,-50.000 0.000,0.000 0.000,-25.000-25.000,0.000 0.000,0.000-75.000,0.000 0.000,-25.000 0.000,0.000 0.000,-25.000 0.000,0.000 0.000,-25.000 50.000,0.000 0.000,0.000 25.000,0.000 0.000,-25.000 25.000,0.000 0.000,0.000 25.000,0.000 0.000,0.000 0.000,0.000 0.000,-50.000 50.000,0.000 0.000,-25.000 25.000,0.000 0.000,-25.000 25.000,0.000 0.000,25.000 0.000,0.000 0.000,75.000-25.000,0.000 0.000,50.000-25.000</inkml:trace>
</inkml:ink>
</file>

<file path=ppt/ink/ink19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5: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98100.000 52550.000,'-50.000'-50.000,"0.000"0.000,0.000 0.000,0.000 25.000,0.000 0.000,0.000 25.000,0.000 0.000,-25.000 0.000,0.000 0.000,25.000 50.000,0.000 0.000,-25.000 25.000,0.000 0.000,25.000 0.000,0.000 0.000,-25.000 0.000,0.000 0.000,25.000-25.000,0.000 0.000,0.000 25.000,0.000 0.000,25.000-25.000,0.000 0.000,-25.000 25.000,0.000 0.000,25.000 0.000,0.000 0.000,0.000 0.000,0.000 0.000,25.000 0.000,0.000 0.000,0.000 0.000,0.000 0.000,50.000 25.000,0.000 0.000,50.000 25.000,0.000 0.000,-25.000-50.000,0.000 0.000,0.000 0.000,0.000 0.000,0.000 0.000,0.000 0.000,50.000-25.000,0.000 0.000,0.000-25.000,0.000 0.000,25.000-25.000,0.000 0.000,25.000-25.000,0.000 0.000,0.000 0.000,0.000 0.000,0.000-50.000,0.000 0.000,-25.000 0.000,0.000 0.000,0.000 0.000,0.000 0.000,-50.000 0.000,0.000 0.000,-25.000 0.000,0.000 0.000,-25.000 0.000,0.000 0.000,-25.000-25.000,0.000 0.000,-25.000 0.000,0.000 0.000,0.000 0.000,0.000 0.000,-75.000 0.000,0.000 0.000,0.000 0.000,0.000 0.000,-25.000-25.000,0.000 0.000,0.000 25.000,0.000 0.000,-25.000 25.000,0.000 0.000,-50.000 25.000,0.000 0.000,-25.000 50.000,0.000 0.000,-50.000 75.000,0.000 0.000,0.000 50.000,0.000 0.000,75.000-50.000,0.000 0.000,125.000-50.000</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92850.000 50400.000,'-50.000'0.000,"50.000"-25.000,0.000 0.000,25.000 0.000,0.000 0.000,25.000 0.000,0.000 0.000,0.000 25.000,0.000 0.000,-25.000 25.000,0.000 0.000,0.000 0.000,0.000 0.000,-25.000 0.000,0.000 0.000,-50.000-25.000,0.000 0.000,0.000 0.000,0.000 0.000,0.000 0.000,0.000 0.000,25.000-25.000,0.000 0.000,25.000 0.000,0.000 0.000,25.000 0.000,0.000 0.000,25.000 25.000,0.000 0.000,-25.000 0.000,0.000 0.000,-25.000 25.000,0.000 0.000,0.000 0.000,0.000 0.000,-25.000 0.000,0.000 0.000,0.000-25.000,0.000 0.000,0.000 0.000,0.000 0.000,25.000-75.000,0.000 0.000,50.000 50.000,0.000 0.000,-25.000 0.000,0.000 0.000,0.000 25.000,0.000 0.000,-25.000 25.000,0.000 0.000,0.000 0.000,0.000 0.000,25.000 25.000,0.000 0.000,0.000-25.000,0.000 0.000,25.000 0.000,0.000 0.000,-25.000 0.000,0.000 0.000,75.000 0.000,0.000 0.000,-25.000 0.000,0.000 0.000,0.000 25.000,0.000 0.000,0.000-25.000,0.000 0.000,-25.000 0.000,0.000 0.000,25.000 0.000,0.000 0.000,-25.000 25.000,0.000 0.000,0.000-25.000,0.000 0.000,0.000 0.000,0.000 0.000,25.000-25.000,0.000 0.000,-25.000 25.000,0.000 0.000,0.000 25.000,0.000 0.000,0.000 0.000,0.000 0.000,0.000-25.000,0.000 0.000,-25.000 0.000,0.000 0.000,25.000 0.000,0.000 0.000,0.000 0.000,0.000 0.000,0.000 0.000,0.000 0.000,0.000 25.000,0.000 0.000,0.000 0.000,0.000 0.000,0.000 0.000,0.000 0.000,25.000-25.000,0.000 0.000,-25.000 25.000,0.000 0.000,25.000 0.000,0.000 0.000,0.000 25.000,0.000 0.000,-25.000-25.000,0.000 0.000,0.000 25.000,0.000 0.000,25.000-25.000,0.000 0.000,-25.000-25.000,0.000 0.000,0.000 25.000,0.000 0.000,0.000-25.000,0.000 0.000,25.000 25.000,0.000 0.000,-25.000 0.000,0.000 0.000,25.000-25.000,0.000 0.000,-25.000 0.000,0.000 0.000,25.000-25.000,0.000 0.000,-50.000 0.000,0.000 0.000,25.000 25.000,0.000 0.000,-25.000 0.000,0.000 0.000,0.000 0.000,0.000 0.000,25.000 0.000,0.000 0.000,-25.000 0.000,0.000 0.000,0.000 0.000,0.000 0.000,0.000 0.000,0.000 0.000,25.000 25.000,0.000 0.000,-25.000-50.000,0.000 0.000,-25.000 25.000,0.000 0.000,25.000-25.000,0.000 0.000,0.000 25.000,0.000 0.000,0.000-25.000,0.000 0.000,0.000 25.000,0.000 0.000,0.000-25.000,0.000 0.000,-25.000 25.000,0.000 0.000,25.000-25.000,0.000 0.000,-25.000 25.000,0.000 0.000,-25.000-25.000,0.000 0.000,25.000-25.000,0.000 0.000,-25.000 25.000,0.000 0.000,0.000-50.000,0.000 0.000,25.000 25.000,0.000 0.000,0.000 0.000,0.000 0.000,50.000 0.000,0.000 0.000,-25.000 25.000,0.000 0.000,0.000 0.000,0.000 0.000,0.000 0.000,0.000 0.000,0.000 25.000,0.000 0.000,-25.000 0.000,0.000 0.000,-25.000 0.000,0.000 0.000,-50.000 25.000,0.000 0.000,25.000-50.000,0.000 0.000,25.000 0.000,0.000 0.000,0.000-25.000,0.000 0.000,50.000-25.000,0.000 0.000,25.000 25.000,0.000 0.000,0.000 0.000,0.000 0.000,0.000 25.000,0.000 0.000,-50.000 50.000,0.000 0.000,-25.000-25.000,0.000 0.000,-25.000 0.000,0.000 0.000,25.000-25.000,0.000 0.000,25.000-25.000,0.000 0.000,0.000 0.000,0.000 0.000,0.000 0.000</inkml:trace>
</inkml:ink>
</file>

<file path=ppt/ink/ink19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98250.000 53750.000,'50.000'0.000,"-25.000"-25.000,0.000 0.000,0.000 25.000,0.000 0.000,-25.000 25.000,0.000 0.000,-25.000 25.000,0.000 0.000,-25.000 0.000,0.000 0.000,0.000-50.000,0.000 0.000,25.000 0.000,0.000 0.000,25.000-50.000,0.000 0.000,25.000-25.000,0.000 0.000,50.000 25.000,0.000 0.000,-25.000 25.000,0.000 0.000,0.000 25.000,0.000 0.000,-50.000 25.000,0.000 0.000,-25.000 25.000,0.000 0.000,-25.000 0.000,0.000 0.000,0.000 0.000,0.000 0.000,25.000-50.000,0.000 0.000,25.000-25.000,0.000 0.000,0.000-25.000,0.000 0.000,0.000 25.000,0.000 0.000,25.000 0.000,0.000 0.000,-25.000 0.000,0.000 0.000,0.000 0.000</inkml:trace>
</inkml:ink>
</file>

<file path=ppt/ink/ink19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93000.000 50350.000,'132.000'85.000,"1.000"0.000,-1.000-1.000,0.000 1.000,1.000 1.000,0.000-1.000,-1.000 0.000,0.000-1.000,1.000 1.000,0.000 1.000,-1.000-1.000,1.000 0.000,-1.000-1.000,0.000 1.000,1.000 1.000,0.000-1.000,-1.000 0.000,0.000-1.000,1.000 1.000,0.000 1.000,-1.000-1.000,1.000 0.000,-1.000-1.000,0.000 1.000,1.000 1.000,0.000-1.000,-1.000 0.000,0.000-1.000,1.000 1.000,0.000 1.000,-1.000-1.000,1.000 0.000,-1.000-1.000,0.000 1.000,1.000 1.000,0.000-1.000,-1.000 0.000,0.000-1.000,1.000 1.000,0.000 1.000</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98050.000 53850.000,'50.000'0.000,"-25.000"0.000,0.000 0.000,0.000 0.000,0.000 0.000,-25.000-25.000,0.000 0.000,0.000 0.000</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94300.000 50850.000,'50.000'0.000,"-25.000"-25.000</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95400.000 51550.000,'0.000'50.000,"25.000"-50.000,0.000 0.000,-25.000-25.000,0.000 0.000,0.000 0.000</inkml:trace>
</inkml:ink>
</file>

<file path=ppt/ink/ink19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96800.000 52775.000,'232.000'232.000,"1.000"1.000</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61450.000 20000.000,'-50.000'0.000,"-100.000"125.000,0.000 0.000,-75.000 100.000,0.000 0.000,-25.000 25.000,0.000 0.000,25.000-25.000,0.000 0.000,125.000-125.000,0.000 0.000,75.000-100.000,0.000 0.000,0.000-25.000</inkml:trace>
</inkml:ink>
</file>

<file path=ppt/ink/ink19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87050.000 55250.000,'0.000'-50.000,"-25.000"75.000,0.000 0.000,-50.000 50.000,0.000 0.000,0.000 25.000,0.000 0.000,-50.000 25.000,0.000 0.000,0.000-25.000,0.000 0.000,25.000-25.000,0.000 0.000,50.000-25.000,0.000 0.000,25.000-50.000,0.000 0.000,25.000 25.000,0.000 0.000,-25.000 0.000,0.000 0.000,-25.000 25.000,0.000 0.000,25.000-25.000,0.000 0.000,0.000 0.000,0.000 0.000,50.000 0.000,0.000 0.000,0.000-25.000,0.000 0.000,50.000 0.000,0.000 0.000,0.000 0.000,0.000 0.000,25.000 0.000,0.000 0.000,0.000 0.000,0.000 0.000,25.000-25.000,0.000 0.000,-25.000 25.000,0.000 0.000,0.000 0.000,0.000 0.000,-25.000 0.000,0.000 0.000,0.000-25.000,0.000 0.000,0.000 0.000,0.000 0.000,-25.000 0.000,0.000 0.000,-25.000 25.000,0.000 0.000,0.000 0.000,0.000 0.000,-75.000 0.000</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86950.000 55250.000,'0.000'-50.000,"0.000"125.000,0.000 0.000,0.000 0.000,0.000 0.000,0.000 0.000,0.000 0.000,0.000 0.000,0.000 0.000,0.000 0.000,0.000 0.000,0.000 25.000,0.000 0.000,0.000-25.000,0.000 0.000,0.000 0.000,0.000 0.000,0.000-25.000,0.000 0.000,0.000 0.000,0.000 0.000,0.000 0.000,0.000 0.000,-25.000-25.000,0.000 0.000,25.000 0.000,0.000 0.000,0.000 50.000,0.000 0.000,-25.000-25.000,0.000 0.000,25.000 25.000,0.000 0.000,0.000-25.000,0.000 0.000,0.000 0.000,0.000 0.000,0.000 0.000,0.000 0.000,0.000-25.000,0.000 0.000,0.000 25.000,0.000 0.000,-25.000 0.000,0.000 0.000,25.000-25.000,0.000 0.000,0.000 0.000,0.000 0.000,0.000 0.000,0.000 0.000,0.000 0.000,0.000 0.000,-25.000-25.000,0.000 0.000,25.000-25.000,0.000 0.000,0.000 0.000,0.000 0.000,0.000 0.000</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93000.000 50450.000,'-50.000'0.000,"50.000"25.000,0.000 0.000,50.000 0.000,0.000 0.000,0.000 0.000,0.000 0.000,25.000 25.000,0.000 0.000,0.000 0.000,0.000 0.000,0.000-25.000,0.000 0.000,0.000 0.000,0.000 0.000,0.000 0.000,0.000 0.000,-25.000 25.000,0.000 0.000,0.000 25.000,0.000 0.000,-25.000-50.000,0.000 0.000,25.000 0.000,0.000 0.000,-25.000-25.000,0.000 0.000,0.000 25.000</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6: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95750.000 51850.000,'-50.000'0.000,"25.000"0.000,0.000 0.000,0.000 0.000,0.000 0.000,50.000 0.000,0.000 0.000,0.000 0.000,0.000 0.000,0.000-25.000,0.000 0.000,-25.000 50.000,0.000 0.000,-50.000 25.000,0.000 0.000,0.000 0.000,0.000 0.000,25.000 0.000,0.000 0.000,0.000 0.000,0.000 0.000,0.000-50.000,0.000 0.000,75.000-25.000,0.000 0.000,0.000-50.000,0.000 0.000,0.000 50.000,0.000 0.000,-25.000 0.000,0.000 0.000,0.000 0.000,0.000 0.000,-75.000 100.000,0.000 0.000,0.000-25.000,0.000 0.000,0.000 25.000,0.000 0.000,0.000-50.000,0.000 0.000,25.000 0.000,0.000 0.000,75.000-100.000,0.000 0.000,0.000 0.000,0.000 0.000,0.000 25.000,0.000 0.000,-25.000 25.000,0.000 0.000,0.000 0.000,0.000 0.000,-25.000 50.000,0.000 0.000,-25.000 25.000,0.000 0.000,-25.000 25.000,0.000 0.000,-25.000 25.000,0.000 0.000,50.000-50.000,0.000 0.000,-25.000-25.000,0.000 0.000,125.000-150.000,0.000 0.000,0.000 25.000,0.000 0.000,0.000 25.000,0.000 0.000,-50.000 50.000,0.000 0.000,0.000 0.000,0.000 0.000,0.000 25.000,0.000 0.000,-50.000 25.000,0.000 0.000,-25.000 25.000,0.000 0.000,-50.000 50.000,0.000 0.000,25.000-25.000,0.000 0.000,25.000-25.000,0.000 0.000,50.000-25.000,0.000 0.000,-25.000-25.000,0.000 0.000,75.000-50.000,0.000 0.000,25.000-75.000,0.000 0.000,0.000 50.000,0.000 0.000,-25.000 0.000,0.000 0.000,-25.000 50.000,0.000 0.000,-25.000 50.000,0.000 0.000,-100.000 75.000,0.000 0.000,0.000 25.000,0.000 0.000,25.000-50.000,0.000 0.000,25.000-25.000,0.000 0.000,25.000-25.000,0.000 0.000,50.000-75.000,0.000 0.000,50.000-50.000,0.000 0.000,0.000 25.000,0.000 0.000,-25.000-25.000,0.000 0.000,0.000 75.000,0.000 0.000,-50.000 0.000,0.000 0.000,0.000 50.000,0.000 0.000,-25.000-25.000,0.000 0.000,0.000 25.000,0.000 0.000,0.000 0.000,0.000 0.000,25.000 0.000,0.000 0.000,-25.000 25.000</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86800.000 57550.000,'-100.000'-100.000,"50.000"50.000,0.000 0.000,0.000-25.000,0.000 0.000,0.000-50.000,0.000 0.000,25.000 50.000,0.000 0.000,-25.000-50.000,0.000 0.000,50.000 0.000,0.000 0.000,25.000-50.000,0.000 0.000,75.000 25.000,0.000 0.000,0.000 75.000,0.000 0.000,-25.000 75.000,0.000 0.000,25.000 75.000,0.000 0.000,-50.000 50.000,0.000 0.000,0.000 0.000,0.000 0.000,-50.000-25.000,0.000 0.000,-25.000 50.000,0.000 0.000,-100.000 0.000,0.000 0.000,-50.000-25.000,0.000 0.000,25.000-75.000,0.000 0.000,25.000-75.000,0.000 0.000,75.000-200.000,0.000 0.000,150.000-50.000,0.000 0.000,125.000 75.000,0.000 0.000,-50.000 125.000,0.000 0.000,-25.000 100.000,0.000 0.000,-125.000 0.000,0.000 0.000,25.000 0.000</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89650.000 56050.000,'-50.000'0.000,"100.000"-25.000,0.000 0.000,25.000 25.000,0.000 0.000,0.000 0.000,0.000 0.000,-25.000 25.000,0.000 0.000,0.000 0.000,0.000 0.000,-25.000 25.000,0.000 0.000,-25.000 0.000,0.000 0.000,0.000 0.000,0.000 0.000,-50.000 25.000,0.000 0.000,-50.000 25.000,0.000 0.000,-25.000 0.000,0.000 0.000,50.000-25.000,0.000 0.000,0.000-25.000,0.000 0.000,50.000-50.000,0.000 0.000,75.000 0.000,0.000 0.000,50.000-50.000,0.000 0.000,0.000 25.000,0.000 0.000,25.000 0.000,0.000 0.000,-25.000 25.000,0.000 0.000,-50.000 0.000,0.000 0.000,0.000 0.000,0.000 0.000,0.000 0.000,0.000 0.000,-25.000 0.000,0.000 0.000,25.000 0.000,0.000 0.000,0.000-50.000,0.000 0.000,-25.000 25.000</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92250.000 55850.000,'-100.000'50.000,"50.000"0.000,0.000 0.000,-50.000 50.000,0.000 0.000,-25.000 25.000,0.000 0.000,0.000 0.000,0.000 0.000,25.000 0.000,0.000 0.000,75.000-75.000,0.000 0.000,25.000-25.000,0.000 0.000,0.000-75.000,0.000 0.000,25.000 0.000,0.000 0.000,0.000 0.000</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91150.000 55750.000,'-50.000'0.000,"50.000"-25.000,0.000 0.000,25.000 100.000,0.000 0.000,25.000-25.000,0.000 0.000,0.000 25.000,0.000 0.000,25.000 25.000,0.000 0.000,0.000-25.000,0.000 0.000,-25.000 0.000,0.000 0.000,0.000 25.000,0.000 0.000,0.000-50.000,0.000 0.000,0.000 25.000,0.000 0.000,-25.000-25.000,0.000 0.000,-25.000-25.000</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92900.000 55300.000,'100.000'0.000,"-50.000"0.000,0.000 0.000,25.000 25.000,0.000 0.000,25.000 0.000,0.000 0.000,-50.000 50.000,0.000 0.000,-50.000 0.000,0.000 0.000,-50.000 0.000,0.000 0.000,-75.000 25.000,0.000 0.000,25.000 0.000,0.000 0.000,25.000-75.000,0.000 0.000,50.000 0.000,0.000 0.000,75.000-25.000,0.000 0.000,50.000 0.000,0.000 0.000,-25.000 0.000,0.000 0.000,-25.000 25.000,0.000 0.000,-25.000 25.000,0.000 0.000,-25.000 0.000,0.000 0.000,-25.000 50.000,0.000 0.000,0.000-25.000,0.000 0.000,-50.000 0.000,0.000 0.000,0.000 0.000,0.000 0.000,50.000-50.000,0.000 0.000,0.000-25.000,0.000 0.000,25.000-75.000,0.000 0.000,25.000 25.000</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94700.000 54700.000,'-50.000'50.000,"0.000"25.000,0.000 0.000,0.000 50.000,0.000 0.000,0.000 0.000,0.000 0.000,25.000 50.000,0.000 0.000,-25.000 25.000,0.000 0.000,-25.000 50.000,0.000 0.000,50.000-25.000,0.000 0.000,25.000-125.000,0.000 0.000,25.000-75.000,0.000 0.000,50.000-50.000,0.000 0.000,50.000-100.000,0.000 0.000,0.000-25.000,0.000 0.000,-75.000 50.000,0.000 0.000,-50.000 50.000,0.000 0.000,-75.000 25.000,0.000 0.000,-25.000 50.000,0.000 0.000,0.000 25.000,0.000 0.000,25.000-25.000,0.000 0.000,50.000 0.000,0.000 0.000,50.000-50.000,0.000 0.000,0.000 0.000</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60250.000 18350.000,'0.000'-50.000,"150.000"0.000,0.000 0.000,-50.000 75.000,0.000 0.000,-50.000 175.000,0.000 0.000,-50.000-150.000,0.000 0.000,25.000 25.000</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95250.000 56150.000,'50.000'0.000,"-50.000"50.000,0.000 0.000,-50.000 25.000,0.000 0.000,25.000 0.000,0.000 0.000,0.000 25.000,0.000 0.000,25.000 0.000,0.000 0.000,25.000-25.000,0.000 0.000,25.000-50.000,0.000 0.000,50.000-25.000,0.000 0.000,-25.000-75.000,0.000 0.000,-25.000 0.000,0.000 0.000,0.000-50.000,0.000 0.000,-25.000 0.000,0.000 0.000,-50.000 25.000,0.000 0.000,-50.000 75.000,0.000 0.000,0.000 25.000,0.000 0.000,-25.000 50.000,0.000 0.000,75.000-25.000,0.000 0.000,0.000 0.000</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96600.000 56300.000,'-50.000'0.000,"25.000"0.000,0.000 0.000,75.000 0.000,0.000 0.000,125.000-50.000,0.000 0.000,0.000 25.000,0.000 0.000,0.000 25.000,0.000 0.000,-75.000 0.000,0.000 0.000,-50.000 0.000,0.000 0.000,-100.000 25.000,0.000 0.000,0.000 0.000</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96500.000 56900.000,'-50.000'0.000,"25.000"0.000,0.000 0.000,150.000 0.000,0.000 0.000,25.000 0.000,0.000 0.000,25.000 0.000,0.000 0.000,-25.000 0.000,0.000 0.000,-25.000-25.000,0.000 0.000,-100.000 25.000,0.000 0.000,25.000 0.000</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98550.000 57150.000,'0.000'50.000,"-50.000"-25.000,0.000 0.000,100.000-100.000,0.000 0.000,50.000-25.000,0.000 0.000,-25.000 50.000,0.000 0.000,0.000 25.000,0.000 0.000,-50.000 25.000,0.000 0.000,25.000 75.000,0.000 0.000,25.000 25.000,0.000 0.000,25.000 50.000,0.000 0.000,0.000-75.000,0.000 0.000,-50.000-25.000,0.000 0.000,-25.000-50.000,0.000 0.000,0.000-175.000,0.000 0.000,0.000-50.000,0.000 0.000,0.000 0.000,0.000 0.000,0.000-25.000,0.000 0.000,0.000 125.000,0.000 0.000,25.000 50.000,0.000 0.000,25.000 25.000,0.000 0.000,25.000 0.000,0.000 0.000,0.000 25.000,0.000 0.000,25.000 0.000,0.000 0.000,25.000 75.000,0.000 0.000,25.000-25.000,0.000 0.000,-25.000-25.000,0.000 0.000,-25.000 0.000,0.000 0.000,-25.000-25.000,0.000 0.000,-75.000 25.000,0.000 0.000,-50.000 0.000,0.000 0.000,0.000 0.000,0.000 0.000,0.000 25.000</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100900.000 56000.000,'50.000'0.000,"0.000"0.000,0.000 0.000,50.000 25.000,0.000 0.000,-25.000 25.000,0.000 0.000,-25.000 0.000,0.000 0.000,-50.000 25.000,0.000 0.000,-100.000 25.000,0.000 0.000,-50.000 25.000,0.000 0.000,75.000-50.000,0.000 0.000,25.000-25.000,0.000 0.000,25.000-25.000,0.000 0.000,50.000 0.000,0.000 0.000,100.000-50.000,0.000 0.000,50.000-25.000,0.000 0.000,-25.000 0.000,0.000 0.000,-25.000 50.000,0.000 0.000,-50.000-25.000,0.000 0.000,-50.000 0.000</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103600.000 56200.000,'0.000'-100.000,"0.000"25.000,0.000 0.000,-50.000 0.000,0.000 0.000,25.000 25.000,0.000 0.000,-50.000 50.000,0.000 0.000,0.000 50.000,0.000 0.000,-25.000 75.000,0.000 0.000,25.000 25.000,0.000 0.000,25.000 0.000,0.000 0.000,25.000-75.000,0.000 0.000,50.000-50.000,0.000 0.000,75.000-25.000,0.000 0.000,25.000-50.000,0.000 0.000,0.000-25.000,0.000 0.000,-50.000 0.000,0.000 0.000,-25.000 0.000,0.000 0.000,-50.000 0.000,0.000 0.000,0.000 50.000,0.000 0.000,0.000 50.000,0.000 0.000,0.000 25.000,0.000 0.000,50.000 75.000,0.000 0.000,25.000 0.000,0.000 0.000,-25.000 0.000,0.000 0.000,0.000 25.000,0.000 0.000,-25.000-50.000,0.000 0.000,-25.000-50.000,0.000 0.000,25.000-25.000</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93450.000 49950.000,'0.000'-50.000,"0.000"25.000,0.000 0.000,0.000 0.000,0.000 0.000,0.000 0.000,0.000 0.000,25.000 0.000,0.000 0.000,-50.000 125.000,0.000 0.000,-75.000 25.000,0.000 0.000,-25.000 0.000,0.000 0.000,25.000-50.000,0.000 0.000,0.000 0.000,0.000 0.000,75.000-25.000,0.000 0.000,0.000-50.000,0.000 0.000,50.000 0.000,0.000 0.000,75.000-125.000,0.000 0.000,25.000-25.000,0.000 0.000,0.000 25.000,0.000 0.000,-75.000 75.000,0.000 0.000,-25.000 50.000,0.000 0.000,-25.000 25.000,0.000 0.000,-75.000 125.000,0.000 0.000,-75.000-25.000,0.000 0.000,75.000-25.000,0.000 0.000,25.000-50.000,0.000 0.000,50.000-25.000,0.000 0.000,25.000-25.000,0.000 0.000,25.000 0.000</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7: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96000.000 51100.000,'-50.000'50.000,"-25.000"0.000,0.000 0.000,75.000-25.000,0.000 0.000,-50.000 25.000,0.000 0.000,25.000 0.000,0.000 0.000,25.000 0.000</inkml:trace>
</inkml:ink>
</file>

<file path=ppt/ink/ink19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93400.000 50500.000,'-50.000'-100.000,"50.000"50.000,0.000 0.000,0.000 25.000,0.000 0.000,25.000 0.000,0.000 0.000,0.000 25.000,0.000 0.000,-25.000 100.000,0.000 0.000,-75.000 0.000,0.000 0.000,-75.000 25.000,0.000 0.000,125.000-75.000,0.000 0.000,0.000-50.000,0.000 0.000,125.000-75.000,0.000 0.000,50.000-50.000,0.000 0.000,-50.000 75.000,0.000 0.000,-75.000 25.000,0.000 0.000,-75.000 25.000,0.000 0.000,-25.000 0.000,0.000 0.000,-25.000 75.000,0.000 0.000,50.000-25.000,0.000 0.000,25.000 25.000,0.000 0.000,25.000-50.000,0.000 0.000,25.000-25.000</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95750.000 51650.000,'0.000'-50.000,"25.000"25.000,0.000 0.000,-125.000 125.000,0.000 0.000,-25.000 50.000,0.000 0.000,50.000-25.000,0.000 0.000,0.000-25.000,0.000 0.000,125.000-100.000,0.000 0.000,75.000-150.000,0.000 0.000,25.000-25.000,0.000 0.000,-75.000 75.000,0.000 0.000,-50.000 75.000,0.000 0.000,-50.000 25.000,0.000 0.000,-50.000 75.000,0.000 0.000,-25.000 50.000,0.000 0.000,50.000 0.000,0.000 0.000,0.000-75.000,0.000 0.000,50.000-25.000,0.000 0.000,75.000-150.000,0.000 0.000,50.000-50.000,0.000 0.000,-50.000 100.000,0.000 0.000,-75.000 50.000,0.000 0.000,0.000 50.000,0.000 0.000,-75.000 50.000,0.000 0.000,0.000 0.000,0.000 0.000,25.000 0.000,0.000 0.000,25.000-75.000,0.000 0.000,0.000 25.000</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62550.000 18150.000,'200.000'-200.000,"-75.000"175.000,0.000 0.000,-25.000 100.000,0.000 0.000,-75.000 100.000,0.000 0.000,-175.000 75.000,0.000 0.000,-50.000-25.000,0.000 0.000,150.000-150.000</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93350.000 50100.000,'50.000'0.000,"-50.000"-100.000,0.000 0.000,-50.000 125.000,0.000 0.000,-50.000 100.000,0.000 0.000,-25.000 0.000,0.000 0.000,25.000 0.000,0.000 0.000,75.000-100.000,0.000 0.000,75.000-25.000,0.000 0.000,50.000-75.000,0.000 0.000,0.000 25.000,0.000 0.000,-75.000 50.000,0.000 0.000,-50.000 25.000,0.000 0.000,-50.000 50.000,0.000 0.000,75.000 0.000</inkml:trace>
</inkml:ink>
</file>

<file path=ppt/ink/ink19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95200.000 47750.000,'-50.000'0.000,"50.000"-25.000,0.000 0.000,25.000 25.000,0.000 0.000,50.000 0.000,0.000 0.000,-25.000 0.000,0.000 0.000,-50.000 25.000,0.000 0.000,25.000 25.000,0.000 0.000,-25.000 25.000,0.000 0.000,0.000 0.000,0.000 0.000,-50.000 0.000,0.000 0.000,0.000-25.000,0.000 0.000,-25.000 0.000,0.000 0.000,25.000-25.000,0.000 0.000,50.000 0.000,0.000 0.000,75.000-25.000,0.000 0.000,25.000 50.000,0.000 0.000,-25.000 0.000,0.000 0.000,-50.000 25.000,0.000 0.000,-50.000 25.000,0.000 0.000,-50.000 25.000,0.000 0.000,-25.000-50.000,0.000 0.000,25.000 0.000,0.000 0.000,25.000-50.000,0.000 0.000,75.000-50.000</inkml:trace>
</inkml:ink>
</file>

<file path=ppt/ink/ink19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96850.000 47000.000,'0.000'-50.000,"-25.000"25.000,0.000 0.000,-25.000 75.000,0.000 0.000,-25.000 50.000,0.000 0.000,0.000 75.000,0.000 0.000,-25.000 25.000,0.000 0.000,25.000-25.000,0.000 0.000,50.000 0.000,0.000 0.000,25.000-50.000,0.000 0.000,50.000-75.000,0.000 0.000,0.000-50.000,0.000 0.000,25.000-50.000,0.000 0.000,-25.000-50.000,0.000 0.000,-50.000-25.000,0.000 0.000,0.000 75.000,0.000 0.000,-50.000 25.000,0.000 0.000,-25.000 0.000,0.000 0.000,0.000 50.000,0.000 0.000,25.000 0.000,0.000 0.000,75.000 0.000</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96900.000 48200.000,'0.000'50.000,"25.000"0.000,0.000 0.000,-25.000 25.000,0.000 0.000,25.000 25.000,0.000 0.000,50.000-25.000,0.000 0.000,0.000-50.000,0.000 0.000,25.000-75.000,0.000 0.000,0.000-75.000,0.000 0.000,-100.000 50.000,0.000 0.000,-50.000 0.000,0.000 0.000,-100.000 50.000,0.000 0.000,-25.000 25.000,0.000 0.000,125.000 50.000</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95950.000 51450.000,'0.000'-50.000,"25.000"-50.000,0.000 0.000,0.000 75.000,0.000 0.000,-50.000 100.000,0.000 0.000,-100.000 50.000,0.000 0.000,75.000-50.000,0.000 0.000,0.000-50.000</inkml:trace>
</inkml:ink>
</file>

<file path=ppt/ink/ink19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39750.000 27200.000,'-100.000'0.000,"25.000"-25.000,0.000 0.000,50.000 25.000,0.000 0.000,0.000 0.000,0.000 0.000,0.000-25.000</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48: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45250.000 30800.000,'0.000'-50.000,"0.000"25.000,0.000 0.000,25.000 0.000</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2: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46800.000 27850.000,'0.000'-50.000,"0.000"0.000,0.000 0.000,0.000 25.000,0.000 0.000,0.000 0.000,0.000 0.000,0.000 0.000,0.000 0.000,0.000 50.000,0.000 0.000,25.000 0.000</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2: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58450.000 39450.000,'50.000'0.000,"-25.000"0.000,0.000 0.000,0.000 0.000</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2: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56950.000 28550.000,'-100.000'0.000,"75.000"-25.000,0.000 0.000,0.000 25.000,0.000 0.000,0.000-25.000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70050.000 23850.000,'-100.000'0.000,"-50.000"0.000,0.000 0.000,75.000 0.000,0.000 0.000,25.000 0.000,0.000 0.000,25.000 0.000,0.000 0.000,50.000 50.000,0.000 0.000,25.000 0.000,0.000 0.000,25.000 0.000,0.000 0.000,50.000 0.000,0.000 0.000,100.000 0.000,0.000 0.000,100.000-50.000,0.000 0.000,75.000 0.000,0.000 0.000,-50.000-25.000,0.000 0.000,-50.000 0.000,0.000 0.000,-50.000 0.000,0.000 0.000,-50.000 50.000,0.000 0.000,100.000 25.000,0.000 0.000,0.000-25.000,0.000 0.000,-75.000 0.000,0.000 0.000,-50.000-25.000,0.000 0.000,-50.000 25.000,0.000 0.000,-25.000 0.000,0.000 0.000,25.000 25.000,0.000 0.000,100.000-25.000,0.000 0.000,25.000-25.000,0.000 0.000,25.000 0.000,0.000 0.000,-50.000 0.000,0.000 0.000,-50.000 0.000,0.000 0.000,0.000 25.000,0.000 0.000,0.000-25.000,0.000 0.000,0.000 0.000,0.000 0.000,-25.000-25.000,0.000 0.000,-25.000 25.000,0.000 0.000,-25.000 0.000,0.000 0.000,-25.000 25.000,0.000 0.000,0.000-25.000,0.000 0.000,0.000 0.000,0.000 0.000,0.000 0.000,0.000 0.000,-25.000 0.000,0.000 0.000,-25.000 0.000,0.000 0.000,-50.000 25.000,0.000 0.000,-25.000 0.000</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63950.000 38850.000,'150.000'-150.000,"-100.000"200.000,0.000 0.000,-25.000 100.000,0.000 0.000,0.000 50.000,0.000 0.000,0.000-50.000,0.000 0.000,0.000-25.000,0.000 0.000,0.000-100.000,0.000 0.000,75.000-150.000,0.000 0.000,75.000-175.000,0.000 0.000,-25.000 0.000,0.000 0.000,-25.000 25.000,0.000 0.000,-125.000 250.000,0.000 0.000,-75.000 150.000,0.000 0.000,50.000-75.000,0.000 0.000,0.000 25.000</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61900.000 19950.000,'-200.000'150.000,"100.000"-75.000,0.000 0.000,125.000-50.000,0.000 0.000,175.000-25.000,0.000 0.000,150.000-125.000,0.000 0.000,-75.000 25.000,0.000 0.000,-150.000 50.000,0.000 0.000,-175.000 25.000</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2: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62150.000 28100.000,'-100.000'0.000,"-50.000"0.000,0.000 0.000,125.000 0.000,0.000 0.000,0.000 0.000,0.000 0.000,75.000 25.000,0.000 0.000,-50.000 0.000,0.000 0.000,25.000-25.000</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2: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67650.000 22850.000,'0.000'-50.000,"-25.000"50.000,0.000 0.000,0.000 25.000,0.000 0.000,-25.000-25.000,0.000 0.000,0.000 0.000,0.000 0.000,25.000 0.000</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3: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49300.000 25400.000,'-50.000'0.000,"25.000"25.000,0.000 0.000,0.000-25.000,0.000 0.000,25.000-25.000,0.000 0.000,0.000 50.000</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3: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57700.000 47100.000,'-50.000'0.000,"50.000"25.000,0.000 0.000,0.000 0.000</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4: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57950.000 46650.000,'-50.000'0.000,"0.000"0.000,0.000 0.000,50.000 50.000,0.000 0.000,-25.000-25.000</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4: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58450.000 46050.000,'-200.000'-50.000,"175.000"25.000,0.000 0.000,200.000 25.000,0.000 0.000,-100.000 25.000</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859.000 680.000,'0.024'0.000,"0.036"0.000,0.041 0.000,0.040 0.000,0.036 0.000,0.030 0.000,0.024 0.000,0.018 0.000,0.013 0.000,0.009 0.000,0.006 0.000,0.328 0.000,0.327 0.000,0.196 0.000,0.098 0.000,0.028 0.000,-0.019 0.000,0.725 0.000,0.486 0.000,0.297 0.000,0.154 0.000,0.953 0.000,0.732 0.000,1.612 0.000,0.621 0.000,0.097 0.000,-0.237 0.000,0.047 0.000,0.252 0.000,-0.048 0.000,-0.243 0.000,1.266 0.000,0.552 0.000,1.311 0.000,0.374 0.000,-0.252 0.000,-0.635 0.000,0.455 0.018,0.015 0.029,-0.268 0.033,-0.429 0.034,0.052 0.013,-0.381-0.001,-0.135-0.005,-0.974-0.017,-1.144-0.019,-1.157-0.019,-0.949-0.019,-0.713-0.014,-0.671-0.011,-0.595-0.009,-0.153-0.007,-0.079-0.005,0.121-0.003,-0.055-0.002,-0.163-0.001,-0.220 0.000,0.128 0.000,-0.027 0.000,-0.125 0.000,-0.178 0.001,0.354 0.001,0.300 0.000,0.556 0.000,0.237 0.000,0.016 0.000,-0.127 0.000,0.546 0.000,0.199 0.000,0.037 0.000,-0.217 0.000,-0.364 0.000,-0.431 0.000,-0.313 0.000,-0.362 0.000,-0.366 0.000,-0.343 0.000,-0.136 0.037,-0.142 0.058,0.013 0.030,-0.037 0.010,-0.066-0.003,-0.079-0.012,-0.008-0.016,-0.036-0.018,-0.051-0.018,-0.057-0.016,0.127-0.014,0.089-0.012,0.058-0.009,0.033-0.007,0.752 0.032,0.493 0.054,0.365 0.028,0.109 0.009,-0.063-0.004,-0.168-0.012,-0.113-0.016,-0.216-0.018,-0.267-0.017,-0.279-0.016,-0.267-0.014,-0.239-0.011,1.359 0.000</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1126.000 278.000,'-0.013'0.000,"-0.020"0.000,-0.023 0.000,-0.022 0.000,-0.021 0.000,-0.018 0.000,-0.014 0.000,-0.011 0.000,-0.008 0.000,-0.006 0.000,-0.004 0.000,-0.002 0.000,-0.001 0.000,0.000 0.000,0.000 0.000,0.001 0.000,0.001 0.000,0.001 0.000,0.001 0.000,-0.025 0.030,-0.082 0.048,-0.119 0.051,-0.035 0.013,-0.008-0.003,0.010-0.013,-0.183 0.125,-0.104 0.065,-0.033 0.018,0.015-0.013,-0.055 0.091,-0.100 0.089,-0.167 0.145,0.072 0.006,0.124-0.029,0.146-0.048,0.002-0.078,0.013-0.051,0.041-0.047,0.055-0.041,0.042-0.016,0.031 0.002,0.039-0.024,0.042-0.039,0.041-0.046,0.037-0.046,0.038-0.031,0.036-0.019,0.032-0.010,0.027-0.004,0.022 0.001,0.017 0.004,0.006 0.030,-0.001 0.044,-0.005 0.050,-0.008 0.050,-0.011 0.041,0.014-0.012,0.019-0.029,0.020-0.037,0.019-0.039,0.017-0.037,0.014-0.032,0.011-0.027,0.008-0.021,0.006-0.016,0.004-0.011,0.002-0.007,0.001-0.005,-0.026 0.006,-0.049 0.020,-0.057 0.024,-0.058 0.025,-0.030 0.017,-0.010 0.011,0.004 0.007,0.012 0.003,0.017 0.001,0.018-0.001,0.021-0.003,0.055-0.030,0.057-0.034,0.053-0.034,0.046-0.030,0.038-0.026,0.029-0.021,0.022-0.016,0.015-0.011,0.010-0.008,0.006-0.005,0.003-0.003,0.001-0.001,0.000 0.000,-0.001 0.001,-0.002 0.001,-0.002 0.001,-0.002 0.001,-0.001 0.001,-0.001 0.001,-0.001 0.001,-0.001 0.000,0.000 0.000,0.000 0.000,0.000 0.000,0.000 0.000,0.000 0.000,0.000 0.000,0.000 0.000,0.000 0.000,0.000 0.000,0.000 0.000,0.000 0.000,0.030-0.017,0.052-0.028,0.059-0.031,0.058-0.031,0.072-0.148,0.028-0.152,0.081-0.083,0.036-0.033,0.004 0.001,-0.017 0.023,0.064 0.054,0.036 0.069,0.016 0.074,0.002 0.072,-0.007-0.045,-0.012-0.043,0.041-0.076,-0.002-0.017,-0.030 0.022,-0.045 0.045,0.041-0.054,0.019-0.040,-0.015 0.009,-0.036 0.040,-0.046 0.056,-0.049 0.063,-0.048 0.044,-0.043 0.029,-0.037 0.017,-0.031 0.008,0.031-0.017,0.068-0.031,0.013-0.014,-0.023-0.002,-0.044 0.006,-0.054 0.011,-0.057 0.013,-0.055 0.014,-0.012-0.012,0.016-0.027,0.032-0.035,0.041-0.037,0.028-0.031,-0.021 0.021,-0.036 0.036,-0.043 0.042,-0.043 0.042,-0.039 0.038,-0.034 0.033,-0.028 0.027,-0.021 0.021,-0.016 0.015,-0.011 0.011,-0.007 0.007,-0.004 0.004,-0.007 0.008,-0.008 0.011,-0.008 0.011,-0.007 0.010,-0.006 0.009,-0.005 0.007,-0.004 0.006,-0.003 0.004,-0.002 0.003,-0.001 0.002,-0.001 0.001,0.000 0.001,0.000 0.000,0.000 0.000,0.000 0.000,0.000 0.000,0.000 0.000,0.000 0.000,0.000 0.000,0.000 0.000,0.000 0.000,0.000 0.000,0.000 0.000,0.000 0.000,0.000 0.000,0.000 0.000,0.000 0.000,0.000 0.000,0.000 0.000,0.000 0.000,0.000 0.000,0.000 0.000,0.000 0.000,0.000 0.000,0.000 0.000,-0.016 0.000,-0.032 0.000,-0.037 0.000,-0.038 0.000,-0.036 0.000,-0.031 0.000,-0.149 0.166,-0.066 0.112,-0.008 0.070,0.029 0.037,-0.059 0.069,-0.038 0.011,-0.077 0.065,-0.022 0.021,0.014-0.009,0.037-0.027,-0.025 0.037,0.010 0.001,0.032-0.021,0.044-0.034,-0.117-0.022,-0.064-0.012,-0.081-0.005,-0.013 0.000,0.033 0.003,0.059 0.005,-0.002-0.031,0.032-0.052,0.052-0.061,0.061-0.063,-0.030 0.051,-0.012 0.047,0.019 0.022,0.037 0.005,0.046-0.007,0.048-0.014,-0.046-0.035,-0.029-0.047,0.021-0.026,0.051-0.011,0.067 0.000,0.072 0.006,0.070 0.010,0.063 0.012,0.026-0.004,0.007-0.029,-0.010-0.037,-0.019-0.039,-0.023-0.037,-0.025-0.033,0.006-0.019,-0.001-0.002,0.003 0.005,0.006 0.010,0.008 0.012,0.008 0.013,0.002 0.017,0.043-0.011,0.047-0.017,0.044-0.019,0.039-0.019,0.032-0.017,0.025-0.014,0.019-0.011,0.013-0.008,0.009-0.006,0.005-0.004,0.002-0.002,0.001-0.001,0.000 0.000,-0.001 0.000,-0.001 0.000,-0.001 0.001,-0.001 0.001,-0.001 0.001,-0.001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0.000,0.042-0.026,0.073-0.041,0.084-0.046,0.084-0.046,0.077-0.043,0.067-0.037,0.134-0.107,0.050-0.085,0.166-0.188,0.081-0.093,0.020-0.026,-0.020 0.020,0.103-0.027,0.027 0.019,-0.024 0.047,-0.054 0.062,0.077-0.081,0.009-0.019,-0.036 0.022,-0.062 0.047,0.110-0.070,0.065-0.065,-0.024 0.016,-0.079 0.066,-0.109 0.094,-0.120 0.105,-0.118 0.030,-0.108 0.054,-0.094 0.065,-0.078 0.068,-0.062 0.046,-0.047 0.028,-0.034 0.015,-0.023 0.006,-0.015-0.001,-0.008-0.005,-0.003-0.007,0.000-0.008,0.017-0.015,-0.007 0.014,-0.009 0.019,-0.009 0.020,-0.008 0.019,-0.007 0.017,-0.006 0.014,-0.004 0.011,-0.003 0.008,-0.002 0.006,-0.001 0.004,0.440 0.000</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48"/>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63250.000 9100.000 1000,'-4.000'15.000'0,"-5.000"-18.000"0,-7.000-19.000 0,-5.000-18.000 0,6.000-15.000 0,23.000-9.000 0,22.000-10.000 0,22.000-8.000 0,4.000-1.000-7,-12.000 9.000-11,-13.000 10.000-12,-12.000 10.000-12</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59"/>
    </inkml:context>
    <inkml:brush xml:id="br0">
      <inkml:brushProperty name="width" value="0.0232729259878397" units="cm"/>
      <inkml:brushProperty name="height" value="0.0232729259878397" units="cm"/>
      <inkml:brushProperty name="color" value="#00bff3"/>
      <inkml:brushProperty name="ignorePressure" value="0"/>
    </inkml:brush>
  </inkml:definitions>
  <inkml:trace contextRef="#ctx0" brushRef="#br0">70450.000 13150.000 630,'-119.000'-149.000'31,"13.000"4.000"-3,12.000 3.000-3,13.000 3.000-3,7.000-8.000-2,4.000-19.000-2,3.000-18.000-4,3.000-19.000-1,4.000-15.000-3,7.000-8.000-1,6.000-10.000-3,7.000-9.000-2,8.000-4.000-1,14.000 4.000-2,11.000 3.000-1,14.000 3.000-2,18.000 1.000 1,25.000 1.000 2,25.000-1.000 4,25.000 1.000 3,18.000 5.000 1,14.000 14.000 0,11.000 11.000 1,14.000 14.000 0,0.000 19.000 0,-8.000 29.000 2,-10.000 28.000 0,-9.000 28.000 2,-12.000 21.000-2,-11.000 17.000-1,-14.000 15.000-3,-11.000 16.000-3,-14.000 18.000 0,-11.000 22.000 1,-14.000 22.000 0,-11.000 23.000 1,-15.000 16.000-1,-16.000 13.000-4,-15.000 12.000-2,-15.000 13.000-5,-15.000 10.000 0,-12.000 10.000 1,-13.000 10.000 0,-12.000 9.000 2,-12.000 2.000 1,-8.000-2.000 0,-10.000-3.000 0,-9.000-3.000 0,-5.000-9.000-2,0.000-11.000-2,0.000-14.000-3,0.000-11.000-3,6.000-14.000-4,13.000-11.000-4,12.000-14.000-4,13.000-11.000-5,13.000-12.000-4,17.000-9.000-2,15.000-10.000-4,16.000-8.000-2,9.000-9.000 1,3.000-6.000 4,3.000-6.000 6,4.000-6.000 4,2.000-4.000 4,4.000 1.000 2,3.000-1.000 2,3.000 1.000 2</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62450.000 19500.000,'-200.000'-100.000,"175.000"125.000,0.000 0.000,25.000 150.000,0.000 0.000,0.000 25.000,0.000 0.000,0.000 0.000,0.000 0.000,0.000-100.000</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59"/>
    </inkml:context>
    <inkml:brush xml:id="br0">
      <inkml:brushProperty name="width" value="0.0211453884840012" units="cm"/>
      <inkml:brushProperty name="height" value="0.0211453884840012" units="cm"/>
      <inkml:brushProperty name="color" value="#00bff3"/>
      <inkml:brushProperty name="ignorePressure" value="0"/>
    </inkml:brush>
  </inkml:definitions>
  <inkml:trace contextRef="#ctx0" brushRef="#br0">71000.000 9600.000 693,'32.000'-50.000'6,"17.000"0.000"13,15.000 0.000 13,16.000 0.000 12,13.000 3.000 3,14.000 6.000-4,11.000 7.000-5,14.000 6.000-6,0.000 7.000-6,-8.000 10.000-11,-10.000 10.000-10,-9.000 9.000-11,-12.000 7.000-8,-11.000 7.000-7,-14.000 6.000-7,-11.000 7.000-8,-14.000 2.000-2,-11.000 1.000 2,-14.000-1.000 1,-11.000 1.000 3,-7.000-3.000 0,0.000-2.000 0,0.000-3.000-1,0.000-3.000 0</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59"/>
    </inkml:context>
    <inkml:brush xml:id="br0">
      <inkml:brushProperty name="width" value="0.0226030293852091" units="cm"/>
      <inkml:brushProperty name="height" value="0.0226030293852091" units="cm"/>
      <inkml:brushProperty name="color" value="#00bff3"/>
      <inkml:brushProperty name="ignorePressure" value="0"/>
    </inkml:brush>
  </inkml:definitions>
  <inkml:trace contextRef="#ctx0" brushRef="#br0">71150.000 10350.000 648,'-108.000'20.000'7,"34.000"-9.000"11,35.000-10.000 13,35.000-8.000 12,30.000-8.000 4,29.000-2.000-5,28.000-3.000-5,28.000-3.000-4,18.000-2.000-5,10.000 0.000-5,10.000 0.000-3,9.000 0.000-5,1.000 3.000-8,-6.000 6.000-9,-6.000 7.000-10,-6.000 6.000-10,-18.000 3.000-3,-28.000 0.000 6,-28.000 0.000 6,-27.000 0.000 5,-15.000 0.000-7,0.000 0.000-18,0.000 0.000-18,0.000 0.000-19</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0:59"/>
    </inkml:context>
    <inkml:brush xml:id="br0">
      <inkml:brushProperty name="width" value="0.0264512021094561" units="cm"/>
      <inkml:brushProperty name="height" value="0.0264512021094561" units="cm"/>
      <inkml:brushProperty name="color" value="#00bff3"/>
      <inkml:brushProperty name="ignorePressure" value="0"/>
    </inkml:brush>
  </inkml:definitions>
  <inkml:trace contextRef="#ctx0" brushRef="#br0">74350.000 9550.000 554,'-29.000'0.000'0,"-5.000"0.000"0,-7.000 0.000 0,-5.000 0.000 0,10.000 0.000 8,28.000 0.000 16,28.000 0.000 16,29.000 0.000 16,26.000 0.000 2,25.000 0.000-11,25.000 0.000-10,25.000 0.000-12,20.000 0.000-6,16.000 0.000-2,15.000 0.000-1,17.000 0.000-2,17.000-4.000-1,23.000-5.000 1,22.000-7.000 0,22.000-5.000-1,15.000-4.000 0,9.000 0.000-4,10.000 0.000-3,10.000 0.000-3,2.000 1.000-4,-3.000 4.000-2,-3.000 3.000-4,-2.000 3.000-2,-6.000 6.000-3,-6.000 9.000-4,-6.000 10.000-2,-6.000 10.000-3,-13.000 0.000-4,-19.000-5.000-2,-18.000-7.000-4,-19.000-5.000-3,-19.000-8.000-1,-19.000-5.000 1,-18.000-7.000 2,-19.000-5.000 1,-16.000-6.000 2,-12.000-3.000 2,-13.000-3.000 2,-12.000-2.000 3,-18.000 0.000 2,-21.000 7.000 3,-22.000 6.000 3,-22.000 7.000 2,-15.000 2.000 2,-5.000 1.000 0,-7.000-1.000-1,-5.000 1.000-1</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0"/>
    </inkml:context>
    <inkml:brush xml:id="br0">
      <inkml:brushProperty name="width" value="0.0243910420686007" units="cm"/>
      <inkml:brushProperty name="height" value="0.0243910420686007" units="cm"/>
      <inkml:brushProperty name="color" value="#00bff3"/>
      <inkml:brushProperty name="ignorePressure" value="0"/>
    </inkml:brush>
  </inkml:definitions>
  <inkml:trace contextRef="#ctx0" brushRef="#br0">76850.000 7200.000 601,'29.000'-24.000'4,"10.000"4.000"9,10.000 3.000 8,9.000 3.000 9,10.000 3.000 4,14.000 3.000 1,11.000 3.000 1,14.000 4.000 1,2.000 2.000-2,-6.000 4.000-4,-6.000 3.000-5,-6.000 3.000-4,-10.000 6.000-3,-12.000 9.000-3,-13.000 10.000-2,-12.000 10.000-2,-16.000 7.000-3,-19.000 6.000-5,-18.000 7.000-3,-19.000 6.000-5,-21.000 6.000-4,-21.000 6.000-2,-22.000 7.000-4,-22.000 6.000-3,-11.000-1.000-1,0.000-5.000 1,0.000-7.000 0,0.000-5.000 0,7.000-9.000 2,17.000-9.000 0,15.000-10.000 2,16.000-8.000 1,27.000-12.000 4,42.000-12.000 5,40.000-13.000 6,41.000-12.000 6,32.000-15.000 0,26.000-15.000-5,24.000-15.000-5,26.000-16.000-4,10.000-7.000-8,-3.000 4.000-8,-3.000 3.000-9,-2.000 3.000-10,-22.000 6.000-1,-36.000 9.000 7,-39.000 10.000 7,-36.000 10.000 6,-20.000 5.000 3,1.000 4.000-1,-1.000 3.000-2,1.000 3.000-1</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0"/>
    </inkml:context>
    <inkml:brush xml:id="br0">
      <inkml:brushProperty name="width" value="0.0311696399003267" units="cm"/>
      <inkml:brushProperty name="height" value="0.0311696399003267" units="cm"/>
      <inkml:brushProperty name="color" value="#00bff3"/>
      <inkml:brushProperty name="ignorePressure" value="0"/>
    </inkml:brush>
  </inkml:definitions>
  <inkml:trace contextRef="#ctx0" brushRef="#br0">79850.000 6900.000 470,'0.000'-91.000'5,"0.000"19.000"9,0.000 19.000 9,0.000 19.000 9,-8.000 24.000 6,-16.000 32.000-1,-15.000 31.000 1,-15.000 32.000 0,-14.000 19.000-3,-8.000 10.000-7,-10.000 10.000-6,-9.000 9.000-7,-2.000 2.000-6,6.000-2.000-4,7.000-3.000-4,6.000-3.000-4,7.000-10.000-3,10.000-16.000 1,10.000-15.000 0,9.000-15.000 0,21.000-29.000-6,35.000-41.000-13,35.000-40.000-14,34.000-40.000-13,21.000-28.000-4,10.000-11.000 8,10.000-14.000 5,9.000-11.000 8,-1.000 2.000 5,-8.000 19.000 5,-10.000 19.000 4,-9.000 19.000 4,-15.000 13.000 7,-18.000 10.000 6,-19.000 10.000 6,-18.000 9.000 7,-15.000 15.000 12,-9.000 22.000 17,-10.000 22.000 17,-8.000 23.000 17,-4.000 14.000 2,3.000 10.000-12,3.000 10.000-11,4.000 9.000-11,1.000 1.000-10,0.000-6.000-6,0.000-6.000-7,0.000-6.000-6,6.000-9.000-4,13.000-8.000-3,12.000-10.000-2,13.000-9.000-3,10.000-10.000-2,10.000-9.000 2,10.000-10.000-1,9.000-8.000 1,6.000-15.000-5,3.000-19.000-11,3.000-18.000-10,4.000-19.000-10,-1.000-12.000-4,-3.000-2.000 1,-3.000-3.000 2,-2.000-3.000 1,-9.000 1.000 4,-12.000 6.000 4,-13.000 7.000 5,-12.000 6.000 5,-10.000 9.000 6,-6.000 13.000 5,-6.000 12.000 6,-6.000 13.000 5,-9.000 13.000 10,-8.000 17.000 13,-10.000 15.000 14,-9.000 16.000 14,-2.000 12.000 2,6.000 9.000-7,7.000 10.000-10,6.000 10.000-7,6.000 5.000-7,6.000 4.000-4,7.000 3.000-6,6.000 3.000-3,4.000 3.000-3,4.000 3.000 0,3.000 3.000-1,3.000 4.000 1,-1.000 2.000-8,-2.000 4.000-15,-3.000 3.000-15,-3.000 3.000-15,-4.000-10.000-14,-3.000-21.000-9,-3.000-22.000-10,-2.000-22.000-10</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1"/>
    </inkml:context>
    <inkml:brush xml:id="br0">
      <inkml:brushProperty name="width" value="0.0270353611558676" units="cm"/>
      <inkml:brushProperty name="height" value="0.0270353611558676" units="cm"/>
      <inkml:brushProperty name="color" value="#00bff3"/>
      <inkml:brushProperty name="ignorePressure" value="0"/>
    </inkml:brush>
  </inkml:definitions>
  <inkml:trace contextRef="#ctx0" brushRef="#br0">76650.000 9700.000 542,'0.000'-24.000'0,"0.000"4.000"0,0.000 3.000 0,0.000 3.000 0,-2.000 1.000 7,-3.000 1.000 12,-3.000-1.000 14,-2.000 1.000 13,-5.000 13.000 4,-2.000 29.000-5,-3.000 28.000-6,-3.000 28.000-5,-7.000 17.000-3,-9.000 6.000-2,-10.000 7.000-1,-8.000 6.000-2,-8.000 7.000-3,-2.000 10.000-4,-3.000 10.000-5,-3.000 9.000-5,4.000-1.000-4,13.000-8.000-4,12.000-10.000-5,13.000-9.000-3,7.000-15.000-6,4.000-18.000-7,3.000-19.000-6,3.000-18.000-7,9.000-21.000-4,16.000-22.000-2,15.000-22.000-2,17.000-21.000-2,3.000-14.000 2,-5.000-2.000 4,-7.000-3.000 6,-5.000-3.000 5,-4.000-1.000 2,0.000 4.000-1,0.000 3.000-2,0.000 3.000-2</inkml:trace>
</inkml:ink>
</file>

<file path=ppt/ink/ink2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1"/>
    </inkml:context>
    <inkml:brush xml:id="br0">
      <inkml:brushProperty name="width" value="0.0293856132775545" units="cm"/>
      <inkml:brushProperty name="height" value="0.0293856132775545" units="cm"/>
      <inkml:brushProperty name="color" value="#00bff3"/>
      <inkml:brushProperty name="ignorePressure" value="0"/>
    </inkml:brush>
  </inkml:definitions>
  <inkml:trace contextRef="#ctx0" brushRef="#br0">76450.000 10200.000 499,'21.000'-24.000'3,"-5.000"4.000"9,-7.000 3.000 7,-5.000 3.000 8,0.000 10.000 8,10.000 20.000 7,10.000 18.000 7,9.000 20.000 9,1.000 11.000-2,-6.000 7.000-10,-6.000 6.000-9,-6.000 7.000-10,-4.000 11.000-6,1.000 20.000-3,-1.000 18.000-2,1.000 20.000-2,-3.000 5.000-4,-2.000-6.000-3,-3.000-6.000-4,-3.000-6.000-3,1.000-13.000-2,6.000-19.000 0,7.000-18.000-1,6.000-19.000-1,3.000-18.000-1,0.000-15.000-1,0.000-15.000-2,0.000-16.000-2,7.000-26.000-1,17.000-33.000-1,15.000-35.000 1,16.000-34.000-1,7.000-30.000 0,1.000-25.000-1,-1.000-25.000 0,1.000-25.000-1,1.000-7.000 2,3.000 14.000 2,3.000 11.000 3,4.000 14.000 3,-7.000 21.000 2,-16.000 31.000-1,-15.000 32.000 1,-15.000 31.000-1,-15.000 31.000-8,-12.000 31.000-19,-13.000 32.000-17,-12.000 31.000-19,-7.000 10.000-2,1.000-8.000 11,-1.000-10.000 11,1.000-9.000 13</inkml:trace>
</inkml:ink>
</file>

<file path=ppt/ink/ink2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2"/>
    </inkml:context>
    <inkml:brush xml:id="br0">
      <inkml:brushProperty name="width" value="0.0255744718015194" units="cm"/>
      <inkml:brushProperty name="height" value="0.0255744718015194" units="cm"/>
      <inkml:brushProperty name="color" value="#00bff3"/>
      <inkml:brushProperty name="ignorePressure" value="0"/>
    </inkml:brush>
  </inkml:definitions>
  <inkml:trace contextRef="#ctx0" brushRef="#br0">78350.000 10700.000 573,'-7.000'123.000'159,"-11.000"-3.000"-40,-14.000-3.000-39,-11.000-2.000-40,-9.000 0.000-23,-3.000 7.000-8,-3.000 6.000-7,-2.000 7.000-6,2.000-6.000-7,9.000-15.000-4,10.000-15.000-3,10.000-16.000-5,5.000-15.000-1,4.000-11.000 1,3.000-14.000 0,3.000-11.000 2,7.000-18.000-4,14.000-22.000-6,11.000-22.000-9,14.000-21.000-6,5.000-9.000-2,1.000 7.000 5,-1.000 6.000 4,1.000 7.000 4</inkml:trace>
</inkml:ink>
</file>

<file path=ppt/ink/ink2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2"/>
    </inkml:context>
    <inkml:brush xml:id="br0">
      <inkml:brushProperty name="width" value="0.027027502655983" units="cm"/>
      <inkml:brushProperty name="height" value="0.027027502655983" units="cm"/>
      <inkml:brushProperty name="color" value="#00bff3"/>
      <inkml:brushProperty name="ignorePressure" value="0"/>
    </inkml:brush>
  </inkml:definitions>
  <inkml:trace contextRef="#ctx0" brushRef="#br0">78500.000 11000.000 542,'21.000'-13.000'41,"-5.000"26.000"8,-7.000 24.000 7,-5.000 26.000 7,-4.000 13.000-1,0.000 4.000-13,0.000 3.000-10,0.000 3.000-13,0.000-1.000-6,0.000-2.000-3,0.000-3.000-3,0.000-3.000-3,1.000-2.000-3,4.000 0.000-5,3.000 0.000-5,3.000 0.000-4,-1.000-4.000-7,-2.000-5.000-9,-3.000-7.000-9,-3.000-5.000-9,-7.000-9.000-2,-9.000-9.000 4,-10.000-10.000 5,-8.000-8.000 4</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2"/>
    </inkml:context>
    <inkml:brush xml:id="br0">
      <inkml:brushProperty name="width" value="0.0238099060952663" units="cm"/>
      <inkml:brushProperty name="height" value="0.0238099060952663" units="cm"/>
      <inkml:brushProperty name="color" value="#00bff3"/>
      <inkml:brushProperty name="ignorePressure" value="0"/>
    </inkml:brush>
  </inkml:definitions>
  <inkml:trace contextRef="#ctx0" brushRef="#br0">78000.000 12050.000 615,'-68.000'-47.000'55,"17.000"6.000"-8,15.000 7.000-9,16.000 6.000-7,20.000 3.000-4,25.000 0.000 4,25.000 0.000 3,25.000 0.000 2,15.000 1.000-2,7.000 4.000-9,6.000 3.000-7,7.000 3.000-9,0.000 1.000-13,-2.000 1.000-16,-3.000-1.000-16,-3.000 1.000-17,-12.000 1.000-7,-18.000 3.000-1,-19.000 3.000 1,-18.000 4.000 0</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62850.000 19150.000,'0.000'-100.000,"-50.000"100.000,0.000 0.000,25.000 200.000,0.000 0.000,25.000 200.000,0.000 0.000,0.000 250.000,0.000 0.000,-75.000 250.000,0.000 0.000,50.000-575.000,0.000 0.000,0.000-175.000</inkml:trace>
</inkml:ink>
</file>

<file path=ppt/ink/ink2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2"/>
    </inkml:context>
    <inkml:brush xml:id="br0">
      <inkml:brushProperty name="width" value="0.0295922104269266" units="cm"/>
      <inkml:brushProperty name="height" value="0.0295922104269266" units="cm"/>
      <inkml:brushProperty name="color" value="#00bff3"/>
      <inkml:brushProperty name="ignorePressure" value="0"/>
    </inkml:brush>
  </inkml:definitions>
  <inkml:trace contextRef="#ctx0" brushRef="#br0">80500.000 10600.000 495,'-2.000'-22.000'0,"-3.000"6.000"0,-3.000 7.000 0,-2.000 6.000 0,-3.000 1.000 3,1.000-3.000 7,-1.000-3.000 6,1.000-2.000 6,1.000 8.000 8,3.000 22.000 11,3.000 22.000 11,4.000 23.000 10,-1.000 14.000 0,-3.000 10.000-12,-3.000 10.000-11,-2.000 9.000-12,-1.000 6.000-6,3.000 3.000-4,3.000 3.000-2,4.000 4.000-4,1.000-4.000-2,0.000-9.000-2,0.000-10.000-2,0.000-8.000-1,0.000-12.000-3,0.000-12.000-1,0.000-13.000-1,0.000-12.000-1,-8.000-10.000-6,-16.000-6.000-11,-15.000-6.000-10,-15.000-6.000-11,-11.000-6.000-5,-2.000-2.000 0,-3.000-3.000 0,-3.000-3.000 0,-1.000-2.000 1,4.000 0.000 3,3.000 0.000 2,3.000 0.000 3,7.000 0.000 2,14.000 0.000 4,11.000 0.000 2,14.000 0.000 4</inkml:trace>
</inkml:ink>
</file>

<file path=ppt/ink/ink2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3"/>
    </inkml:context>
    <inkml:brush xml:id="br0">
      <inkml:brushProperty name="width" value="0.020859956741333" units="cm"/>
      <inkml:brushProperty name="height" value="0.020859956741333" units="cm"/>
      <inkml:brushProperty name="color" value="#00bff3"/>
      <inkml:brushProperty name="ignorePressure" value="0"/>
    </inkml:brush>
  </inkml:definitions>
  <inkml:trace contextRef="#ctx0" brushRef="#br0">80300.000 11050.000 703,'28.000'-69.000'6,"6.000"13.000"12,7.000 12.000 12,6.000 13.000 12,4.000 9.000 4,4.000 6.000-3,3.000 7.000-3,3.000 6.000-3,3.000 9.000-11,3.000 13.000-17,3.000 12.000-19,4.000 13.000-18,-7.000 1.000-13,-16.000-9.000-9,-15.000-10.000-8,-15.000-8.000-9</inkml:trace>
</inkml:ink>
</file>

<file path=ppt/ink/ink2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3"/>
    </inkml:context>
    <inkml:brush xml:id="br0">
      <inkml:brushProperty name="width" value="0.030361395329237" units="cm"/>
      <inkml:brushProperty name="height" value="0.030361395329237" units="cm"/>
      <inkml:brushProperty name="color" value="#00bff3"/>
      <inkml:brushProperty name="ignorePressure" value="0"/>
    </inkml:brush>
  </inkml:definitions>
  <inkml:trace contextRef="#ctx0" brushRef="#br0">81200.000 10750.000 483,'50.000'-24.000'43,"0.000"4.000"1,0.000 3.000 1,0.000 3.000 1,0.000 7.000-3,0.000 14.000-7,0.000 11.000-7,0.000 14.000-6,-5.000 10.000-6,-9.000 9.000-4,-10.000 10.000-6,-8.000 10.000-4,-12.000 7.000-1,-12.000 6.000 0,-13.000 7.000 3,-12.000 6.000 0,-10.000 1.000-2,-6.000-3.000-6,-6.000-3.000-7,-6.000-2.000-7,-4.000-6.000-2,1.000-6.000 1,-1.000-6.000 3,1.000-6.000 2,5.000-9.000 3,14.000-8.000 6,11.000-10.000 5,14.000-9.000 6,19.000-10.000 2,29.000-9.000-2,28.000-10.000-2,28.000-8.000-1,15.000-14.000-5,4.000-15.000-8,3.000-15.000-7,3.000-16.000-9,-2.000-10.000-4,-6.000-3.000-2,-6.000-3.000 0,-6.000-2.000-1,-9.000 2.000 0,-8.000 9.000 3,-10.000 10.000 2,-9.000 10.000 3,-10.000 7.000 2,-9.000 6.000 2,-10.000 7.000 2,-8.000 6.000 3,-9.000 7.000 15,-6.000 10.000 30,-6.000 10.000 30,-6.000 9.000 30,-6.000 10.000 6,-2.000 14.000-19,-3.000 11.000-18,-3.000 14.000-19,-2.000 10.000-10,0.000 9.000-5,0.000 10.000-3,0.000 10.000-3,3.000-3.000-4,6.000-11.000-4,7.000-14.000-4,6.000-11.000-2,4.000-11.000-4,4.000-5.000 0,3.000-7.000-2,3.000-5.000-2,7.000-11.000-2,14.000-11.000-3,11.000-14.000-4,14.000-11.000-4,5.000-14.000-1,1.000-11.000 1,-1.000-14.000 0,1.000-11.000 0,-4.000-9.000 1,-6.000-3.000-1,-6.000-3.000 1,-6.000-2.000-1,-7.000 0.000 1,-6.000 7.000 3,-6.000 6.000 2,-6.000 7.000 3,-7.000 7.000 3,-6.000 9.000 5,-6.000 10.000 4,-6.000 10.000 5,-10.000 7.000-1,-12.000 6.000-7,-13.000 7.000-6,-12.000 6.000-6,-4.000 3.000-1,7.000 0.000 2,6.000 0.000 3,7.000 0.000 4,2.000 0.000-9,1.000 0.000-20,-1.000 0.000-19,1.000 0.000-20</inkml:trace>
</inkml:ink>
</file>

<file path=ppt/ink/ink2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4"/>
    </inkml:context>
    <inkml:brush xml:id="br0">
      <inkml:brushProperty name="width" value="0.0237067826092243" units="cm"/>
      <inkml:brushProperty name="height" value="0.0237067826092243" units="cm"/>
      <inkml:brushProperty name="color" value="#00bff3"/>
      <inkml:brushProperty name="ignorePressure" value="0"/>
    </inkml:brush>
  </inkml:definitions>
  <inkml:trace contextRef="#ctx0" brushRef="#br0">82650.000 9550.000 618,'1.000'-22.000'7,"4.000"6.000"12,3.000 7.000 12,3.000 6.000 14,15.000-1.000 2,29.000-5.000-8,28.000-7.000-7,28.000-5.000-8,1.000-1.000-6,-24.000 6.000-3,-26.000 7.000-5,-24.000 6.000-3,-7.000 1.000-3,13.000-3.000 1,12.000-3.000 1,13.000-2.000 1,18.000-5.000 0,26.000-2.000-1,24.000-3.000 1,26.000-3.000 0,15.000-4.000-1,6.000-3.000-1,7.000-3.000-2,6.000-2.000 0,7.000-3.000-1,10.000 1.000 2,10.000-1.000 0,9.000 1.000 2,6.000-4.000-1,3.000-6.000-5,3.000-6.000-2,4.000-6.000-4,1.000-2.000-2,0.000 3.000 2,0.000 3.000 0,0.000 4.000 1,-7.000 2.000-1,-11.000 4.000-6,-14.000 3.000-5,-11.000 3.000-5,-20.000 4.000-1,-24.000 7.000 1,-26.000 6.000 2,-24.000 7.000 2,-29.000 7.000-5,-31.000 9.000-12,-31.000 10.000-12,-31.000 10.000-12</inkml:trace>
</inkml:ink>
</file>

<file path=ppt/ink/ink2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4"/>
    </inkml:context>
    <inkml:brush xml:id="br0">
      <inkml:brushProperty name="width" value="0.0285549927502871" units="cm"/>
      <inkml:brushProperty name="height" value="0.0285549927502871" units="cm"/>
      <inkml:brushProperty name="color" value="#00bff3"/>
      <inkml:brushProperty name="ignorePressure" value="0"/>
    </inkml:brush>
  </inkml:definitions>
  <inkml:trace contextRef="#ctx0" brushRef="#br0">85200.000 10050.000 513,'-47.000'-21.000'55,"6.000"10.000"1,7.000 10.000 3,6.000 9.000 1,-1.000 12.000-3,-5.000 16.000-8,-7.000 15.000-9,-5.000 17.000-7,-8.000 14.000-8,-5.000 17.000-4,-7.000 15.000-6,-5.000 16.000-4,-1.000 2.000-6,6.000-8.000-5,7.000-10.000-5,6.000-9.000-5,3.000-2.000-8,0.000 6.000-9,0.000 7.000-9,0.000 6.000-9</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4"/>
    </inkml:context>
    <inkml:brush xml:id="br0">
      <inkml:brushProperty name="width" value="0.0275487434118986" units="cm"/>
      <inkml:brushProperty name="height" value="0.0275487434118986" units="cm"/>
      <inkml:brushProperty name="color" value="#00bff3"/>
      <inkml:brushProperty name="ignorePressure" value="0"/>
    </inkml:brush>
  </inkml:definitions>
  <inkml:trace contextRef="#ctx0" brushRef="#br0">84200.000 10500.000 532,'1.000'-27.000'3,"4.000"-3.000"8,3.000-3.000 6,3.000-2.000 8,3.000 2.000 6,3.000 9.000 6,3.000 10.000 6,4.000 10.000 6,7.000 11.000 0,13.000 17.000-3,12.000 15.000-5,13.000 16.000-4,4.000 10.000-6,-3.000 7.000-8,-3.000 6.000-7,-2.000 7.000-9,-6.000 4.000-5,-6.000 3.000-4,-6.000 3.000-3,-6.000 4.000-4,-7.000-4.000-7,-6.000-9.000-11,-6.000-10.000-13,-6.000-8.000-11,-7.000-11.000-7,-6.000-8.000-3,-6.000-10.000-2,-6.000-9.000-2</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4"/>
    </inkml:context>
    <inkml:brush xml:id="br0">
      <inkml:brushProperty name="width" value="0.0268823355436325" units="cm"/>
      <inkml:brushProperty name="height" value="0.0268823355436325" units="cm"/>
      <inkml:brushProperty name="color" value="#00bff3"/>
      <inkml:brushProperty name="ignorePressure" value="0"/>
    </inkml:brush>
  </inkml:definitions>
  <inkml:trace contextRef="#ctx0" brushRef="#br0">85800.000 9950.000 545,'26.000'-27.000'7,"4.000"-3.000"12,3.000-3.000 14,3.000-2.000 13,-2.000 3.000 6,-6.000 14.000 0,-6.000 11.000-1,-6.000 14.000 1,-4.000 11.000-6,1.000 14.000-9,-1.000 11.000-10,1.000 14.000-8,-7.000 7.000-9,-12.000 3.000-7,-13.000 3.000-6,-12.000 4.000-6,-7.000-1.000-4,1.000-3.000 1,-1.000-3.000 1,1.000-2.000 1,4.000-6.000-2,9.000-6.000-5,10.000-6.000-4,10.000-6.000-6,8.000-7.000 2,10.000-6.000 6,10.000-6.000 6,9.000-6.000 7,7.000-4.000 3,7.000 1.000 3,6.000-1.000 1,7.000 1.000 2,-1.000 2.000 2,-6.000 7.000 1,-6.000 6.000 1,-6.000 7.000 2,-9.000 7.000 0,-8.000 9.000-1,-10.000 10.000-1,-9.000 10.000-1,-15.000 8.000 0,-18.000 10.000 0,-19.000 10.000-2,-18.000 9.000 0,-10.000 2.000 0,0.000-2.000-1,0.000-3.000 0,0.000-3.000-1,1.000-6.000-1,4.000-5.000 0,3.000-7.000 0,3.000-5.000-1,10.000-17.000-12,20.000-24.000-24,18.000-26.000-24,20.000-24.000-25</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5"/>
    </inkml:context>
    <inkml:brush xml:id="br0">
      <inkml:brushProperty name="width" value="0.0323766395449638" units="cm"/>
      <inkml:brushProperty name="height" value="0.0323766395449638" units="cm"/>
      <inkml:brushProperty name="color" value="#00bff3"/>
      <inkml:brushProperty name="ignorePressure" value="0"/>
    </inkml:brush>
  </inkml:definitions>
  <inkml:trace contextRef="#ctx0" brushRef="#br0">87400.000 9850.000 453,'1.000'-49.000'1,"4.000"4.000"4,3.000 3.000 4,3.000 3.000 2,1.000-1.000 2,1.000-2.000-2,-1.000-3.000-2,1.000-3.000-1,-6.000 5.000 9,-8.000 17.000 19,-10.000 15.000 21,-9.000 16.000 18,-12.000 23.000 2,-11.000 31.000-16,-14.000 32.000-17,-11.000 31.000-16,-7.000 18.000-9,0.000 7.000-3,0.000 6.000-2,0.000 7.000-1,1.000 5.000-3,4.000 7.000-3,3.000 6.000-3,3.000 7.000-3,9.000-6.000-1,16.000-15.000-4,15.000-15.000-1,17.000-16.000-3,11.000-21.000-1,10.000-24.000-3,10.000-26.000 0,9.000-24.000-3,9.000-23.000 0,9.000-18.000 0,10.000-19.000-1,10.000-18.000 1,2.000-18.000 0,-3.000-16.000 0,-3.000-15.000 1,-2.000-15.000 0,-9.000-6.000 0,-12.000 7.000 2,-13.000 6.000-1,-12.000 7.000 2,-13.000 8.000 1,-12.000 14.000 5,-13.000 11.000 4,-12.000 14.000 3,-10.000 11.000 3,-6.000 14.000 0,-6.000 11.000 0,-6.000 14.000 0,-4.000 8.000-2,1.000 7.000-8,-1.000 6.000-6,1.000 7.000-7,7.000 0.000-5,16.000-2.000-5,15.000-3.000-5,17.000-3.000-5,10.000-6.000 0,6.000-5.000 3,7.000-7.000 5,6.000-5.000 2,3.000-8.000 4,0.000-5.000 1,0.000-7.000 2,0.000-5.000 1</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5"/>
    </inkml:context>
    <inkml:brush xml:id="br0">
      <inkml:brushProperty name="width" value="0.0312390774488449" units="cm"/>
      <inkml:brushProperty name="height" value="0.0312390774488449" units="cm"/>
      <inkml:brushProperty name="color" value="#00bff3"/>
      <inkml:brushProperty name="ignorePressure" value="0"/>
    </inkml:brush>
  </inkml:definitions>
  <inkml:trace contextRef="#ctx0" brushRef="#br0">87750.000 10550.000 469,'25.000'-2.000'3,"0.000"-3.000"5,0.000-3.000 5,0.000-2.000 6,-8.000 6.000 8,-16.000 20.000 14,-15.000 18.000 11,-15.000 20.000 14,-9.000 11.000 0,1.000 7.000-10,-1.000 6.000-11,1.000 7.000-11,4.000 4.000-8,9.000 3.000-3,10.000 3.000-5,10.000 4.000-4,7.000-6.000-4,6.000-11.000-3,7.000-14.000-4,6.000-11.000-4,7.000-12.000-3,10.000-9.000-4,10.000-10.000-2,9.000-8.000-4,6.000-14.000-3,3.000-15.000-1,3.000-15.000-1,4.000-16.000-1,-1.000-15.000-1,-3.000-11.000 2,-3.000-14.000 2,-2.000-11.000 0,-9.000-6.000 2,-12.000 4.000 0,-13.000 3.000 1,-12.000 3.000 1,-12.000 4.000 0,-8.000 7.000 3,-10.000 6.000 0,-9.000 7.000 2,-12.000 10.000-1,-11.000 16.000-2,-14.000 15.000-4,-11.000 17.000-2,-3.000 7.000-1,10.000 0.000 3,10.000 0.000 3,9.000 0.000 3</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5"/>
    </inkml:context>
    <inkml:brush xml:id="br0">
      <inkml:brushProperty name="width" value="0.0267052091658115" units="cm"/>
      <inkml:brushProperty name="height" value="0.0267052091658115" units="cm"/>
      <inkml:brushProperty name="color" value="#00bff3"/>
      <inkml:brushProperty name="ignorePressure" value="0"/>
    </inkml:brush>
  </inkml:definitions>
  <inkml:trace contextRef="#ctx0" brushRef="#br0">88600.000 9500.000 549,'3.000'-24.000'3,"6.000"4.000"8,7.000 3.000 7,6.000 3.000 6,6.000 6.000 9,6.000 9.000 10,7.000 10.000 9,6.000 10.000 10,-1.000 5.000-1,-5.000 4.000-12,-7.000 3.000-11,-5.000 3.000-11,-9.000 4.000-10,-9.000 7.000-7,-10.000 6.000-8,-8.000 7.000-7,-9.000-3.000-5,-6.000-8.000-4,-6.000-10.000-2,-6.000-9.000-3,4.000-7.000-3,16.000-3.000-3,15.000-3.000-2,17.000-2.000-3,14.000-9.000 1,17.000-12.000 6,15.000-13.000 5,16.000-12.000 6,5.000-5.000 0,-2.000 3.000-4,-3.000 3.000-4,-3.000 4.000-5,-10.000 2.000-2,-16.000 4.000 0,-15.000 3.000 0,-15.000 3.000 0,-9.000 3.000 1,1.000 3.000 2,-1.000 3.000 2,1.000 4.000 1</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64100.000 18800.000,'-50.000'0.000,"50.000"-25.000,0.000 0.000,0.000 50.000,0.000 0.000,0.000 100.000,0.000 0.000,0.000-50.000,0.000 0.000,0.000-50.000,0.000 0.000,50.000 0.000,0.000 0.000,-25.000 50.000,0.000 0.000,-50.000 75.000,0.000 0.000,-125.000 25.000,0.000 0.000,0.000-50.000,0.000 0.000,75.000-75.000,0.000 0.000,75.000 0.000,0.000 0.000,150.000-50.000,0.000 0.000,75.000 0.000,0.000 0.000,-100.000 0.000,0.000 0.000,-75.000 0.000,0.000 0.000,-100.000 25.000,0.000 0.000,0.000 25.000,0.000 0.000,25.000 0.000,0.000 0.000,0.000 25.000,0.000 0.000,0.000 50.000,0.000 0.000,-100.000 50.000,0.000 0.000,-100.000 25.000,0.000 0.000,0.000-25.000,0.000 0.000,175.000-125.000,0.000 0.000,0.000-25.000</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6"/>
    </inkml:context>
    <inkml:brush xml:id="br0">
      <inkml:brushProperty name="width" value="0.0264741983264685" units="cm"/>
      <inkml:brushProperty name="height" value="0.0264741983264685" units="cm"/>
      <inkml:brushProperty name="color" value="#00bff3"/>
      <inkml:brushProperty name="ignorePressure" value="0"/>
    </inkml:brush>
  </inkml:definitions>
  <inkml:trace contextRef="#ctx0" brushRef="#br0">88950.000 8000.000 553,'-24.000'0.000'1,"4.000"0.000"2,3.000 0.000 0,3.000 0.000 3,6.000-2.000 7,9.000-3.000 12,10.000-3.000 14,10.000-2.000 13,14.000-3.000 5,23.000 1.000-4,22.000-1.000-3,22.000 1.000-5,15.000-3.000-6,9.000-2.000-10,10.000-3.000-10,10.000-3.000-9,2.000-2.000-7,-3.000 0.000-6,-3.000 0.000-4,-2.000 0.000-5,-11.000 3.000-4,-15.000 6.000-3,-15.000 7.000-3,-16.000 6.000-4,-13.000 3.000-3,-9.000 0.000-6,-10.000 0.000-6,-8.000 0.000-4,-9.000-2.000-3,-6.000-3.000 0,-6.000-3.000 2,-6.000-2.000-1</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06"/>
    </inkml:context>
    <inkml:brush xml:id="br0">
      <inkml:brushProperty name="width" value="0.0159900020807981" units="cm"/>
      <inkml:brushProperty name="height" value="0.0159900020807981" units="cm"/>
      <inkml:brushProperty name="color" value="#00bff3"/>
      <inkml:brushProperty name="ignorePressure" value="0"/>
    </inkml:brush>
  </inkml:definitions>
  <inkml:trace contextRef="#ctx0" brushRef="#br0">92250.000 7850.000 917,'0.000'-25.000'5,"0.000"0.000"10,0.000 0.000 11,0.000 0.000 11</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22"/>
    </inkml:context>
    <inkml:brush xml:id="br0">
      <inkml:brushProperty name="width" value="0.0150121478363872" units="cm"/>
      <inkml:brushProperty name="height" value="0.0150121478363872" units="cm"/>
      <inkml:brushProperty name="color" value="#f2395b"/>
      <inkml:brushProperty name="ignorePressure" value="0"/>
    </inkml:brush>
  </inkml:definitions>
  <inkml:trace contextRef="#ctx0" brushRef="#br0">62550.000 3050.000 976,'-11.000'4.000'1,"28.000"10.000"2,28.000 10.000 1,29.000 9.000 2,5.000-1.000-1,-15.000-8.000-2,-15.000-10.000-2,-16.000-9.000-2,-10.000-7.000-7,-3.000-3.000-12,-3.000-3.000-13,-2.000-2.000-12</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23"/>
    </inkml:context>
    <inkml:brush xml:id="br0">
      <inkml:brushProperty name="width" value="0.0260909367352724" units="cm"/>
      <inkml:brushProperty name="height" value="0.0260909367352724" units="cm"/>
      <inkml:brushProperty name="color" value="#f2395b"/>
      <inkml:brushProperty name="ignorePressure" value="0"/>
    </inkml:brush>
  </inkml:definitions>
  <inkml:trace contextRef="#ctx0" brushRef="#br0">28750.000 17800.000 562,'-27.000'0.000'3,"-3.000"0.000"7,-3.000 0.000 6,-2.000 0.000 7,10.000-2.000 8,25.000-3.000 10,25.000-3.000 8,25.000-2.000 10,21.000-8.000-1,20.000-8.000-11,18.000-10.000-12,20.000-9.000-10,11.000-4.000-8,7.000 4.000-5,6.000 3.000-4,7.000 3.000-5,-3.000 1.000-5,-8.000 1.000-7,-10.000-1.000-8,-9.000 1.000-6,-15.000 2.000-6,-18.000 7.000-5,-19.000 6.000-4,-18.000 7.000-6,-28.000 7.000-2,-33.000 9.000-4,-35.000 10.000-3,-34.000 10.000-3,-10.000 0.000 4,16.000-5.000 12,15.000-7.000 11,17.000-5.000 12</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24"/>
    </inkml:context>
    <inkml:brush xml:id="br0">
      <inkml:brushProperty name="width" value="0.0311131980270147" units="cm"/>
      <inkml:brushProperty name="height" value="0.0311131980270147" units="cm"/>
      <inkml:brushProperty name="color" value="#f2395b"/>
      <inkml:brushProperty name="ignorePressure" value="0"/>
    </inkml:brush>
  </inkml:definitions>
  <inkml:trace contextRef="#ctx0" brushRef="#br0">29550.000 16750.000 471,'-44.000'-90.000'0,"13.000"23.000"0,12.000 22.000 0,13.000 22.000 0,4.000 12.000 5,-3.000 3.000 9,-3.000 3.000 9,-2.000 4.000 9,2.000 5.000 6,9.000 10.000 2,10.000 10.000 2,10.000 9.000 2,4.000 13.000-2,0.000 20.000-2,0.000 18.000-4,0.000 20.000-2,-4.000 13.000-4,-5.000 9.000-4,-7.000 10.000-3,-5.000 10.000-3,-11.000 4.000-4,-11.000 0.000-5,-14.000 0.000-5,-11.000 0.000-5,-14.000 0.000-2,-11.000 0.000 1,-14.000 0.000 3,-11.000 0.000 0,-9.000-2.000-8,-3.000-3.000-20,-3.000-3.000-20,-2.000-2.000-20,6.000-17.000-4,20.000-28.000 13,18.000-28.000 11,20.000-27.000 13,11.000-17.000 3,7.000-3.000-6,6.000-3.000-6,7.000-2.000-6</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24"/>
    </inkml:context>
    <inkml:brush xml:id="br0">
      <inkml:brushProperty name="width" value="0.0290540270507336" units="cm"/>
      <inkml:brushProperty name="height" value="0.0290540270507336" units="cm"/>
      <inkml:brushProperty name="color" value="#f2395b"/>
      <inkml:brushProperty name="ignorePressure" value="0"/>
    </inkml:brush>
  </inkml:definitions>
  <inkml:trace contextRef="#ctx0" brushRef="#br0">30500.000 18150.000 504,'53.000'117.000'102,"6.000"-16.000"-8,7.000-15.000-9,6.000-15.000-9,4.000-11.000-13,4.000-2.000-19,3.000-3.000-19,3.000-3.000-18,-4.000-4.000-13,-8.000-3.000-3,-10.000-3.000-5,-9.000-2.000-3,-9.000-5.000-13,-5.000-2.000-22,-7.000-3.000-22,-5.000-3.000-22</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25"/>
    </inkml:context>
    <inkml:brush xml:id="br0">
      <inkml:brushProperty name="width" value="0.0340497829020023" units="cm"/>
      <inkml:brushProperty name="height" value="0.0340497829020023" units="cm"/>
      <inkml:brushProperty name="color" value="#f2395b"/>
      <inkml:brushProperty name="ignorePressure" value="0"/>
    </inkml:brush>
  </inkml:definitions>
  <inkml:trace contextRef="#ctx0" brushRef="#br0">79550.000 14150.000 430,'1.000'-43.000'5,"4.000"17.000"9,3.000 15.000 10,3.000 16.000 10,1.000 10.000 4,1.000 7.000-1,-1.000 6.000 0,1.000 7.000-1,1.000 15.000 0,3.000 25.000 1,3.000 25.000 1,4.000 25.000 0,1.000 7.000-2,0.000-8.000-4,0.000-10.000-5,0.000-9.000-3,-2.000-7.000-5,-3.000-3.000-3,-3.000-3.000-3,-2.000-2.000-4,-5.000-3.000-2,-2.000 1.000-1,-3.000-1.000-3,-3.000 1.000 0,-2.000-3.000-2,0.000-2.000-2,0.000-3.000-1,0.000-3.000-1,-5.000-7.000-3,-9.000-9.000-4,-10.000-10.000-3,-8.000-8.000-4,-8.000-9.000-3,-2.000-6.000 0,-3.000-6.000-2,-3.000-6.000-1,-6.000-13.000 0,-5.000-19.000-1,-7.000-18.000 0,-5.000-19.000 0,-3.000-15.000 0,4.000-8.000 3,3.000-10.000 2,3.000-9.000 1,1.000-4.000-1,1.000 4.000-6,-1.000 3.000-5,1.000 3.000-7,-1.000 7.000 1,1.000 14.000 6,-1.000 11.000 7,1.000 14.000 5,4.000 10.000 6,9.000 9.000 2,10.000 10.000 4,10.000 10.000 3,5.000 4.000 4,4.000 0.000 5,3.000 0.000 5,3.000 0.000 5,3.000 7.000 9,3.000 17.000 11,3.000 15.000 11,4.000 16.000 12,1.000 10.000 1,0.000 7.000-11,0.000 6.000-9,0.000 7.000-11,-4.000 4.000-8,-5.000 3.000-5,-7.000 3.000-6,-5.000 4.000-6,-1.000-3.000-8,6.000-5.000-8,7.000-7.000-10,6.000-5.000-8,6.000-14.000-10,6.000-18.000-12,7.000-19.000-12,6.000-18.000-11</inkml:trace>
</inkml:ink>
</file>

<file path=ppt/ink/ink2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25"/>
    </inkml:context>
    <inkml:brush xml:id="br0">
      <inkml:brushProperty name="width" value="0.0351849682629108" units="cm"/>
      <inkml:brushProperty name="height" value="0.0351849682629108" units="cm"/>
      <inkml:brushProperty name="color" value="#f2395b"/>
      <inkml:brushProperty name="ignorePressure" value="0"/>
    </inkml:brush>
  </inkml:definitions>
  <inkml:trace contextRef="#ctx0" brushRef="#br0">81050.000 15200.000 416,'23.000'3.000'5,"-3.000"6.000"9,-3.000 7.000 9,-2.000 6.000 10,-3.000 3.000 2,1.000 0.000-4,-1.000 0.000-4,1.000 0.000-4,2.000 1.000 2,7.000 4.000 13,6.000 3.000 10,7.000 3.000 11,2.000 3.000 2,1.000 3.000-10,-1.000 3.000-8,1.000 4.000-10,-4.000 1.000-10,-6.000 0.000-12,-6.000 0.000-11,-6.000 0.000-13</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28"/>
    </inkml:context>
    <inkml:brush xml:id="br0">
      <inkml:brushProperty name="width" value="0.0148976743221283" units="cm"/>
      <inkml:brushProperty name="height" value="0.0148976743221283" units="cm"/>
      <inkml:brushProperty name="color" value="#f2395b"/>
      <inkml:brushProperty name="ignorePressure" value="0"/>
    </inkml:brush>
  </inkml:definitions>
  <inkml:trace contextRef="#ctx0" brushRef="#br0">43600.000 17850.000 984,'-25.000'0.000'-12,"0.000"0.000"6,0.000 0.000 7,0.000 0.000 6,-4.000 4.000 2,-5.000 10.000-1,-7.000 10.000-3,-5.000 9.000-2,-4.000 4.000-2,0.000 1.000-3,0.000-1.000-1,0.000 1.000-2,-2.000-1.000-3,-3.000 1.000-5,-3.000-1.000-5,-2.000 1.000-4,-3.000-4.000-2,1.000-6.000 3,-1.000-6.000 3,1.000-6.000 2,4.000-4.000 1,9.000 1.000 2,10.000-1.000 1,10.000 1.000 2,5.000-1.000 0,4.000 1.000 1,3.000-1.000 1,3.000 1.000 1</inkml:trace>
</inkml:ink>
</file>

<file path=ppt/ink/ink2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2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42050.000 18550.000 1000,'-27.000'1.000'-4,"-3.000"4.000"-6,-3.000 3.000-6,-2.000 3.000-7,0.000 1.000 0,7.000 1.000 4,6.000-1.000 4,7.000 1.000 6,0.000-3.000 3,-2.000-2.000 1,-3.000-3.000 2,-3.000-3.000 2,-1.000-1.000 1,4.000 4.000 2,3.000 3.000 1,3.000 3.000 2,1.000 1.000-1,1.000 1.000-2,-1.000-1.000-2,1.000 1.000-2,2.000-1.000-4,7.000 1.000-5,6.000-1.000-5,7.000 1.000-4,0.000-1.000-1,-2.000 1.000 5,-3.000-1.000 4,-3.000 1.000 5,-4.000-3.000 3,-3.000-2.000 1,-3.000-3.000 1,-2.000-3.000 0,-3.000-1.000 3,1.000 4.000 3,-1.000 3.000 2,1.000 3.000 5,-1.000-1.000 0,1.000-2.000 0,-1.000-3.000 0,1.000-3.000-1,4.000-2.000 4,9.000 0.000 8,10.000 0.000 7,10.000 0.000 8,2.000 0.000-4,-3.000 0.000-18,-3.000 0.000-15,-2.000 0.000-17,-3.000 0.000-8,1.000 0.000 2,-1.000 0.000 2,1.000 0.000 1,-3.000 1.000 1,-2.000 4.000 2,-3.000 3.000 1,-3.000 3.000 0</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65500.000 21050.000,'50.000'-50.000,"-100.000"75.000,0.000 0.000,25.000 0.000</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2"/>
    </inkml:context>
    <inkml:brush xml:id="br0">
      <inkml:brushProperty name="width" value="0.0163475945591927" units="cm"/>
      <inkml:brushProperty name="height" value="0.0163475945591927" units="cm"/>
      <inkml:brushProperty name="color" value="#00bff3"/>
      <inkml:brushProperty name="ignorePressure" value="0"/>
    </inkml:brush>
  </inkml:definitions>
  <inkml:trace contextRef="#ctx0" brushRef="#br0">61450.000 10900.000 897,'-2.000'-107.000'39,"-3.000"39.000"-9,-3.000 36.000-9,-2.000 39.000-8,-3.000 18.000-15,1.000 0.000-19,-1.000 0.000-18,1.000 0.000-18</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3"/>
    </inkml:context>
    <inkml:brush xml:id="br0">
      <inkml:brushProperty name="width" value="0.0192273277789354" units="cm"/>
      <inkml:brushProperty name="height" value="0.0192273277789354" units="cm"/>
      <inkml:brushProperty name="color" value="#00bff3"/>
      <inkml:brushProperty name="ignorePressure" value="0"/>
    </inkml:brush>
  </inkml:definitions>
  <inkml:trace contextRef="#ctx0" brushRef="#br0">43550.000 18050.000 762,'21.000'-24.000'2,"-5.000"4.000"3,-7.000 3.000 3,-5.000 3.000 3,-4.000 1.000 1,0.000 1.000-2,0.000-1.000-2,0.000 1.000-1,-5.000-1.000 2,-9.000 1.000 7,-10.000-1.000 8,-8.000 1.000 7,-8.000 4.000 1,-2.000 9.000-7,-3.000 10.000-6,-3.000 10.000-6,-4.000 7.000-7,-3.000 6.000-8,-3.000 7.000-7,-2.000 6.000-7,-5.000-1.000-3,-2.000-5.000 1,-3.000-7.000 2,-3.000-5.000 1,-1.000-8.000-4,4.000-5.000-9,3.000-7.000-10,3.000-5.000-8,4.000-1.000-1,7.000 6.000 8,6.000 7.000 8,7.000 6.000 8,2.000 3.000 6,1.000 0.000 4,-1.000 0.000 3,1.000 0.000 5,-1.000 0.000 1,1.000 0.000 2,-1.000 0.000 0,1.000 0.000 1,-1.000-2.000 1,1.000-3.000 4,-1.000-3.000 3,1.000-2.000 3,-1.000-1.000 3,1.000 3.000 3,-1.000 3.000 3,1.000 4.000 3,1.000 1.000 1,3.000 0.000-4,3.000 0.000-3,4.000 0.000-3,2.000 1.000-3,4.000 4.000-5,3.000 3.000-3,3.000 3.000-5,3.000-1.000-1,3.000-2.000 0,3.000-3.000 0,4.000-3.000 1,-1.000-4.000-2,-3.000-3.000-3,-3.000-3.000-3,-2.000-2.000-3,-3.000-5.000-2,1.000-2.000-1,-1.000-3.000-1,1.000-3.000 0</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3"/>
    </inkml:context>
    <inkml:brush xml:id="br0">
      <inkml:brushProperty name="width" value="0.0168431755155325" units="cm"/>
      <inkml:brushProperty name="height" value="0.0168431755155325" units="cm"/>
      <inkml:brushProperty name="color" value="#00bff3"/>
      <inkml:brushProperty name="ignorePressure" value="0"/>
    </inkml:brush>
  </inkml:definitions>
  <inkml:trace contextRef="#ctx0" brushRef="#br0">41350.000 19250.000 870,'0.000'-24.000'5,"0.000"4.000"1,0.000 3.000 1,0.000 3.000 1,1.000 1.000 3,4.000 1.000 5,3.000-1.000 4,3.000 1.000 5,4.000-1.000-4,7.000 1.000-11,6.000-1.000-11,7.000 1.000-11,7.000 1.000-8,9.000 3.000-6,10.000 3.000-4,10.000 4.000-6,2.000 1.000-1,-3.000 0.000 3,-3.000 0.000 2,-2.000 0.000 3,-6.000 1.000 4,-6.000 4.000 6,-6.000 3.000 5,-6.000 3.000 6,-6.000 3.000 4,-2.000 3.000 2,-3.000 3.000 3,-3.000 4.000 2,-4.000-3.000 4,-3.000-5.000 3,-3.000-7.000 3,-2.000-5.000 4,-1.000-4.000 2,3.000 0.000 1,3.000 0.000 2,4.000 0.000 1,2.000-2.000 2,4.000-3.000 1,3.000-3.000 3,3.000-2.000 0,6.000-5.000-1,9.000-2.000-6,10.000-3.000-7,10.000-3.000-5,7.000-2.000-8,6.000 0.000-7,7.000 0.000-8,6.000 0.000-8,1.000 3.000-5,-3.000 6.000 1,-3.000 7.000-2,-2.000 6.000 0,-6.000 6.000 1,-6.000 6.000 1,-6.000 7.000 2,-6.000 6.000 1,-7.000 1.000 3,-6.000-3.000 3,-6.000-3.000 4,-6.000-2.000 3,-6.000-5.000 6,-2.000-2.000 9,-3.000-3.000 9,-3.000-3.000 9,-2.000-2.000 4,0.000 0.000-2,0.000 0.000 0,0.000 0.000-1,4.000-7.000-1,10.000-11.000-1,10.000-14.000-2,9.000-11.000-1,2.000-3.000-3,-2.000 10.000-4,-3.000 10.000-3,-3.000 9.000-3,-4.000 6.000-5,-3.000 3.000-4,-3.000 3.000-4,-2.000 4.000-4,-1.000 5.000-1,3.000 10.000-1,3.000 10.000 2,4.000 9.000 0,1.000 2.000-2,0.000-2.000-3,0.000-3.000-3,0.000-3.000-4,0.000-6.000 0,0.000-5.000 3,0.000-7.000 4,0.000-5.000 3,-2.000-8.000 3,-3.000-5.000 4,-3.000-7.000 3,-2.000-5.000 2,-5.000-1.000 5,-2.000 6.000 5,-3.000 7.000 5,-3.000 6.000 4,-4.000 3.000 3,-3.000 0.000 0,-3.000 0.000 1,-2.000 0.000-1,-1.000 1.000-1,3.000 4.000-1,3.000 3.000-2,4.000 3.000-2,2.000-1.000-4,4.000-2.000-8,3.000-3.000-7,3.000-3.000-8,6.000-7.000-4,9.000-9.000 0,10.000-10.000 1,10.000-8.000-1,-4.000-3.000-3,-16.000 7.000-9,-15.000 6.000-8,-15.000 7.000-8</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4"/>
    </inkml:context>
    <inkml:brush xml:id="br0">
      <inkml:brushProperty name="width" value="0.0183586589992046" units="cm"/>
      <inkml:brushProperty name="height" value="0.0183586589992046" units="cm"/>
      <inkml:brushProperty name="color" value="#00bff3"/>
      <inkml:brushProperty name="ignorePressure" value="0"/>
    </inkml:brush>
  </inkml:definitions>
  <inkml:trace contextRef="#ctx0" brushRef="#br0">43700.000 18050.000 798,'3.000'-25.000'3,"6.000"0.000"6,7.000 0.000 5,6.000 0.000 6,7.000 3.000 3,10.000 6.000-1,10.000 7.000 0,9.000 6.000-1,7.000 4.000-2,7.000 4.000-5,6.000 3.000-4,7.000 3.000-4,5.000-1.000-6,7.000-2.000-8,6.000-3.000-8,7.000-3.000-8,2.000-2.000-6,1.000 0.000-4,-1.000 0.000-4,1.000 0.000-4,-6.000 1.000 1,-8.000 4.000 6,-10.000 3.000 6,-9.000 3.000 7,-9.000-1.000 5,-5.000-2.000 3,-7.000-3.000 5,-5.000-3.000 3,-8.000-2.000 5,-5.000 0.000 4,-7.000 0.000 6,-5.000 0.000 4,-4.000-2.000 5,0.000-3.000 5,0.000-3.000 4,0.000-2.000 5,0.000-1.000 2,0.000 3.000-1,0.000 3.000-1,0.000 4.000 0,3.000-1.000-4,6.000-3.000-3,7.000-3.000-3,6.000-2.000-4,4.000-1.000-6,4.000 3.000-6,3.000 3.000-7,3.000 4.000-7,-1.000 1.000-4,-2.000 0.000-2,-3.000 0.000-2,-3.000 0.000-3,-2.000 1.000-2,0.000 4.000-1,0.000 3.000-1,0.000 3.000-1,-2.000-1.000 0,-3.000-2.000 3,-3.000-3.000 3,-2.000-3.000 3,-1.000-2.000 3,3.000 0.000 3,3.000 0.000 3,4.000 0.000 4,1.000-2.000 0,0.000-3.000 0,0.000-3.000-2,0.000-2.000 0,1.000-1.000-1,4.000 3.000 1,3.000 3.000 1,3.000 4.000 0,-4.000 2.000 0,-8.000 4.000 1,-10.000 3.000-1,-9.000 3.000 1,-9.000-2.000 7,-5.000-6.000 16,-7.000-6.000 15,-5.000-6.000 16,-3.000-4.000 1,4.000 1.000-13,3.000-1.000-15,3.000 1.000-13,3.000 1.000-7,3.000 3.000-3,3.000 3.000-2,4.000 4.000-1,2.000 1.000-6,4.000 0.000-10,3.000 0.000-9,3.000 0.000-10,-2.000 0.000-3,-6.000 0.000 2,-6.000 0.000 2,-6.000 0.000 3,-4.000 0.000 4,1.000 0.000 6,-1.000 0.000 6,1.000 0.000 7,-4.000 0.000 8,-6.000 0.000 13,-6.000 0.000 11,-6.000 0.000 12,-2.000-2.000 9,3.000-3.000 6,3.000-3.000 6,4.000-2.000 5,-4.000 3.000-8,-9.000 14.000-21,-10.000 11.000-21,-8.000 14.000-23,-11.000 7.000-14,-8.000 3.000-9,-10.000 3.000-9,-9.000 4.000-9,-7.000-1.000 0,-3.000-3.000 9,-3.000-3.000 8,-2.000-2.000 10,2.000-8.000 6,9.000-8.000 5,10.000-10.000 4,10.000-9.000 4,7.000-4.000 3,6.000 4.000 1,7.000 3.000 1,6.000 3.000 0</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4"/>
    </inkml:context>
    <inkml:brush xml:id="br0">
      <inkml:brushProperty name="width" value="0.014742024242878" units="cm"/>
      <inkml:brushProperty name="height" value="0.014742024242878" units="cm"/>
      <inkml:brushProperty name="color" value="#00bff3"/>
      <inkml:brushProperty name="ignorePressure" value="0"/>
    </inkml:brush>
  </inkml:definitions>
  <inkml:trace contextRef="#ctx0" brushRef="#br0">46800.000 18500.000 994,'-25.000'23.000'-82,"0.000"-3.000"29,0.000-3.000 29,0.000-2.000 28,0.000-5.000 16,0.000-2.000 1,0.000-3.000 2,0.000-3.000 2,1.000 1.000-2,4.000 6.000-5,3.000 7.000-3,3.000 6.000-6,-1.000 3.000-3,-2.000 0.000-5,-3.000 0.000-5,-3.000 0.000-4,-1.000-2.000-1,4.000-3.000 1,3.000-3.000 1,3.000-2.000 1,1.000-3.000-4,1.000 1.000-8,-1.000-1.000-8,1.000 1.000-9</inkml:trace>
</inkml:ink>
</file>

<file path=ppt/ink/ink2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5"/>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46000.000 19150.000 1000,'-22.000'23.000'-32,"6.000"-3.000"0,7.000-3.000 1,6.000-2.000 1</inkml:trace>
</inkml:ink>
</file>

<file path=ppt/ink/ink2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5"/>
    </inkml:context>
    <inkml:brush xml:id="br0">
      <inkml:brushProperty name="width" value="0.0184287894517183" units="cm"/>
      <inkml:brushProperty name="height" value="0.0184287894517183" units="cm"/>
      <inkml:brushProperty name="color" value="#00bff3"/>
      <inkml:brushProperty name="ignorePressure" value="0"/>
    </inkml:brush>
  </inkml:definitions>
  <inkml:trace contextRef="#ctx0" brushRef="#br0">46050.000 19650.000 795,'-22.000'9.000'55,"6.000"19.000"-8,7.000 19.000-6,6.000 19.000-9,4.000 12.000-10,4.000 6.000-15,3.000 7.000-14,3.000 6.000-16,-1.000 4.000-8,-2.000 4.000-2,-3.000 3.000-3,-3.000 3.000-2,-2.000-2.000 0,0.000-6.000 2,0.000-6.000 2,0.000-6.000 3,1.000-7.000 4,4.000-6.000 6,3.000-6.000 6,3.000-6.000 6,-1.000-7.000 4,-2.000-6.000 1,-3.000-6.000 1,-3.000-6.000 1,-2.000-7.000 1,0.000-6.000 0,0.000-6.000 1,0.000-6.000-1,-2.000-4.000 5,-3.000 1.000 7,-3.000-1.000 7,-2.000 1.000 9,-1.000 1.000 2,3.000 3.000 0,3.000 3.000-1,4.000 4.000-1,1.000 4.000-1,0.000 6.000 0,0.000 7.000 0,0.000 6.000-1,0.000 7.000-3,0.000 10.000-7,0.000 10.000-7,0.000 9.000-7,1.000 4.000-7,4.000 1.000-7,3.000-1.000-7,3.000 1.000-7,-1.000-3.000-4,-2.000-2.000-1,-3.000-3.000 1,-3.000-3.000-1,-2.000-9.000 3,0.000-11.000 5,0.000-14.000 6,0.000-11.000 4,1.000-7.000 4,4.000 0.000 1,3.000 0.000 2,3.000 0.000 1</inkml:trace>
</inkml:ink>
</file>

<file path=ppt/ink/ink2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5"/>
    </inkml:context>
    <inkml:brush xml:id="br0">
      <inkml:brushProperty name="width" value="0.0180876422673464" units="cm"/>
      <inkml:brushProperty name="height" value="0.0180876422673464" units="cm"/>
      <inkml:brushProperty name="color" value="#00bff3"/>
      <inkml:brushProperty name="ignorePressure" value="0"/>
    </inkml:brush>
  </inkml:definitions>
  <inkml:trace contextRef="#ctx0" brushRef="#br0">46150.000 23350.000 810,'-24.000'25.000'2,"4.000"0.000"3,3.000 0.000 4,3.000 0.000 3,-1.000 3.000 3,-2.000 6.000 5,-3.000 7.000 3,-3.000 6.000 4,1.000 1.000-1,6.000-3.000-4,7.000-3.000-5,6.000-2.000-6,6.000-11.000-12,6.000-15.000-24,7.000-15.000-22,6.000-16.000-22</inkml:trace>
</inkml:ink>
</file>

<file path=ppt/ink/ink2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6"/>
    </inkml:context>
    <inkml:brush xml:id="br0">
      <inkml:brushProperty name="width" value="0.0228614993393421" units="cm"/>
      <inkml:brushProperty name="height" value="0.0228614993393421" units="cm"/>
      <inkml:brushProperty name="color" value="#00bff3"/>
      <inkml:brushProperty name="ignorePressure" value="0"/>
    </inkml:brush>
  </inkml:definitions>
  <inkml:trace contextRef="#ctx0" brushRef="#br0">48050.000 18450.000 641,'0.000'-24.000'13,"0.000"4.000"3,0.000 3.000 3,0.000 3.000 2,0.000 12.000 4,0.000 22.000 6,0.000 22.000 6,0.000 23.000 6,-2.000 13.000 0,-3.000 6.000-6,-3.000 7.000-6,-2.000 6.000-6,-1.000 7.000-9,3.000 10.000-14,3.000 10.000-14,4.000 9.000-13,2.000 4.000-12,4.000 1.000-7,3.000-1.000-8,3.000 1.000-8,1.000-9.000 0,1.000-15.000 8,-1.000-15.000 8,1.000-16.000 9,-1.000-13.000 7,1.000-9.000 6,-1.000-10.000 7,1.000-8.000 5,-3.000-6.000 5,-2.000 1.000 1,-3.000-1.000 1,-3.000 1.000 3,-4.000-1.000 4,-3.000 1.000 8,-3.000-1.000 9,-2.000 1.000 8,-1.000-1.000 6,3.000 1.000 5,3.000-1.000 3,4.000 1.000 5,1.000-1.000-1,0.000 1.000-6,0.000-1.000-7,0.000 1.000-5,-2.000 2.000-5,-3.000 7.000-4,-3.000 6.000-5,-2.000 7.000-3,-1.000 2.000-4,3.000 1.000-4,3.000-1.000-5,4.000 1.000-4,1.000-1.000-6,0.000 1.000-7,0.000-1.000-9,0.000 1.000-7,1.000 1.000-4,4.000 3.000 1,3.000 3.000 1,3.000 4.000 0,-1.000 2.000 2,-2.000 4.000 0,-3.000 3.000 1,-3.000 3.000 1,-2.000-2.000 3,0.000-6.000 7,0.000-6.000 6,0.000-6.000 6,0.000-9.000 4,0.000-8.000 2,0.000-10.000 0,0.000-9.000 2,-2.000-7.000 3,-3.000-3.000 2,-3.000-3.000 3,-2.000-2.000 3,-1.000-3.000 10,3.000 1.000 19,3.000-1.000 17,4.000 1.000 19,1.000 1.000-2,0.000 3.000-22,0.000 3.000-20,0.000 4.000-21,1.000 2.000-20,4.000 4.000-17,3.000 3.000-19,3.000 3.000-17</inkml:trace>
</inkml:ink>
</file>

<file path=ppt/ink/ink2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7"/>
    </inkml:context>
    <inkml:brush xml:id="br0">
      <inkml:brushProperty name="width" value="0.0195658560842276" units="cm"/>
      <inkml:brushProperty name="height" value="0.0195658560842276" units="cm"/>
      <inkml:brushProperty name="color" value="#00bff3"/>
      <inkml:brushProperty name="ignorePressure" value="0"/>
    </inkml:brush>
  </inkml:definitions>
  <inkml:trace contextRef="#ctx0" brushRef="#br0">41350.000 19200.000 749,'0.000'-32.000'31,"0.000"39.000"0,0.000 36.000 1,0.000 39.000 1,0.000 25.000-4,0.000 17.000-7,0.000 15.000-9,0.000 16.000-8,0.000 4.000-8,0.000-6.000-6,0.000-6.000-8,0.000-6.000-7,-2.000-6.000-3,-3.000-2.000 0,-3.000-3.000 0,-2.000-3.000 0,-1.000-7.000 1,3.000-9.000-1,3.000-10.000 1,4.000-8.000 0,1.000-9.000 3,0.000-6.000 6,0.000-6.000 5,0.000-6.000 6,0.000-6.000 6,0.000-2.000 4,0.000-3.000 4,0.000-3.000 6,0.000-4.000 1,0.000-3.000 0,0.000-3.000 1,0.000-2.000-1,0.000 0.000 3,0.000 7.000 6,0.000 6.000 6,0.000 7.000 5,0.000 4.000 3,0.000 3.000-4,0.000 3.000-2,0.000 4.000-2,1.000-1.000-6,4.000-3.000-7,3.000-3.000-8,3.000-2.000-8,-1.000-6.000-4,-2.000-6.000 0,-3.000-6.000 0,-3.000-6.000 0,-4.000-7.000-11,-3.000-6.000-18,-3.000-6.000-21,-2.000-6.000-20</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71900.000 29550.000,'0.000'-50.000,"0.000"75.000,0.000 0.000,0.000 100.000,0.000 0.000,-25.000 200.000,0.000 0.000,0.000 0.000,0.000 0.000,25.000-150.000,0.000 0.000,0.000-150.000,0.000 0.000,25.000-25.000</inkml:trace>
</inkml:ink>
</file>

<file path=ppt/ink/ink2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7"/>
    </inkml:context>
    <inkml:brush xml:id="br0">
      <inkml:brushProperty name="width" value="0.0209756642580032" units="cm"/>
      <inkml:brushProperty name="height" value="0.0209756642580032" units="cm"/>
      <inkml:brushProperty name="color" value="#00bff3"/>
      <inkml:brushProperty name="ignorePressure" value="0"/>
    </inkml:brush>
  </inkml:definitions>
  <inkml:trace contextRef="#ctx0" brushRef="#br0">43150.000 18700.000 699,'21.000'-46.000'0,"-5.000"10.000"2,-7.000 10.000 2,-5.000 9.000 0,-3.000 6.000 1,4.000 3.000 0,3.000 3.000-1,3.000 4.000-1,-1.000 4.000 2,-2.000 6.000 3,-3.000 7.000 4,-3.000 6.000 3,-4.000 3.000 3,-3.000 0.000 2,-3.000 0.000 2,-2.000 0.000 2,-3.000 1.000 0,1.000 4.000-1,-1.000 3.000-1,1.000 3.000-2,1.000 6.000-3,3.000 9.000-1,3.000 10.000-4,4.000 10.000-2,1.000 5.000-5,0.000 4.000-5,0.000 3.000-8,0.000 3.000-5,0.000 6.000-5,0.000 9.000-1,0.000 10.000-2,0.000 10.000-2,1.000 5.000-2,4.000 4.000-3,3.000 3.000-2,3.000 3.000-2,1.000 1.000 0,1.000 1.000 3,-1.000-1.000 1,1.000 1.000 3,-3.000-15.000 2,-2.000-28.000 3,-3.000-28.000 2,-3.000-27.000 4,-2.000-15.000 1,0.000 0.000 2,0.000 0.000 2,0.000 0.000 1</inkml:trace>
</inkml:ink>
</file>

<file path=ppt/ink/ink2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7"/>
    </inkml:context>
    <inkml:brush xml:id="br0">
      <inkml:brushProperty name="width" value="0.0208388604223728" units="cm"/>
      <inkml:brushProperty name="height" value="0.0208388604223728" units="cm"/>
      <inkml:brushProperty name="color" value="#00bff3"/>
      <inkml:brushProperty name="ignorePressure" value="0"/>
    </inkml:brush>
  </inkml:definitions>
  <inkml:trace contextRef="#ctx0" brushRef="#br0">43350.000 22200.000 703,'-24.000'65.000'25,"4.000"-18.000"2,3.000-19.000 1,3.000-18.000 3,4.000-3.000-1,7.000 17.000-1,6.000 15.000-2,7.000 16.000-1,0.000 12.000-3,-2.000 9.000-3,-3.000 10.000-4,-3.000 10.000-3,-2.000 4.000-12,0.000 0.000-16,0.000 0.000-19,0.000 0.000-18,0.000-5.000-7,0.000-9.000 3,0.000-10.000 3,0.000-8.000 2,-2.000-12.000 7,-3.000-12.000 10,-3.000-13.000 10,-2.000-12.000 9</inkml:trace>
</inkml:ink>
</file>

<file path=ppt/ink/ink2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8"/>
    </inkml:context>
    <inkml:brush xml:id="br0">
      <inkml:brushProperty name="width" value="0.0197861865162849" units="cm"/>
      <inkml:brushProperty name="height" value="0.0197861865162849" units="cm"/>
      <inkml:brushProperty name="color" value="#00bff3"/>
      <inkml:brushProperty name="ignorePressure" value="0"/>
    </inkml:brush>
  </inkml:definitions>
  <inkml:trace contextRef="#ctx0" brushRef="#br0">41600.000 23950.000 741,'-25.000'0.000'2,"0.000"0.000"4,0.000 0.000 3,0.000 0.000 5,10.000-5.000 5,23.000-9.000 7,22.000-10.000 7,22.000-8.000 7,12.000-6.000-1,3.000 1.000-9,3.000-1.000-8,4.000 1.000-9,2.000 1.000-7,4.000 3.000-7,3.000 3.000-4,3.000 4.000-7,1.000 1.000-6,1.000 0.000-6,-1.000 0.000-7,1.000 0.000-6,-1.000-4.000-2,1.000-5.000 3,-1.000-7.000 4,1.000-5.000 2,-3.000-4.000 2,-2.000 0.000 2,-3.000 0.000 0,-3.000 0.000 2,-7.000 3.000 3,-9.000 6.000 5,-10.000 7.000 4,-8.000 6.000 5,-8.000 4.000 3,-2.000 4.000 1,-3.000 3.000 0,-3.000 3.000 2,-4.000 3.000 0,-3.000 3.000 0,-3.000 3.000 1,-2.000 4.000 0</inkml:trace>
</inkml:ink>
</file>

<file path=ppt/ink/ink2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8"/>
    </inkml:context>
    <inkml:brush xml:id="br0">
      <inkml:brushProperty name="width" value="0.0167444720864296" units="cm"/>
      <inkml:brushProperty name="height" value="0.0167444720864296" units="cm"/>
      <inkml:brushProperty name="color" value="#00bff3"/>
      <inkml:brushProperty name="ignorePressure" value="0"/>
    </inkml:brush>
  </inkml:definitions>
  <inkml:trace contextRef="#ctx0" brushRef="#br0">43050.000 23750.000 875,'-47.000'-2.000'4,"6.000"-3.000"5,7.000-3.000 7,6.000-2.000 7,12.000-1.000 0,19.000 3.000-4,19.000 3.000-4,19.000 4.000-4,12.000 1.000-7,6.000 0.000-8,7.000 0.000-11,6.000 0.000-8,-4.000 0.000-4,-11.000 0.000 1,-14.000 0.000 1,-11.000 0.000 1,-7.000 1.000 1,0.000 4.000-2,0.000 3.000-2,0.000 3.000-2</inkml:trace>
</inkml:ink>
</file>

<file path=ppt/ink/ink2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8"/>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44000.000 23750.000 1000,'25.000'0.000'-20,"0.000"0.000"2,0.000 0.000 2,0.000 0.000 1,1.000 0.000-1,4.000 0.000-1,3.000 0.000-3,3.000 0.000-2,-2.000 0.000 0,-6.000 0.000 4,-6.000 0.000 3,-6.000 0.000 3,-4.000 0.000 3,1.000 0.000 1,-1.000 0.000 3,1.000 0.000 2</inkml:trace>
</inkml:ink>
</file>

<file path=ppt/ink/ink2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39"/>
    </inkml:context>
    <inkml:brush xml:id="br0">
      <inkml:brushProperty name="width" value="0.0202684979885817" units="cm"/>
      <inkml:brushProperty name="height" value="0.0202684979885817" units="cm"/>
      <inkml:brushProperty name="color" value="#00bff3"/>
      <inkml:brushProperty name="ignorePressure" value="0"/>
    </inkml:brush>
  </inkml:definitions>
  <inkml:trace contextRef="#ctx0" brushRef="#br0">42550.000 23950.000 723,'-71.000'-2.000'-2,"10.000"-3.000"-4,10.000-3.000-5,9.000-2.000-3,10.000-1.000 4,14.000 3.000 14,11.000 3.000 15,14.000 4.000 13,7.000 2.000 7,3.000 4.000-4,3.000 3.000-3,4.000 3.000-2,4.000-1.000-3,6.000-2.000-4,7.000-3.000-2,6.000-3.000-4,7.000-2.000-2,10.000 0.000-4,10.000 0.000-3,9.000 0.000-3,7.000-2.000-4,7.000-3.000-2,6.000-3.000-4,7.000-2.000-3,2.000-3.000-3,1.000 1.000-1,-1.000-1.000-2,1.000 1.000-1,-3.000 1.000 1,-2.000 3.000 0,-3.000 3.000 3,-3.000 4.000 1,-4.000 1.000 0,-3.000 0.000-1,-3.000 0.000 0,-2.000 0.000-2,-6.000 1.000 1,-6.000 4.000 3,-6.000 3.000 2,-6.000 3.000 3,-4.000-1.000 2,1.000-2.000 1,-1.000-3.000 2,1.000-3.000 1,-1.000-4.000 1,1.000-3.000 2,-1.000-3.000 1,1.000-2.000 1,-3.000-3.000 1,-2.000 1.000 1,-3.000-1.000 0,-3.000 1.000 0,-2.000-1.000 0,0.000 1.000-1,0.000-1.000-2,0.000 1.000-1,0.000 2.000 0,0.000 7.000 0,0.000 6.000 1,0.000 7.000 0,-4.000 4.000-2,-5.000 3.000-2,-7.000 3.000-3,-5.000 4.000-3,-3.000-1.000-2,4.000-3.000 0,3.000-3.000 0,3.000-2.000 0,1.000-5.000 1,1.000-2.000 0,-1.000-3.000 1,1.000-3.000 1,1.000-4.000 1,3.000-3.000 0,3.000-3.000 2,4.000-2.000 1,1.000-3.000 1,0.000 1.000 1,0.000-1.000 0,0.000 1.000 1,1.000 1.000-1,4.000 3.000-1,3.000 3.000-3,3.000 4.000 0,-1.000-1.000-2,-2.000-3.000 2,-3.000-3.000 0,-3.000-2.000 1,-4.000-3.000-1,-3.000 1.000-3,-3.000-1.000-3,-2.000 1.000-2,-5.000 1.000-2,-2.000 3.000-1,-3.000 3.000 0,-3.000 4.000-1,-2.000 2.000-1,0.000 4.000 1,0.000 3.000-1,0.000 3.000 0,1.000-1.000 0,4.000-2.000 3,3.000-3.000 1,3.000-3.000 2,1.000-2.000 1,1.000 0.000 0,-1.000 0.000 1,1.000 0.000 1,-1.000 1.000 0,1.000 4.000 1,-1.000 3.000 2,1.000 3.000 0,-1.000-1.000 0,1.000-2.000 0,-1.000-3.000-2,1.000-3.000 0,-4.000-2.000 0,-6.000 0.000 0,-6.000 0.000 0,-6.000 0.000 2,-4.000 1.000-3,1.000 4.000-4,-1.000 3.000-4,1.000 3.000-4</inkml:trace>
</inkml:ink>
</file>

<file path=ppt/ink/ink2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40"/>
    </inkml:context>
    <inkml:brush xml:id="br0">
      <inkml:brushProperty name="width" value="0.0237899739295244" units="cm"/>
      <inkml:brushProperty name="height" value="0.0237899739295244" units="cm"/>
      <inkml:brushProperty name="color" value="#00bff3"/>
      <inkml:brushProperty name="ignorePressure" value="0"/>
    </inkml:brush>
  </inkml:definitions>
  <inkml:trace contextRef="#ctx0" brushRef="#br0">43300.000 23150.000 616,'9.000'-46.000'47,"19.000"10.000"-4,19.000 10.000-3,19.000 9.000-4,10.000 4.000-5,4.000 1.000-6,3.000-1.000-6,3.000 1.000-6,12.000 1.000-5,22.000 3.000-1,22.000 3.000-4,23.000 4.000-2,5.000 1.000-4,-9.000 0.000-6,-10.000 0.000-7,-8.000 0.000-5,-12.000 0.000-4,-12.000 0.000-1,-13.000 0.000-1,-12.000 0.000-1,-9.000 1.000 1,-2.000 4.000 2,-3.000 3.000 1,-3.000 3.000 3,-4.000 1.000 2,-3.000 1.000 4,-3.000-1.000 4,-2.000 1.000 4,-5.000-3.000 3,-2.000-2.000 0,-3.000-3.000 2,-3.000-3.000 0,-1.000-6.000 1,4.000-5.000 2,3.000-7.000 1,3.000-5.000 1,3.000-4.000 1,3.000 0.000 2,3.000 0.000 1,4.000 0.000 2,1.000 0.000-1,0.000 0.000-1,0.000 0.000-1,0.000 0.000-3,-5.000 3.000 0,-9.000 6.000 0,-10.000 7.000 0,-8.000 6.000 0,-8.000 6.000 1,-2.000 6.000 1,-3.000 7.000 1,-3.000 6.000 2,-4.000 1.000 2,-3.000-3.000 3,-3.000-3.000 2,-2.000-2.000 3,-1.000-5.000-1,3.000-2.000-5,3.000-3.000-6,4.000-3.000-5,7.000-4.000-4,13.000-3.000-2,12.000-3.000-3,13.000-2.000-3,7.000-3.000-2,4.000 1.000-2,3.000-1.000-1,3.000 1.000-2,3.000 1.000-1,3.000 3.000 0,3.000 3.000 1,4.000 4.000-1,-7.000 1.000 1,-16.000 0.000 1,-15.000 0.000 0,-15.000 0.000 0,-12.000 0.000 3,-6.000 0.000 4,-6.000 0.000 5,-6.000 0.000 3,-4.000-2.000 12,1.000-3.000 18,-1.000-3.000 19,1.000-2.000 19,1.000-3.000 3,3.000 1.000-13,3.000-1.000-12,4.000 1.000-13,2.000 1.000-15,4.000 3.000-18,3.000 3.000-18,3.000 4.000-17,-7.000 2.000-6,-15.000 4.000 7,-15.000 3.000 8,-16.000 3.000 6,-8.000 1.000 8,0.000 1.000 7,0.000-1.000 9,0.000 1.000 9,0.000-1.000 5,0.000 1.000 5,0.000-1.000 5,0.000 1.000 4,1.000-1.000 1,4.000 1.000 0,3.000-1.000-1,3.000 1.000 0,-1.000 1.000-4,-2.000 3.000-4,-3.000 3.000-4,-3.000 4.000-4,-2.000 2.000-4,0.000 4.000 1,0.000 3.000-2,0.000 3.000 0,-5.000 3.000-5,-9.000 3.000-12,-10.000 3.000-11,-8.000 4.000-10,-11.000 2.000-5,-8.000 4.000 1,-10.000 3.000 2,-9.000 3.000 1,-4.000-2.000 1,4.000-6.000 1,3.000-6.000 1,3.000-6.000 1,6.000-6.000 2,9.000-2.000 1,10.000-3.000 2,10.000-3.000 3,8.000-4.000-1,10.000-3.000-1,10.000-3.000-1,9.000-2.000-2</inkml:trace>
</inkml:ink>
</file>

<file path=ppt/ink/ink2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43"/>
    </inkml:context>
    <inkml:brush xml:id="br0">
      <inkml:brushProperty name="width" value="0.0148822208866477" units="cm"/>
      <inkml:brushProperty name="height" value="0.0148822208866477" units="cm"/>
      <inkml:brushProperty name="color" value="#f2395b"/>
      <inkml:brushProperty name="ignorePressure" value="0"/>
    </inkml:brush>
  </inkml:definitions>
  <inkml:trace contextRef="#ctx0" brushRef="#br0">59000.000 7100.000 985,'-33.000'-44.000'1,"-16.000"13.000"2,-15.000 12.000 1,-15.000 13.000 2,0.000 9.000-6,20.000 6.000-15,18.000 7.000-16,20.000 6.000-15</inkml:trace>
</inkml:ink>
</file>

<file path=ppt/ink/ink2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4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46300.000 18600.000 1000,'-2.000'23.000'-4,"-3.000"-3.000"-8,-3.000-3.000-8,-2.000-2.000-8,-1.000-6.000-2,3.000-6.000 3,3.000-6.000 4,4.000-6.000 4,1.000-4.000 2,0.000 1.000 3,0.000-1.000 3,0.000 1.000 1</inkml:trace>
</inkml:ink>
</file>

<file path=ppt/ink/ink2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46050.000 12550.000 1000,'-24.000'-22.000'-4,"4.000"6.000"-7,3.000 7.000-6,3.000 6.000-8,1.000 3.000 1,1.000 0.000 5,-1.000 0.000 7,1.000 0.000 6,1.000 1.000 3,3.000 4.000 0,3.000 3.000 0,4.000 3.000-1,1.000-2.000-2,0.000-6.000-4,0.000-6.000-5,0.000-6.000-4</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72050.000 29950.000,'50.000'0.000,"75.000"0.000,0.000 0.000,-25.000 0.000,0.000 0.000,0.000 25.000,0.000 0.000,-100.000 50.000,0.000 0.000,0.000-50.000</inkml:trace>
</inkml:ink>
</file>

<file path=ppt/ink/ink2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1"/>
    </inkml:context>
    <inkml:brush xml:id="br0">
      <inkml:brushProperty name="width" value="0.0184515360742807" units="cm"/>
      <inkml:brushProperty name="height" value="0.0184515360742807" units="cm"/>
      <inkml:brushProperty name="color" value="#f2395b"/>
      <inkml:brushProperty name="ignorePressure" value="0"/>
    </inkml:brush>
  </inkml:definitions>
  <inkml:trace contextRef="#ctx0" brushRef="#br0">43200.000 20050.000 794,'-46.000'0.000'3,"10.000"0.000"3,10.000 0.000 5,9.000 0.000 4,4.000 1.000 3,1.000 4.000 1,-1.000 3.000 0,1.000 3.000 1,1.000 4.000 0,3.000 7.000-3,3.000 6.000-2,4.000 7.000-3,1.000 2.000-2,0.000 1.000-3,0.000-1.000-4,0.000 1.000-2,0.000-1.000-1,0.000 1.000 1,0.000-1.000 1,0.000 1.000 1,1.000-4.000 0,4.000-6.000-2,3.000-6.000-3,3.000-6.000-2,6.000-6.000-1,9.000-2.000 0,10.000-3.000-1,10.000-3.000 0,4.000-6.000 0,0.000-5.000 2,0.000-7.000 1,0.000-5.000 2,-2.000-8.000 0,-3.000-5.000 0,-3.000-7.000-1,-2.000-5.000 0,-6.000-4.000-2,-6.000 0.000-3,-6.000 0.000-4,-6.000 0.000-3,-6.000 0.000-1,-2.000 0.000 5,-3.000 0.000 2,-3.000 0.000 4,-4.000 1.000 2,-3.000 4.000 3,-3.000 3.000 1,-2.000 3.000 3,-6.000 4.000 1,-6.000 7.000-1,-6.000 6.000 0,-6.000 7.000 0,-6.000 4.000 0,-2.000 3.000 1,-3.000 3.000 1,-3.000 4.000 1,1.000 4.000-1,6.000 6.000-2,7.000 7.000-2,6.000 6.000-3,3.000 4.000-2,0.000 4.000-3,0.000 3.000-2,0.000 3.000-4,1.000-2.000-1,4.000-6.000-2,3.000-6.000 0,3.000-6.000-2,4.000-1.000 1,7.000 7.000-1,6.000 6.000 1,7.000 7.000 0,2.000-3.000-2,1.000-8.000-5,-1.000-10.000-6,1.000-9.000-4</inkml:trace>
</inkml:ink>
</file>

<file path=ppt/ink/ink2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1"/>
    </inkml:context>
    <inkml:brush xml:id="br0">
      <inkml:brushProperty name="width" value="0.0187788847833872" units="cm"/>
      <inkml:brushProperty name="height" value="0.0187788847833872" units="cm"/>
      <inkml:brushProperty name="color" value="#f2395b"/>
      <inkml:brushProperty name="ignorePressure" value="0"/>
    </inkml:brush>
  </inkml:definitions>
  <inkml:trace contextRef="#ctx0" brushRef="#br0">43350.000 20150.000 781,'1.000'-25.000'-24,"4.000"0.000"4,3.000 0.000 3,3.000 0.000 3,6.000 1.000 10,9.000 4.000 15,10.000 3.000 16,10.000 3.000 15,5.000-1.000 5,4.000-2.000-7,3.000-3.000-7,3.000-3.000-6,1.000-1.000-7,1.000 4.000-5,-1.000 3.000-5,1.000 3.000-6,-3.000 1.000-4,-2.000 1.000 0,-3.000-1.000-1,-3.000 1.000-2,1.000-3.000 1,6.000-2.000-1,7.000-3.000 1,6.000-3.000-1,3.000-2.000 0,0.000 0.000-1,0.000 0.000-2,0.000 0.000-2,1.000-2.000 1,4.000-3.000 1,3.000-3.000 1,3.000-2.000 3,-1.000-1.000 1,-2.000 3.000 2,-3.000 3.000 3,-3.000 4.000 3,-2.000 1.000 1,0.000 0.000-1,0.000 0.000 0,0.000 0.000 0,0.000 0.000-1,0.000 0.000-1,0.000 0.000-2,0.000 0.000-1,0.000-2.000-2,0.000-3.000 0,0.000-3.000-1,0.000-2.000-2,-2.000-1.000 0,-3.000 3.000-1,-3.000 3.000 1,-2.000 4.000-1,-3.000-1.000 0,1.000-3.000-1,-1.000-3.000 0,1.000-2.000 0,-3.000 0.000 1,-2.000 7.000 1,-3.000 6.000 1,-3.000 7.000 2,-1.000 2.000 1,4.000 1.000 1,3.000-1.000 0,3.000 1.000 0,1.000-3.000 1,1.000-2.000-1,-1.000-3.000 0,1.000-3.000-1,1.000-2.000-1,3.000 0.000-1,3.000 0.000-3,4.000 0.000-1,-3.000 0.000-1,-5.000 0.000 1,-7.000 0.000 2,-5.000 0.000 0,-8.000 1.000 1,-5.000 4.000-2,-7.000 3.000 0,-5.000 3.000-2,-4.000 3.000 3,0.000 3.000 8,0.000 3.000 7,0.000 4.000 8,0.000-1.000 2,0.000-3.000-5,0.000-3.000-4,0.000-2.000-5,-2.000 0.000-8,-3.000 7.000-13,-3.000 6.000-13,-2.000 7.000-13,-6.000 2.000-8,-6.000 1.000 1,-6.000-1.000-1,-6.000 1.000 0</inkml:trace>
</inkml:ink>
</file>

<file path=ppt/ink/ink2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2"/>
    </inkml:context>
    <inkml:brush xml:id="br0">
      <inkml:brushProperty name="width" value="0.0209038276225328" units="cm"/>
      <inkml:brushProperty name="height" value="0.0209038276225328" units="cm"/>
      <inkml:brushProperty name="color" value="#f2395b"/>
      <inkml:brushProperty name="ignorePressure" value="0"/>
    </inkml:brush>
  </inkml:definitions>
  <inkml:trace contextRef="#ctx0" brushRef="#br0">46400.000 14350.000 701,'-22.000'-46.000'0,"6.000"10.000"0,7.000 10.000 0,6.000 9.000 0,-5.000 6.000 3,-16.000 3.000 6,-15.000 3.000 6,-15.000 4.000 7,-4.000 4.000 1,9.000 6.000 0,10.000 7.000-2,10.000 6.000-2,5.000 6.000-1,4.000 6.000-1,3.000 7.000-1,3.000 6.000-2,3.000 4.000 0,3.000 4.000 0,3.000 3.000 2,4.000 3.000 0,1.000-4.000-2,0.000-8.000-3,0.000-10.000-4,0.000-9.000-4,3.000-9.000-2,6.000-5.000 0,7.000-7.000-1,6.000-5.000 1,6.000-4.000-1,6.000 0.000 0,7.000 0.000 0,6.000 0.000 0,3.000-5.000 0,0.000-9.000-3,0.000-10.000-1,0.000-8.000-3,-4.000-4.000-3,-5.000 3.000-1,-7.000 3.000-4,-5.000 4.000-2,-8.000-1.000 0,-5.000-3.000 1,-7.000-3.000 2,-5.000-2.000 3,-8.000-5.000 1,-5.000-2.000 3,-7.000-3.000 2,-5.000-3.000 2,-6.000 1.000 3,-3.000 6.000 2,-3.000 7.000 2,-2.000 6.000 3,-1.000 4.000 2,3.000 4.000 0,3.000 3.000 2,4.000 3.000 1,1.000 3.000 1,0.000 3.000-1,0.000 3.000-1,0.000 4.000 0,3.000 5.000-4,6.000 10.000-6,7.000 10.000-7,6.000 9.000-6,3.000 4.000-6,0.000 1.000-6,0.000-1.000-4,0.000 1.000-6,1.000-3.000-4,4.000-2.000-2,3.000-3.000-3,3.000-3.000-2,1.000-4.000 3,1.000-3.000 10,-1.000-3.000 9,1.000-2.000 9</inkml:trace>
</inkml:ink>
</file>

<file path=ppt/ink/ink2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46500.000 14600.000 1000,'-2.000'25.000'-32,"-3.000"0.000"1,-3.000 0.000 2,-2.000 0.000 1,-3.000 0.000 3,1.000 0.000 6,-1.000 0.000 5,1.000 0.000 6,1.000 0.000 3,3.000 0.000-2,3.000 0.000-1,4.000 0.000-1,-1.000-2.000 1,-3.000-3.000 1,-3.000-3.000 3,-2.000-2.000 1</inkml:trace>
</inkml:ink>
</file>

<file path=ppt/ink/ink2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3"/>
    </inkml:context>
    <inkml:brush xml:id="br0">
      <inkml:brushProperty name="width" value="0.0156454388052225" units="cm"/>
      <inkml:brushProperty name="height" value="0.0156454388052225" units="cm"/>
      <inkml:brushProperty name="color" value="#f2395b"/>
      <inkml:brushProperty name="ignorePressure" value="0"/>
    </inkml:brush>
  </inkml:definitions>
  <inkml:trace contextRef="#ctx0" brushRef="#br0">46350.000 15050.000 937,'-24.000'71.000'-27,"4.000"-5.000"5,3.000-7.000 5,3.000-5.000 6,1.000-1.000 4,1.000 6.000 1,-1.000 7.000 3,1.000 6.000 2,1.000 3.000 1,3.000 0.000 1,3.000 0.000 1,4.000 0.000 0,1.000 1.000 1,0.000 4.000-2,0.000 3.000 0,0.000 3.000-1,-2.000 1.000 0,-3.000 1.000 0,-3.000-1.000-1,-2.000 1.000 1,-3.000 2.000 1,1.000 7.000 1,-1.000 6.000 1,1.000 7.000 1,-1.000 4.000 1,1.000 3.000-1,-1.000 3.000 0,1.000 4.000-1,1.000 1.000 0,3.000 0.000-2,3.000 0.000-1,4.000 0.000-1,1.000-8.000-2,0.000-16.000 0,0.000-15.000-1,0.000-15.000-1,0.000-12.000 1,0.000-6.000 0,0.000-6.000 1,0.000-6.000 1,1.000-4.000 2,4.000 1.000 1,3.000-1.000 4,3.000 1.000 1,-2.000-1.000 1,-6.000 1.000-1,-6.000-1.000-1,-6.000 1.000-1,-6.000 4.000 0,-2.000 9.000 1,-3.000 10.000 3,-3.000 10.000 1,1.000 4.000 0,6.000 0.000 0,7.000 0.000 0,6.000 0.000-2,3.000-2.000 1,0.000-3.000-1,0.000-3.000 0,0.000-2.000 0,0.000-3.000 0,0.000 1.000-2,0.000-1.000 0,0.000 1.000-2,0.000-4.000 0,0.000-6.000-2,0.000-6.000-2,0.000-6.000-1,0.000-2.000-1,0.000 3.000 0,0.000 3.000 1,0.000 4.000 0,0.000 1.000-1,0.000 0.000 0,0.000 0.000-2,0.000 0.000-1,0.000-2.000 1,0.000-3.000 0,0.000-3.000 2,0.000-2.000 1,0.000-3.000 1,0.000 1.000 3,0.000-1.000 2,0.000 1.000 2,0.000-1.000 1,0.000 1.000-1,0.000-1.000-2,0.000 1.000 0,1.000-3.000-3,4.000-2.000 0,3.000-3.000-2,3.000-3.000 0,-1.000-4.000-5,-2.000-3.000-7,-3.000-3.000-7,-3.000-2.000-7,-1.000-6.000-3,4.000-6.000 0,3.000-6.000 0,3.000-6.000-1</inkml:trace>
</inkml:ink>
</file>

<file path=ppt/ink/ink2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5"/>
    </inkml:context>
    <inkml:brush xml:id="br0">
      <inkml:brushProperty name="width" value="0.0205633826553822" units="cm"/>
      <inkml:brushProperty name="height" value="0.0205633826553822" units="cm"/>
      <inkml:brushProperty name="color" value="#f2395b"/>
      <inkml:brushProperty name="ignorePressure" value="0"/>
    </inkml:brush>
  </inkml:definitions>
  <inkml:trace contextRef="#ctx0" brushRef="#br0">41900.000 18300.000 713,'-50.000'0.000'2,"0.000"0.000"5,0.000 0.000 4,0.000 0.000 5,3.000 0.000 1,6.000 0.000 1,7.000 0.000-2,6.000 0.000 0,3.000 0.000 1,0.000 0.000-1,0.000 0.000 1,0.000 0.000 1,1.000 3.000-1,4.000 6.000-2,3.000 7.000-3,3.000 6.000-2,-1.000 7.000-1,-2.000 10.000-1,-3.000 10.000-2,-3.000 9.000 0,1.000 4.000-2,6.000 1.000 0,7.000-1.000 0,6.000 1.000-2,3.000-4.000 0,0.000-6.000 1,0.000-6.000 1,0.000-6.000 0,1.000-7.000 0,4.000-6.000-2,3.000-6.000-3,3.000-6.000-2,4.000-2.000 0,7.000 3.000 1,6.000 3.000 1,7.000 4.000 1,5.000-3.000 1,7.000-5.000-1,6.000-7.000 0,7.000-5.000 0,4.000-8.000-1,3.000-5.000 1,3.000-7.000 1,4.000-5.000 0,-1.000-8.000 0,-3.000-5.000-3,-3.000-7.000-2,-2.000-5.000-2,-8.000-6.000-2,-8.000-3.000 0,-10.000-3.000 0,-9.000-2.000-1,-5.000 2.000 1,0.000 9.000 1,0.000 10.000 2,0.000 10.000 1,-4.000 2.000 1,-5.000-3.000 1,-7.000-3.000 0,-5.000-2.000 2,-4.000-6.000-1,0.000-6.000-1,0.000-6.000 0,0.000-6.000-1,-5.000-1.000 0,-9.000 7.000 1,-10.000 6.000 0,-8.000 7.000 1,-8.000 7.000 0,-2.000 9.000 1,-3.000 10.000-1,-3.000 10.000 1,-1.000 5.000-1,4.000 4.000-3,3.000 3.000-2,3.000 3.000-3,4.000 4.000-1,7.000 7.000 2,6.000 6.000 1,7.000 7.000 2,2.000 0.000-3,1.000-2.000-6,-1.000-3.000-5,1.000-3.000-7,-1.000-2.000-4,1.000 0.000-2,-1.000 0.000-1,1.000 0.000-3</inkml:trace>
</inkml:ink>
</file>

<file path=ppt/ink/ink2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6"/>
    </inkml:context>
    <inkml:brush xml:id="br0">
      <inkml:brushProperty name="width" value="0.0225121807307005" units="cm"/>
      <inkml:brushProperty name="height" value="0.0225121807307005" units="cm"/>
      <inkml:brushProperty name="color" value="#f2395b"/>
      <inkml:brushProperty name="ignorePressure" value="0"/>
    </inkml:brush>
  </inkml:definitions>
  <inkml:trace contextRef="#ctx0" brushRef="#br0">42550.000 18600.000 651,'-44.000'-2.000'3,"13.000"-3.000"5,12.000-3.000 7,13.000-2.000 5,10.000-1.000 4,10.000 3.000 1,10.000 3.000 3,9.000 4.000 2,10.000 2.000-3,14.000 4.000-6,11.000 3.000-7,14.000 3.000-6,7.000-1.000-5,3.000-2.000 0,3.000-3.000-2,4.000-3.000-1,1.000-2.000-1,0.000 0.000-1,0.000 0.000-2,0.000 0.000 0,0.000-2.000-2,0.000-3.000 1,0.000-3.000-2,0.000-2.000 0,1.000-5.000 1,4.000-2.000 0,3.000-3.000 1,3.000-3.000 1,-2.000 1.000 1,-6.000 6.000 0,-6.000 7.000 2,-6.000 6.000 0,-4.000 4.000 2,1.000 4.000 0,-1.000 3.000 0,1.000 3.000 1,-1.000 1.000 0,1.000 1.000 0,-1.000-1.000 0,1.000 1.000 0,-3.000-3.000 1,-2.000-2.000 1,-3.000-3.000 1,-3.000-3.000 1,-2.000-4.000 1,0.000-3.000 1,0.000-3.000-1,0.000-2.000 1,-2.000-1.000-1,-3.000 3.000 0,-3.000 3.000 1,-2.000 4.000-1,-1.000 1.000-1,3.000 0.000 1,3.000 0.000 0,4.000 0.000 0,1.000-2.000-2,0.000-3.000-3,0.000-3.000-4,0.000-2.000-3,0.000-3.000-1,0.000 1.000 1,0.000-1.000 2,0.000 1.000 1,-4.000 1.000 1,-5.000 3.000 2,-7.000 3.000 1,-5.000 4.000 2,-4.000 1.000 0,0.000 0.000-1,0.000 0.000 1,0.000 0.000-1,-2.000 0.000 0,-3.000 0.000 0,-3.000 0.000 0,-2.000 0.000 1,-3.000 0.000-1,1.000 0.000-1,-1.000 0.000-1,1.000 0.000 0,-1.000 0.000-1,1.000 0.000 1,-1.000 0.000 1,1.000 0.000 0,-3.000 1.000 0,-2.000 4.000-2,-3.000 3.000-1,-3.000 3.000-2,-1.000-1.000 0,4.000-2.000 0,3.000-3.000-1,3.000-3.000 1,1.000-2.000 0,1.000 0.000 2,-1.000 0.000 2,1.000 0.000 1,1.000 0.000 1,3.000 0.000 0,3.000 0.000-1,4.000 0.000-1,2.000 0.000 1,4.000 0.000-2,3.000 0.000 1,3.000 0.000-1,-2.000 0.000 1,-6.000 0.000-2,-6.000 0.000 1,-6.000 0.000-1,-2.000 0.000 0,3.000 0.000-1,3.000 0.000 0,4.000 0.000 0,1.000 1.000 0,0.000 4.000 0,0.000 3.000 1,0.000 3.000 0,0.000-1.000 0,0.000-2.000 0,0.000-3.000 0,0.000-3.000-1,1.000-6.000 2,4.000-5.000 1,3.000-7.000 3,3.000-5.000 2,-2.000-3.000 1,-6.000 4.000 0,-6.000 3.000 1,-6.000 3.000 0,-4.000 3.000-1,1.000 3.000-2,-1.000 3.000-1,1.000 4.000-2,-3.000 1.000-1,-2.000 0.000 0,-3.000 0.000-2,-3.000 0.000 0,-2.000 0.000 0,0.000 0.000 0,0.000 0.000 0,0.000 0.000 1,0.000 0.000-2,0.000 0.000-2,0.000 0.000-1,0.000 0.000-2</inkml:trace>
</inkml:ink>
</file>

<file path=ppt/ink/ink2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6"/>
    </inkml:context>
    <inkml:brush xml:id="br0">
      <inkml:brushProperty name="width" value="0.0248204506933689" units="cm"/>
      <inkml:brushProperty name="height" value="0.0248204506933689" units="cm"/>
      <inkml:brushProperty name="color" value="#f2395b"/>
      <inkml:brushProperty name="ignorePressure" value="0"/>
    </inkml:brush>
  </inkml:definitions>
  <inkml:trace contextRef="#ctx0" brushRef="#br0">50650.000 18300.000 590,'23.000'-2.000'0,"-3.000"-3.000"0,-3.000-3.000 0,-2.000-2.000 0,0.000-1.000 2,7.000 3.000 3,6.000 3.000 4,7.000 4.000 3,2.000 2.000 2,1.000 4.000 1,-1.000 3.000 1,1.000 3.000 1,-3.000 3.000 1,-2.000 3.000 1,-3.000 3.000 1,-3.000 4.000 2,-4.000 2.000 0,-3.000 4.000-2,-3.000 3.000-1,-2.000 3.000-2,-6.000 3.000-1,-6.000 3.000-4,-6.000 3.000-2,-6.000 4.000-3,-7.000 2.000-2,-6.000 4.000-3,-6.000 3.000-1,-6.000 3.000-3,-7.000-1.000-1,-6.000-2.000 1,-6.000-3.000 1,-6.000-3.000 1,-1.000-7.000-1,7.000-9.000-1,6.000-10.000-2,7.000-8.000-1,4.000-9.000-1,3.000-6.000 1,3.000-6.000 0,4.000-6.000 0,4.000-13.000 2,6.000-19.000 0,7.000-18.000 1,6.000-19.000 1,10.000-8.000 0,17.000 3.000 1,15.000 3.000 1,16.000 4.000 0,7.000 5.000 1,1.000 10.000 1,-1.000 10.000 2,1.000 9.000 2,-3.000 7.000 2,-2.000 7.000 2,-3.000 6.000 3,-3.000 7.000 2,-6.000 5.000 0,-5.000 7.000-2,-7.000 6.000-3,-5.000 7.000-2,-6.000 5.000-2,-3.000 7.000-1,-3.000 6.000-2,-2.000 7.000-1,-8.000 4.000 0,-8.000 3.000 1,-10.000 3.000 1,-9.000 4.000 1,-9.000-1.000-3,-5.000-3.000-3,-7.000-3.000-6,-5.000-2.000-4,-9.000-5.000-5,-9.000-2.000-4,-10.000-3.000-5,-8.000-3.000-4,-1.000-6.000-5,9.000-5.000-2,10.000-7.000-4,10.000-5.000-3,7.000-6.000-2,6.000-3.000 1,7.000-3.000 0,6.000-2.000 0</inkml:trace>
</inkml:ink>
</file>

<file path=ppt/ink/ink2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7"/>
    </inkml:context>
    <inkml:brush xml:id="br0">
      <inkml:brushProperty name="width" value="0.0236963964998722" units="cm"/>
      <inkml:brushProperty name="height" value="0.0236963964998722" units="cm"/>
      <inkml:brushProperty name="color" value="#f2395b"/>
      <inkml:brushProperty name="ignorePressure" value="0"/>
    </inkml:brush>
  </inkml:definitions>
  <inkml:trace contextRef="#ctx0" brushRef="#br0">45850.000 19250.000 618,'-27.000'0.000'3,"-3.000"0.000"3,-3.000 0.000 5,-2.000 0.000 5,2.000-4.000 4,9.000-5.000 4,10.000-7.000 5,10.000-5.000 5,7.000-6.000 0,6.000-3.000-4,7.000-3.000-3,6.000-2.000-3,7.000-5.000-3,10.000-2.000-2,10.000-3.000-3,9.000-3.000-2,12.000-6.000-3,16.000-5.000-1,15.000-7.000-3,17.000-5.000-2,2.000-1.000-1,-9.000 6.000 1,-10.000 7.000-1,-8.000 6.000 1,0.000 1.000-3,14.000-3.000-4,11.000-3.000-5,14.000-2.000-4,-3.000 0.000-3,-15.000 7.000 1,-15.000 6.000 1,-16.000 7.000 1,-12.000 5.000 0,-5.000 7.000 3,-7.000 6.000 1,-5.000 7.000 2,-8.000 2.000 1,-5.000 1.000 0,-7.000-1.000 0,-5.000 1.000 1,-4.000-1.000 1,0.000 1.000 2,0.000-1.000 1,0.000 1.000 2,-2.000-1.000 2,-3.000 1.000 1,-3.000-1.000 1,-2.000 1.000 3,-1.000-3.000-1,3.000-2.000 1,3.000-3.000-1,4.000-3.000 0,-1.000-2.000-1,-3.000 0.000-1,-3.000 0.000-1,-2.000 0.000-1,-1.000 3.000-3,3.000 6.000-6,3.000 7.000-3,4.000 6.000-6,-3.000 6.000-12,-5.000 6.000-18,-7.000 7.000-20,-5.000 6.000-18</inkml:trace>
</inkml:ink>
</file>

<file path=ppt/ink/ink2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8"/>
    </inkml:context>
    <inkml:brush xml:id="br0">
      <inkml:brushProperty name="width" value="0.0242422018200159" units="cm"/>
      <inkml:brushProperty name="height" value="0.0242422018200159" units="cm"/>
      <inkml:brushProperty name="color" value="#f2395b"/>
      <inkml:brushProperty name="ignorePressure" value="0"/>
    </inkml:brush>
  </inkml:definitions>
  <inkml:trace contextRef="#ctx0" brushRef="#br0">47800.000 18000.000 605,'-19.000'-29.000'-1,"13.000"-5.000"0,12.000-7.000-1,13.000-5.000-1,12.000-4.000 5,13.000 0.000 9,12.000 0.000 11,13.000 0.000 9,6.000 1.000 3,0.000 4.000-3,0.000 3.000-4,0.000 3.000-4,-2.000 6.000-3,-3.000 9.000-2,-3.000 10.000-2,-2.000 10.000-1,-6.000 10.000-2,-6.000 13.000-1,-6.000 12.000 0,-6.000 13.000-2,-9.000 6.000 0,-8.000 0.000 1,-10.000 0.000-1,-9.000 0.000-1,-5.000 0.000 1,0.000 0.000-3,0.000 0.000-1,0.000 0.000-1,-7.000-2.000-1,-11.000-3.000 1,-14.000-3.000 0,-11.000-2.000 0,-7.000-3.000-2,0.000 1.000-2,0.000-1.000-2,0.000 1.000-4,-2.000-6.000-2,-3.000-8.000 0,-3.000-10.000-2,-2.000-9.000 0,2.000-7.000-1,9.000-3.000 1,10.000-3.000 1,10.000-2.000 1,5.000-11.000 1,4.000-15.000 0,3.000-15.000 1,3.000-16.000 0,10.000-8.000 1,20.000 0.000 0,18.000 0.000 1,20.000 0.000 0,8.000 3.000 1,1.000 6.000 2,-1.000 7.000 2,1.000 6.000 2,-1.000 7.000 3,1.000 10.000 1,-1.000 10.000 2,1.000 9.000 2,-4.000 7.000 0,-6.000 7.000 0,-6.000 6.000-1,-6.000 7.000 0,-7.000 5.000-2,-6.000 7.000-1,-6.000 6.000-2,-6.000 7.000-1,-9.000 5.000-2,-8.000 7.000-1,-10.000 6.000-1,-9.000 7.000-1,-10.000 0.000 0,-9.000-2.000-2,-10.000-3.000-1,-8.000-3.000-1,-6.000-6.000-1,1.000-5.000-1,-1.000-7.000 0,1.000-5.000-2,1.000-8.000-3,3.000-5.000-5,3.000-7.000-5,4.000-5.000-6,5.000-9.000-2,10.000-9.000 0,10.000-10.000 1,9.000-8.000 0,6.000-4.000-3,3.000 3.000-6,3.000 3.000-6,4.000 4.000-7</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73100.000 29200.000,'0.000'-50.000,"-25.000"100.000,0.000 0.000,-25.000 150.000,0.000 0.000,0.000 100.000,0.000 0.000,0.000 25.000,0.000 0.000,50.000-125.000,0.000 0.000,25.000-175.000,0.000 0.000,0.000 0.000</inkml:trace>
</inkml:ink>
</file>

<file path=ppt/ink/ink2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9"/>
    </inkml:context>
    <inkml:brush xml:id="br0">
      <inkml:brushProperty name="width" value="0.0150947775691748" units="cm"/>
      <inkml:brushProperty name="height" value="0.0150947775691748" units="cm"/>
      <inkml:brushProperty name="color" value="#f2395b"/>
      <inkml:brushProperty name="ignorePressure" value="0"/>
    </inkml:brush>
  </inkml:definitions>
  <inkml:trace contextRef="#ctx0" brushRef="#br0">45950.000 18150.000 971,'-22.000'23.000'0,"6.000"-3.000"0,7.000-3.000 0,6.000-2.000 0,-1.000 16.000-1,-5.000 38.000-4,-7.000 37.000-2,-5.000 38.000-3,-1.000 2.000 0,6.000-30.000 4,7.000-32.000 4,6.000-30.000 3,3.000-1.000 3,0.000 31.000 0,0.000 32.000 1,0.000 31.000 1,0.000 15.000-1,0.000 1.000-2,0.000-1.000-4,0.000 1.000-1,3.000-3.000-2,6.000-2.000 3,7.000-3.000 1,6.000-3.000 2,-1.000-6.000 0,-5.000-5.000-1,-7.000-7.000-3,-5.000-5.000-1,-3.000-6.000-2,4.000-3.000 0,3.000-3.000-2,3.000-2.000 0,-2.000-1.000 0,-6.000 3.000 4,-6.000 3.000 3,-6.000 4.000 3,-6.000-4.000 2,-2.000-9.000-2,-3.000-10.000-2,-3.000-8.000-1,-2.000-6.000 1,0.000 1.000 2,0.000-1.000 3,0.000 1.000 2,3.000-6.000 1,6.000-8.000 2,7.000-10.000 2,6.000-9.000 0,4.000-12.000-5,4.000-11.000-13,3.000-14.000-13,3.000-11.000-12,1.000-7.000-5,1.000 0.000 2,-1.000 0.000 2,1.000 0.000 2</inkml:trace>
</inkml:ink>
</file>

<file path=ppt/ink/ink2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1:59"/>
    </inkml:context>
    <inkml:brush xml:id="br0">
      <inkml:brushProperty name="width" value="0.0250097867101431" units="cm"/>
      <inkml:brushProperty name="height" value="0.0250097867101431" units="cm"/>
      <inkml:brushProperty name="color" value="#f2395b"/>
      <inkml:brushProperty name="ignorePressure" value="0"/>
    </inkml:brush>
  </inkml:definitions>
  <inkml:trace contextRef="#ctx0" brushRef="#br0">45800.000 23550.000 586,'-22.000'-2.000'0,"6.000"-3.000"0,7.000-3.000 0,6.000-2.000 0,-1.000-3.000 2,-5.000 1.000 5,-7.000-1.000 5,-5.000 1.000 4,-1.000-4.000 4,6.000-6.000 0,7.000-6.000 2,6.000-6.000 2,7.000-9.000-1,10.000-8.000-1,10.000-10.000-2,9.000-9.000-1,6.000-2.000-1,3.000 6.000 0,3.000 7.000-2,4.000 6.000 0,1.000 7.000 1,0.000 10.000-1,0.000 10.000 1,0.000 9.000 1,-4.000 7.000-1,-5.000 7.000-2,-7.000 6.000-2,-5.000 7.000-3,-4.000 8.000-3,0.000 14.000-1,0.000 11.000-4,0.000 14.000-1,-2.000 7.000-2,-3.000 3.000 0,-3.000 3.000 2,-2.000 4.000-1,-3.000 1.000 0,1.000 0.000-2,-1.000 0.000-3,1.000 0.000-3,-4.000-4.000 0,-6.000-5.000 0,-6.000-7.000-1,-6.000-5.000 1,-6.000-8.000 1,-2.000-5.000 1,-3.000-7.000 2,-3.000-5.000 1,-6.000-6.000 2,-5.000-3.000 0,-7.000-3.000 0,-5.000-2.000 2,-4.000-5.000 0,0.000-2.000-1,0.000-3.000 0,0.000-3.000 0,0.000-9.000-1,0.000-11.000-1,0.000-14.000 1,0.000-11.000-2,3.000-9.000 0,6.000-3.000-1,7.000-3.000-1,6.000-2.000-1,7.000-1.000 0,10.000 3.000-1,10.000 3.000 0,9.000 4.000 0,12.000-1.000 0,16.000-3.000 2,15.000-3.000 0,17.000-2.000 1,7.000 0.000 3,0.000 7.000 1,0.000 6.000 4,0.000 7.000 1,0.000 7.000 3,0.000 9.000 2,0.000 10.000 1,0.000 10.000 1,-7.000 11.000 1,-11.000 17.000-4,-14.000 15.000-2,-11.000 16.000-2,-11.000 10.000-1,-5.000 7.000 0,-7.000 6.000 0,-5.000 7.000 1,-11.000 0.000-1,-11.000-2.000-1,-14.000-3.000-1,-11.000-3.000-2,-7.000-9.000-2,0.000-11.000-4,0.000-14.000-4,0.000-11.000-4,1.000-14.000-5,4.000-11.000-7,3.000-14.000-5,3.000-11.000-7,4.000-9.000-6,7.000-3.000-3,6.000-3.000-5,7.000-2.000-5</inkml:trace>
</inkml:ink>
</file>

<file path=ppt/ink/ink2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00"/>
    </inkml:context>
    <inkml:brush xml:id="br0">
      <inkml:brushProperty name="width" value="0.0225654859095812" units="cm"/>
      <inkml:brushProperty name="height" value="0.0225654859095812" units="cm"/>
      <inkml:brushProperty name="color" value="#f2395b"/>
      <inkml:brushProperty name="ignorePressure" value="0"/>
    </inkml:brush>
  </inkml:definitions>
  <inkml:trace contextRef="#ctx0" brushRef="#br0">46100.000 14850.000 649,'-71.000'0.000'-10,"10.000"0.000"5,10.000 0.000 4,9.000 0.000 6,7.000 0.000 3,7.000 0.000 2,6.000 0.000 2,7.000 0.000 3,5.000-10.000 0,7.000-18.000-1,6.000-19.000-2,7.000-18.000 0,8.000-15.000-1,14.000-9.000-1,11.000-10.000 0,14.000-8.000 0,3.000-3.000-1,-2.000 7.000 2,-3.000 6.000 0,-3.000 7.000 1,-4.000 8.000 1,-3.000 14.000 1,-3.000 11.000 0,-2.000 14.000 2,-5.000 10.000-1,-2.000 9.000-2,-3.000 10.000-1,-3.000 10.000-1,-2.000 18.000-2,0.000 28.000-2,0.000 28.000 0,0.000 29.000-3,-2.000 16.000 1,-3.000 7.000 2,-3.000 6.000 0,-2.000 7.000 2,-5.000-3.000 0,-2.000-8.000-4,-3.000-10.000-3,-3.000-9.000-2,-6.000-12.000-3,-5.000-11.000-2,-7.000-14.000-1,-5.000-11.000-3,-8.000-11.000 0,-5.000-5.000 0,-7.000-7.000 1,-5.000-5.000 1,-6.000-6.000 0,-3.000-3.000-1,-3.000-3.000-1,-2.000-2.000 0,-5.000-12.000 0,-2.000-19.000 2,-3.000-18.000 0,-3.000-19.000 1,4.000-16.000 2,13.000-12.000 0,12.000-13.000 1,13.000-12.000 2,12.000-2.000-2,13.000 9.000-2,12.000 10.000-3,13.000 10.000-3,13.000 10.000-2,17.000 13.000-1,15.000 12.000-3,16.000 13.000-2,2.000 10.000 0,-8.000 10.000 2,-10.000 10.000 3,-9.000 9.000 2,-9.000 6.000-3,-5.000 3.000-7,-7.000 3.000-8,-5.000 4.000-6</inkml:trace>
</inkml:ink>
</file>

<file path=ppt/ink/ink2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06"/>
    </inkml:context>
    <inkml:brush xml:id="br0">
      <inkml:brushProperty name="width" value="0.0232643317431211" units="cm"/>
      <inkml:brushProperty name="height" value="0.0232643317431211" units="cm"/>
      <inkml:brushProperty name="color" value="#f2395b"/>
      <inkml:brushProperty name="ignorePressure" value="0"/>
    </inkml:brush>
  </inkml:definitions>
  <inkml:trace contextRef="#ctx0" brushRef="#br0">89650.000 23900.000 630,'67.000'-24.000'58,"-16.000"4.000"-12,-15.000 3.000-13,-15.000 3.000-12,-7.000 3.000-7,3.000 3.000 0,3.000 3.000-2,4.000 4.000 0,-1.000 2.000-2,-3.000 4.000 0,-3.000 3.000-2,-2.000 3.000-1,-3.000 3.000 0,1.000 3.000 0,-1.000 3.000 1,1.000 4.000 0,-6.000 2.000-2,-8.000 4.000-7,-10.000 3.000-7,-9.000 3.000-6,-7.000-2.000-3,-3.000-6.000 1,-3.000-6.000 2,-2.000-6.000 2,-3.000-6.000 1,1.000-2.000 3,-1.000-3.000 2,1.000-3.000 4,4.000-9.000 0,9.000-11.000 2,10.000-14.000 0,10.000-11.000 1,8.000-6.000 1,10.000 4.000 0,10.000 3.000 0,9.000 3.000 0,6.000 3.000 1,3.000 3.000 3,3.000 3.000 1,4.000 4.000 2,-1.000 4.000 1,-3.000 6.000 2,-3.000 7.000 0,-2.000 6.000 1,-5.000 6.000 0,-2.000 6.000 1,-3.000 7.000 1,-3.000 6.000 0,-12.000 4.000-1,-18.000 4.000-3,-19.000 3.000-4,-18.000 3.000-2,-9.000 1.000-3,4.000 1.000 0,3.000-1.000-1,3.000 1.000-1,1.000-4.000-1,1.000-6.000-2,-1.000-6.000-3,1.000-6.000-3,1.000-9.000 0,3.000-8.000 2,3.000-10.000 3,4.000-9.000 1,10.000-10.000 2,19.000-9.000-1,19.000-10.000 1,19.000-8.000 1,7.000-3.000-1,-3.000 7.000 1,-3.000 6.000-1,-2.000 7.000 1,-5.000 7.000 0,-2.000 9.000 1,-3.000 10.000-1,-3.000 10.000 1,-9.000 10.000 0,-11.000 13.000-2,-14.000 12.000-1,-11.000 13.000 0,-7.000 4.000-1,0.000-3.000 1,0.000-3.000 0,0.000-2.000 1,0.000-6.000 1,0.000-6.000-1,0.000-6.000 0,0.000-6.000 1,1.000-7.000 1,4.000-6.000 6,3.000-6.000 5,3.000-6.000 6,6.000-2.000-3,9.000 3.000-7,10.000 3.000-9,10.000 4.000-9,0.000-3.000-1,-5.000-5.000 3,-7.000-7.000 4,-5.000-5.000 3,-3.000 0.000 3,4.000 10.000 1,3.000 10.000 1,3.000 9.000 2,-4.000 4.000-1,-8.000 1.000-3,-10.000-1.000-1,-9.000 1.000-3,-1.000-7.000-2,10.000-12.000-2,10.000-13.000-3,9.000-12.000-2,6.000-2.000 2,3.000 9.000 9,3.000 10.000 6,4.000 10.000 8,-3.000 7.000 1,-5.000 6.000-4,-7.000 7.000-5,-5.000 6.000-6,-8.000 3.000-2,-5.000 0.000-1,-7.000 0.000-1,-5.000 0.000-1,-3.000-8.000 1,4.000-16.000 2,3.000-15.000 2,3.000-15.000 4,6.000-7.000-2,9.000 3.000-3,10.000 3.000-4,10.000 4.000-5,4.000 4.000 1,0.000 6.000 3,0.000 7.000 3,0.000 6.000 4,-4.000 6.000 3,-5.000 6.000 1,-7.000 7.000 2,-5.000 6.000 2,-4.000 3.000 1,0.000 0.000-2,0.000 0.000 0,0.000 0.000-2,-4.000-2.000-1,-5.000-3.000-2,-7.000-3.000-1,-5.000-2.000-3,-3.000-8.000-2,4.000-8.000-3,3.000-10.000-4,3.000-9.000-2,1.000-4.000-11,1.000 4.000-20,-1.000 3.000-20,1.000 3.000-20</inkml:trace>
</inkml:ink>
</file>

<file path=ppt/ink/ink2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08"/>
    </inkml:context>
    <inkml:brush xml:id="br0">
      <inkml:brushProperty name="width" value="0.022495448589325" units="cm"/>
      <inkml:brushProperty name="height" value="0.022495448589325" units="cm"/>
      <inkml:brushProperty name="color" value="#f2395b"/>
      <inkml:brushProperty name="ignorePressure" value="0"/>
    </inkml:brush>
  </inkml:definitions>
  <inkml:trace contextRef="#ctx0" brushRef="#br0">89950.000 18250.000 651,'0.000'-19.000'4,"0.000"13.000"5,0.000 12.000 7,0.000 13.000 5,0.000 10.000 4,0.000 10.000-2,0.000 10.000 0,0.000 9.000-1,0.000 1.000-1,0.000-6.000-1,0.000-6.000-2,0.000-6.000 0,0.000-4.000-4,0.000 1.000-4,0.000-1.000-6,0.000 1.000-5,1.000 4.000 0,4.000 9.000 1,3.000 10.000 3,3.000 10.000 2,-1.000 7.000 1,-2.000 6.000 1,-3.000 7.000 0,-3.000 6.000 0,-2.000 6.000 0,0.000 6.000 1,0.000 7.000 1,0.000 6.000 0,0.000 3.000 0,0.000 0.000-1,0.000 0.000-2,0.000 0.000-1,1.000 0.000-2,4.000 0.000 0,3.000 0.000-2,3.000 0.000-2,-1.000-4.000 0,-2.000-5.000-1,-3.000-7.000-1,-3.000-5.000 0,-4.000-3.000-1,-3.000 4.000 2,-3.000 3.000 0,-2.000 3.000 2,-3.000 4.000-2,1.000 7.000 0,-1.000 6.000-2,1.000 7.000-1,-3.000-3.000-2,-2.000-8.000 1,-3.000-10.000 0,-3.000-9.000-1,1.000-9.000 0,6.000-5.000-1,7.000-7.000-1,6.000-5.000-1,3.000-8.000-2,0.000-5.000 0,0.000-7.000-2,0.000-5.000-1,0.000-8.000-1,0.000-5.000-2,0.000-7.000-1,0.000-5.000-2,1.000-6.000-3,4.000-3.000-5,3.000-3.000-4,3.000-2.000-5,1.000-6.000 0,1.000-6.000 7,-1.000-6.000 5,1.000-6.000 6</inkml:trace>
</inkml:ink>
</file>

<file path=ppt/ink/ink2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08"/>
    </inkml:context>
    <inkml:brush xml:id="br0">
      <inkml:brushProperty name="width" value="0.0237576346844435" units="cm"/>
      <inkml:brushProperty name="height" value="0.0237576346844435" units="cm"/>
      <inkml:brushProperty name="color" value="#f2395b"/>
      <inkml:brushProperty name="ignorePressure" value="0"/>
    </inkml:brush>
  </inkml:definitions>
  <inkml:trace contextRef="#ctx0" brushRef="#br0">89900.000 18700.000 617,'0.000'-93.000'-5,"0.000"17.000"4,0.000 15.000 4,0.000 16.000 5,0.000 5.000 4,0.000-2.000 4,0.000-3.000 3,0.000-3.000 5,0.000 1.000 0,0.000 6.000-2,0.000 7.000-1,0.000 6.000-3,1.000 4.000 1,4.000 4.000 0,3.000 3.000 1,3.000 3.000 1,6.000 1.000-1,9.000 1.000-2,10.000-1.000-2,10.000 1.000-3,2.000 5.000 0,-3.000 14.000 1,-3.000 11.000 0,-2.000 14.000 1,-6.000 8.000-3,-6.000 7.000-5,-6.000 6.000-7,-6.000 7.000-5,-7.000 2.000-3,-6.000 1.000-1,-6.000-1.000-1,-6.000 1.000-1,-7.000-4.000 1,-6.000-6.000-1,-6.000-6.000 1,-6.000-6.000 0,-9.000-4.000 1,-8.000 1.000 0,-10.000-1.000-1,-9.000 1.000 1,-5.000-6.000 1,0.000-8.000 1,0.000-10.000 1,0.000-9.000 1,4.000-12.000 1,10.000-11.000 2,10.000-14.000 0,9.000-11.000 1,9.000-9.000 0,9.000-3.000 2,10.000-3.000 0,10.000-2.000 0,11.000 0.000 1,17.000 7.000-1,15.000 6.000 0,16.000 7.000-1,7.000 5.000 1,1.000 7.000 4,-1.000 6.000 3,1.000 7.000 3,-3.000 7.000 1,-2.000 9.000-2,-3.000 10.000-1,-3.000 10.000-2,-7.000 5.000-2,-9.000 4.000 0,-10.000 3.000-2,-8.000 3.000 0,-8.000 3.000-1,-2.000 3.000 0,-3.000 3.000 0,-3.000 4.000 0,-7.000-3.000-1,-9.000-5.000 1,-10.000-7.000-1,-8.000-5.000-1,-6.000-6.000 0,1.000-3.000 0,-1.000-3.000 1,1.000-2.000-1,-1.000-6.000 1,1.000-6.000 0,-1.000-6.000-1,1.000-6.000 1,2.000-9.000-1,7.000-8.000 1,6.000-10.000-1,7.000-9.000 1,5.000-5.000-1,7.000 0.000-2,6.000 0.000-1,7.000 0.000-1,8.000 6.000-3,14.000 13.000-7,11.000 12.000-4,14.000 13.000-7,3.000 10.000-5,-2.000 10.000-5,-3.000 10.000-6,-3.000 9.000-5,-6.000 2.000-1,-5.000-2.000 5,-7.000-3.000 4,-5.000-3.000 5</inkml:trace>
</inkml:ink>
</file>

<file path=ppt/ink/ink2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09"/>
    </inkml:context>
    <inkml:brush xml:id="br0">
      <inkml:brushProperty name="width" value="0.021345591172576" units="cm"/>
      <inkml:brushProperty name="height" value="0.021345591172576" units="cm"/>
      <inkml:brushProperty name="color" value="#f2395b"/>
      <inkml:brushProperty name="ignorePressure" value="0"/>
    </inkml:brush>
  </inkml:definitions>
  <inkml:trace contextRef="#ctx0" brushRef="#br0">89900.000 23500.000 687,'0.000'29.000'34,"0.000"10.000"-5,0.000 10.000-6,0.000 9.000-4,0.000 6.000-4,0.000 3.000 1,0.000 3.000-2,0.000 4.000 1,0.000 4.000-1,0.000 6.000-1,0.000 7.000-1,0.000 6.000-1,-2.000 6.000-1,-3.000 6.000 1,-3.000 7.000-1,-2.000 6.000 1,-5.000 4.000-1,-2.000 4.000-1,-3.000 3.000-1,-3.000 3.000-1,1.000-2.000 0,6.000-6.000-2,7.000-6.000-1,6.000-6.000-2,3.000-6.000 0,0.000-2.000-1,0.000-3.000-1,0.000-3.000 0,0.000-7.000-1,0.000-9.000 0,0.000-10.000 1,0.000-8.000-1,0.000 0.000 0,0.000 14.000-1,0.000 11.000-1,0.000 14.000-1,1.000 0.000-1,4.000-8.000-1,3.000-10.000 1,3.000-9.000-1,-1.000-5.000-1,-2.000 0.000 0,-3.000 0.000-1,-3.000 0.000 0,-2.000 3.000 1,0.000 6.000 1,0.000 7.000 2,0.000 6.000 2,0.000-1.000 2,0.000-5.000 0,0.000-7.000 2,0.000-5.000 0,-2.000-9.000-1,-3.000-9.000-4,-3.000-10.000-3,-2.000-8.000-3,-1.000-14.000-10,3.000-15.000-15,3.000-15.000-15,4.000-16.000-15</inkml:trace>
</inkml:ink>
</file>

<file path=ppt/ink/ink2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10"/>
    </inkml:context>
    <inkml:brush xml:id="br0">
      <inkml:brushProperty name="width" value="0.0242741499096155" units="cm"/>
      <inkml:brushProperty name="height" value="0.0242741499096155" units="cm"/>
      <inkml:brushProperty name="color" value="#f2395b"/>
      <inkml:brushProperty name="ignorePressure" value="0"/>
    </inkml:brush>
  </inkml:definitions>
  <inkml:trace contextRef="#ctx0" brushRef="#br0">89700.000 28600.000 604,'-2.000'23.000'-1,"-3.000"-3.000"-1,-3.000-3.000 0,-2.000-2.000-2,-1.000-3.000 1,3.000 1.000 3,3.000-1.000 4,4.000 1.000 3,5.000-3.000 1,10.000-2.000 0,10.000-3.000 0,9.000-3.000-1,4.000-2.000 2,1.000 0.000 5,-1.000 0.000 5,1.000 0.000 4,-3.000 0.000 1,-2.000 0.000-3,-3.000 0.000-3,-3.000 0.000-3,-6.000 3.000 0,-5.000 6.000 3,-7.000 7.000 4,-5.000 6.000 3,-4.000 4.000-1,0.000 4.000-3,0.000 3.000-5,0.000 3.000-3,-7.000 3.000-5,-11.000 3.000-2,-14.000 3.000-2,-11.000 4.000-3,-7.000-1.000-3,0.000-3.000-2,0.000-3.000-2,0.000-2.000-2,1.000-6.000 0,4.000-6.000 5,3.000-6.000 3,3.000-6.000 4,6.000-9.000 3,9.000-8.000 0,10.000-10.000 2,10.000-9.000-1,8.000-12.000 1,10.000-11.000 0,10.000-14.000 0,9.000-11.000-1,9.000-6.000-1,9.000 4.000-3,10.000 3.000-5,10.000 3.000-2,-3.000 6.000-3,-11.000 9.000-1,-14.000 10.000-1,-11.000 10.000-2,-14.000 8.000-7,-11.000 10.000-14,-14.000 10.000-14,-11.000 9.000-14,-6.000-1.000-4,4.000-8.000 4,3.000-10.000 7,3.000-9.000 4</inkml:trace>
</inkml:ink>
</file>

<file path=ppt/ink/ink2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11"/>
    </inkml:context>
    <inkml:brush xml:id="br0">
      <inkml:brushProperty name="width" value="0.0290503650903702" units="cm"/>
      <inkml:brushProperty name="height" value="0.0290503650903702" units="cm"/>
      <inkml:brushProperty name="color" value="#f2395b"/>
      <inkml:brushProperty name="ignorePressure" value="0"/>
    </inkml:brush>
  </inkml:definitions>
  <inkml:trace contextRef="#ctx0" brushRef="#br0">87450.000 24750.000 504,'-90.000'65.000'0,"23.000"-18.000"0,22.000-19.000 0,22.000-18.000 0,8.000-9.000 1,-2.000 4.000 1,-3.000 3.000 2,-3.000 3.000 2,4.000-2.000 5,13.000-6.000 10,12.000-6.000 11,13.000-6.000 9,7.000-4.000 3,4.000 1.000-8,3.000-1.000-6,3.000 1.000-7,4.000-4.000-2,7.000-6.000 1,6.000-6.000 1,7.000-6.000 2,4.000-2.000-1,3.000 3.000-4,3.000 3.000-3,4.000 4.000-4,4.000-1.000-3,6.000-3.000-3,7.000-3.000-1,6.000-2.000-3,9.000-8.000-2,13.000-8.000-2,12.000-10.000-2,13.000-9.000-3,10.000-4.000-2,10.000 4.000-3,10.000 3.000-3,9.000 3.000-2,4.000 1.000-2,1.000 1.000 1,-1.000-1.000 1,1.000 1.000 1,-1.000 1.000 2,1.000 3.000 4,-1.000 3.000 3,1.000 4.000 5,-13.000 4.000 2,-25.000 6.000 0,-25.000 7.000 0,-25.000 6.000 0,-18.000 3.000 1,-8.000 0.000 0,-10.000 0.000 1,-9.000 0.000 1,-9.000 1.000-1,-5.000 4.000 1,-7.000 3.000-2,-5.000 3.000 0,-4.000-1.000 1,0.000-2.000-1,0.000-3.000 0,0.000-3.000 1,0.000-2.000 0,0.000 0.000 1,0.000 0.000-1,0.000 0.000 1,0.000 0.000 0,0.000 0.000 0,0.000 0.000-1,0.000 0.000 1,0.000 3.000-4,0.000 6.000-5,0.000 7.000-5,0.000 6.000-7,1.000 3.000 1,4.000 0.000 4,3.000 0.000 5,3.000 0.000 5,1.000 1.000 3,1.000 4.000 4,-1.000 3.000 2,1.000 3.000 4,-4.000 4.000 0,-6.000 7.000-1,-6.000 6.000-1,-6.000 7.000-1,-9.000 4.000-1,-8.000 3.000-2,-10.000 3.000-1,-9.000 4.000-2,-9.000-1.000-1,-5.000-3.000-1,-7.000-3.000-1,-5.000-2.000-1,-4.000-6.000-2,0.000-6.000 0,0.000-6.000-1,0.000-6.000 0,3.000-6.000-1,6.000-2.000 1,7.000-3.000 1,6.000-3.000 0,6.000-7.000 2,6.000-9.000-1,7.000-10.000 0,6.000-8.000 0,12.000-11.000-1,19.000-8.000 0,19.000-10.000 0,19.000-9.000-1,10.000-2.000 0,4.000 6.000 2,3.000 7.000 2,3.000 6.000 1,-5.000 7.000 2,-12.000 10.000 4,-13.000 10.000 4,-12.000 9.000 3,-10.000 9.000 2,-6.000 9.000 0,-6.000 10.000 1,-6.000 10.000 1,-9.000 7.000-1,-8.000 6.000 0,-10.000 7.000-1,-9.000 6.000-1,-7.000 3.000 0,-3.000 0.000-2,-3.000 0.000-2,-2.000 0.000 0,-6.000-4.000-5,-6.000-5.000-6,-6.000-7.000-7,-6.000-5.000-6,-6.000-4.000-8,-2.000 0.000-9,-3.000 0.000-8,-3.000 0.000-8,2.000-4.000 0,10.000-5.000 7,10.000-7.000 7,9.000-5.000 7,6.000-3.000 1,3.000 4.000-9,3.000 3.000-7,4.000 3.000-9</inkml:trace>
</inkml:ink>
</file>

<file path=ppt/ink/ink2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11"/>
    </inkml:context>
    <inkml:brush xml:id="br0">
      <inkml:brushProperty name="width" value="0.0273910015821457" units="cm"/>
      <inkml:brushProperty name="height" value="0.0273910015821457" units="cm"/>
      <inkml:brushProperty name="color" value="#f2395b"/>
      <inkml:brushProperty name="ignorePressure" value="0"/>
    </inkml:brush>
  </inkml:definitions>
  <inkml:trace contextRef="#ctx0" brushRef="#br0">86500.000 25250.000 535,'-22.000'-2.000'0,"6.000"-3.000"0,7.000-3.000 0,6.000-2.000 0,6.000-8.000 5,6.000-8.000 8,7.000-10.000 10,6.000-9.000 9,9.000-4.000 4,13.000 4.000-1,12.000 3.000-2,13.000 3.000-1,1.000 7.000-3,-9.000 14.000-6,-10.000 11.000-4,-8.000 14.000-5,-9.000 11.000-5,-6.000 14.000-2,-6.000 11.000-2,-6.000 14.000-4,-9.000 8.000-2,-8.000 7.000-2,-10.000 6.000-3,-9.000 7.000-2,-9.000-3.000-1,-5.000-8.000 0,-7.000-10.000 1,-5.000-9.000 1,-3.000-10.000-1,4.000-9.000-1,3.000-10.000-1,3.000-8.000-2,1.000-11.000 0,1.000-8.000 3,-1.000-10.000 2,1.000-9.000 2,2.000-12.000 2,7.000-11.000 2,6.000-14.000 2,7.000-11.000 2,5.000-9.000 2,7.000-3.000 1,6.000-3.000 3,7.000-2.000 1,8.000-1.000 2,14.000 3.000 1,11.000 3.000 0,14.000 4.000 0,7.000 8.000 1,3.000 17.000-2,3.000 15.000 0,4.000 16.000 0,-6.000 12.000 0,-11.000 9.000 1,-14.000 10.000 2,-11.000 10.000 2,-9.000 11.000 0,-3.000 17.000 0,-3.000 15.000-1,-2.000 16.000 0,-11.000 5.000-4,-15.000-2.000-6,-15.000-3.000-7,-16.000-3.000-6,-8.000-7.000-3,0.000-9.000 1,0.000-10.000-1,0.000-8.000 1,1.000-9.000-2,4.000-6.000-6,3.000-6.000-4,3.000-6.000-6,4.000-12.000-5,7.000-15.000-5,6.000-15.000-6,7.000-16.000-5,5.000-8.000-1,7.000 0.000 1,6.000 0.000 3,7.000 0.000 1</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74300.000 29300.000,'-50.000'-100.000,"-50.000"100.000,0.000 0.000,0.000 75.000,0.000 0.000,25.000 50.000,0.000 0.000,75.000 0.000,0.000 0.000,100.000-25.000,0.000 0.000,0.000-25.000,0.000 0.000,-25.000 0.000,0.000 0.000,-50.000 0.000,0.000 0.000,-100.000 50.000,0.000 0.000,-75.000 25.000,0.000 0.000,-25.000-50.000,0.000 0.000,50.000-125.000,0.000 0.000,100.000-25.000</inkml:trace>
</inkml:ink>
</file>

<file path=ppt/ink/ink2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12"/>
    </inkml:context>
    <inkml:brush xml:id="br0">
      <inkml:brushProperty name="width" value="0.0276499725878239" units="cm"/>
      <inkml:brushProperty name="height" value="0.0276499725878239" units="cm"/>
      <inkml:brushProperty name="color" value="#f2395b"/>
      <inkml:brushProperty name="ignorePressure" value="0"/>
    </inkml:brush>
  </inkml:definitions>
  <inkml:trace contextRef="#ctx0" brushRef="#br0">83950.000 23650.000 530,'-88.000'-49.000'4,"26.000"4.000"6,24.000 3.000 8,26.000 3.000 7,18.000 6.000 4,13.000 9.000-1,12.000 10.000 0,13.000 10.000 0,13.000 2.000-2,17.000-3.000-2,15.000-3.000-4,16.000-2.000-2,10.000 0.000-3,7.000 7.000-2,6.000 6.000-3,7.000 7.000-3,2.000 4.000-2,1.000 3.000-1,-1.000 3.000-2,1.000 4.000-1,-4.000-1.000-3,-6.000-3.000 0,-6.000-3.000-3,-6.000-2.000-1,-2.000-1.000-2,3.000 3.000 1,3.000 3.000-1,4.000 4.000 0,-3.000 1.000 1,-5.000 0.000 1,-7.000 0.000 2,-5.000 0.000 2,-4.000 0.000 1,0.000 0.000 1,0.000 0.000 2,0.000 0.000 1,3.000-4.000 2,6.000-5.000 1,7.000-7.000 2,6.000-5.000 2,6.000-6.000 1,6.000-3.000 1,7.000-3.000 0,6.000-2.000 1,1.000-6.000-1,-3.000-6.000-1,-3.000-6.000-2,-2.000-6.000 0,-6.000-1.000-2,-6.000 7.000-1,-6.000 6.000-1,-6.000 7.000-1,-10.000 4.000-1,-12.000 3.000-1,-13.000 3.000 0,-12.000 4.000-1,-9.000 2.000 0,-2.000 4.000 1,-3.000 3.000-1,-3.000 3.000 2,-4.000 3.000-1,-3.000 3.000 1,-3.000 3.000 0,-2.000 4.000-1,2.000 1.000 0,9.000 0.000 0,10.000 0.000-2,10.000 0.000 0,5.000-4.000-1,4.000-5.000 1,3.000-7.000 0,3.000-5.000 0,1.000-4.000 1,1.000 0.000 1,-1.000 0.000 1,1.000 0.000 1,-3.000 1.000 0,-2.000 4.000 0,-3.000 3.000 1,-3.000 3.000 1,-6.000 1.000-1,-5.000 1.000-1,-7.000-1.000-1,-5.000 1.000-1,-3.000-3.000 0,4.000-2.000-1,3.000-3.000 0,3.000-3.000-1,-1.000-2.000 0,-2.000 0.000 0,-3.000 0.000 0,-3.000 0.000-1,-2.000 0.000 0,0.000 0.000 1,0.000 0.000-1,0.000 0.000 1,0.000 0.000 0,0.000 0.000 0,0.000 0.000-1,0.000 0.000 0,3.000 0.000 1,6.000 0.000-1,7.000 0.000 1,6.000 0.000 0,3.000 1.000 0,0.000 4.000-1,0.000 3.000 0,0.000 3.000-1,0.000-1.000 1,0.000-2.000-1,0.000-3.000-1,0.000-3.000 1,-2.000-1.000 0,-3.000 4.000-1,-3.000 3.000-1,-2.000 3.000 0,-6.000 3.000 1,-6.000 3.000 0,-6.000 3.000 2,-6.000 4.000 1,-4.000-3.000-1,1.000-5.000 0,-1.000-7.000-1,1.000-5.000-1,-1.000-4.000-4,1.000 0.000-6,-1.000 0.000-8,1.000 0.000-7,-1.000 1.000-8,1.000 4.000-10,-1.000 3.000-11,1.000 3.000-11,-3.000-2.000 2,-2.000-6.000 10,-3.000-6.000 13,-3.000-6.000 11</inkml:trace>
</inkml:ink>
</file>

<file path=ppt/ink/ink2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13"/>
    </inkml:context>
    <inkml:brush xml:id="br0">
      <inkml:brushProperty name="width" value="0.0280654300004244" units="cm"/>
      <inkml:brushProperty name="height" value="0.0280654300004244" units="cm"/>
      <inkml:brushProperty name="color" value="#f2395b"/>
      <inkml:brushProperty name="ignorePressure" value="0"/>
    </inkml:brush>
  </inkml:definitions>
  <inkml:trace contextRef="#ctx0" brushRef="#br0">94850.000 23950.000 522,'-21.000'1.000'6,"10.000"4.000"14,10.000 3.000 11,9.000 3.000 14,7.000 3.000 2,7.000 3.000-5,6.000 3.000-8,7.000 4.000-5,2.000 2.000-6,1.000 4.000-3,-1.000 3.000-2,1.000 3.000-5,-4.000 3.000-1,-6.000 3.000-3,-6.000 3.000-3,-6.000 4.000-1,-7.000 1.000-3,-6.000 0.000-3,-6.000 0.000-4,-6.000 0.000-2,-12.000-4.000-1,-15.000-5.000 0,-15.000-7.000 0,-16.000-5.000 1,-7.000-6.000-1,4.000-3.000 0,3.000-3.000-1,3.000-2.000 0,1.000-8.000 0,1.000-8.000 3,-1.000-10.000 2,1.000-9.000 2,10.000-10.000 2,22.000-9.000 0,22.000-10.000 2,23.000-8.000 1,17.000-6.000 0,17.000 1.000-1,15.000-1.000 1,16.000 1.000-2,5.000 4.000 2,-2.000 9.000 4,-3.000 10.000 3,-3.000 10.000 4,-4.000 7.000 1,-3.000 6.000 0,-3.000 7.000 1,-2.000 6.000-1,-9.000 7.000 0,-12.000 10.000-2,-13.000 10.000-1,-12.000 9.000-1,-12.000 7.000-1,-8.000 7.000-1,-10.000 6.000-1,-9.000 7.000-1,-10.000 2.000-1,-9.000 1.000-1,-10.000-1.000-1,-8.000 1.000 0,-8.000-6.000-2,-2.000-8.000-4,-3.000-10.000-2,-3.000-9.000-4,1.000-9.000-1,6.000-5.000 2,7.000-7.000 1,6.000-5.000 1,6.000-15.000-2,6.000-22.000-6,7.000-22.000-6,6.000-21.000-6,4.000-6.000-11,4.000 14.000-15,3.000 11.000-15,3.000 14.000-15</inkml:trace>
</inkml:ink>
</file>

<file path=ppt/ink/ink2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13"/>
    </inkml:context>
    <inkml:brush xml:id="br0">
      <inkml:brushProperty name="width" value="0.0287359096109867" units="cm"/>
      <inkml:brushProperty name="height" value="0.0287359096109867" units="cm"/>
      <inkml:brushProperty name="color" value="#f2395b"/>
      <inkml:brushProperty name="ignorePressure" value="0"/>
    </inkml:brush>
  </inkml:definitions>
  <inkml:trace contextRef="#ctx0" brushRef="#br0">85700.000 23500.000 510,'-29.000'-5.000'0,"-5.000"-9.000"0,-7.000-10.000-1,-5.000-8.000 1,0.000-1.000 0,10.000 9.000 2,10.000 10.000 2,9.000 10.000 2,2.000 0.000 2,-2.000-5.000 4,-3.000-7.000 4,-3.000-5.000 3,-1.000-4.000 2,4.000 0.000-2,3.000 0.000-1,3.000 0.000-1,4.000 0.000-1,7.000 0.000 0,6.000 0.000 2,7.000 0.000 0,5.000-2.000-1,7.000-3.000 0,6.000-3.000-2,7.000-2.000-1,5.000-3.000-1,7.000 1.000-1,6.000-1.000-1,7.000 1.000-1,-3.000 4.000-2,-8.000 9.000-5,-10.000 10.000-3,-9.000 10.000-5,-7.000 8.000-2,-3.000 10.000-2,-3.000 10.000-2,-2.000 9.000-1,-8.000 6.000-1,-8.000 3.000-1,-10.000 3.000 0,-9.000 4.000 0,-9.000 2.000 0,-5.000 4.000 1,-7.000 3.000 0,-5.000 3.000 1,-8.000-2.000 0,-5.000-6.000 3,-7.000-6.000 1,-5.000-6.000 2,-3.000-9.000 2,4.000-8.000 1,3.000-10.000 2,3.000-9.000 1,4.000-7.000 1,7.000-3.000 3,6.000-3.000 1,7.000-2.000 2,7.000-9.000 2,9.000-12.000 2,10.000-13.000 1,10.000-12.000 2,13.000-7.000 1,19.000 1.000 0,19.000-1.000 1,19.000 1.000-1,12.000 2.000 2,6.000 7.000 1,7.000 6.000 3,6.000 7.000 2,-1.000 8.000-1,-5.000 14.000-3,-7.000 11.000-2,-5.000 14.000-3,-12.000 10.000-2,-16.000 9.000 0,-15.000 10.000-1,-15.000 10.000 0,-15.000 7.000-3,-12.000 6.000-4,-13.000 7.000-6,-12.000 6.000-5,-13.000 3.000-3,-12.000 0.000-1,-13.000 0.000-1,-12.000 0.000-1,-9.000-5.000-1,-2.000-9.000 1,-3.000-10.000-1,-3.000-8.000 0,-1.000-9.000 1,4.000-6.000 1,3.000-6.000 3,3.000-6.000 2,6.000-10.000 2,9.000-12.000 1,10.000-13.000 2,10.000-12.000 1,10.000-12.000 2,13.000-8.000 1,12.000-10.000 2,13.000-9.000 1,12.000-4.000 2,13.000 4.000 3,12.000 3.000 2,13.000 3.000 3,13.000 6.000 0,17.000 9.000-1,15.000 10.000-2,16.000 10.000-2,4.000 7.000 1,-6.000 6.000 0,-6.000 7.000 2,-6.000 6.000 0,-10.000 9.000-1,-12.000 13.000-3,-13.000 12.000-3,-12.000 13.000-4,-13.000 9.000-2,-12.000 6.000-1,-13.000 7.000-3,-12.000 6.000-1,-12.000 1.000-1,-8.000-3.000 0,-10.000-3.000 0,-9.000-2.000-1,-9.000-8.000 0,-5.000-8.000 0,-7.000-10.000-1,-5.000-9.000 1,-4.000-9.000-1,0.000-5.000 2,0.000-7.000 1,0.000-5.000 0,3.000-9.000 2,6.000-9.000 1,7.000-10.000 2,6.000-8.000 1,9.000-9.000 2,13.000-6.000-1,12.000-6.000 1,13.000-6.000 0,10.000-2.000 0,10.000 3.000 1,10.000 3.000-1,9.000 4.000 1,12.000 4.000 0,16.000 6.000-1,15.000 7.000 1,17.000 6.000-1,5.000 7.000-6,-3.000 10.000-13,-3.000 10.000-13,-2.000 9.000-12,-9.000 6.000-11,-12.000 3.000-6,-13.000 3.000-7,-12.000 4.000-6</inkml:trace>
</inkml:ink>
</file>

<file path=ppt/ink/ink2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20"/>
    </inkml:context>
    <inkml:brush xml:id="br0">
      <inkml:brushProperty name="width" value="0.0343331918120384" units="cm"/>
      <inkml:brushProperty name="height" value="0.0343331918120384" units="cm"/>
      <inkml:brushProperty name="color" value="#f2395b"/>
      <inkml:brushProperty name="ignorePressure" value="0"/>
    </inkml:brush>
  </inkml:definitions>
  <inkml:trace contextRef="#ctx0" brushRef="#br0">67450.000 38550.000 427,'-24.000'0.000'-2,"4.000"0.000"-2,3.000 0.000-2,3.000 0.000-4,4.000 0.000 1,7.000 0.000 2,6.000 0.000 2,7.000 0.000 4,2.000-2.000 1,1.000-3.000 2,-1.000-3.000 1,1.000-2.000 1,-3.000 0.000 6,-2.000 7.000 8,-3.000 6.000 9,-3.000 7.000 9,2.000 2.000 4,10.000 1.000 0,10.000-1.000 1,9.000 1.000 1,4.000-3.000-4,1.000-2.000-6,-1.000-3.000-7,1.000-3.000-6,5.000-1.000-5,14.000 4.000-2,11.000 3.000-2,14.000 3.000-3,5.000-2.000-1,1.000-6.000-1,-1.000-6.000-2,1.000-6.000-1,-1.000-6.000 0,1.000-2.000 0,-1.000-3.000 0,1.000-3.000 2,1.000-1.000-1,3.000 4.000 1,3.000 3.000 1,4.000 3.000-1,-3.000 3.000 1,-5.000 3.000 0,-7.000 3.000-1,-5.000 4.000 0,-4.000 1.000 0,0.000 0.000-1,0.000 0.000 0,0.000 0.000 1,0.000 1.000-1,0.000 4.000 0,0.000 3.000-1,0.000 3.000 1,0.000-1.000-1,0.000-2.000 1,0.000-3.000 0,0.000-3.000 1,0.000-4.000-1,0.000-3.000 0,0.000-3.000 1,0.000-2.000-1,0.000-1.000 1,0.000 3.000 1,0.000 3.000 1,0.000 4.000 1,0.000 4.000 0,0.000 6.000-2,0.000 7.000-1,0.000 6.000-1,1.000 1.000-2,4.000-3.000 1,3.000-3.000 0,3.000-2.000-1,3.000-5.000 0,3.000-2.000 0,3.000-3.000-2,4.000-3.000 0,1.000-2.000 0,0.000 0.000 0,0.000 0.000 1,0.000 0.000 1,3.000-4.000 1,6.000-5.000 0,7.000-7.000 0,6.000-5.000 1,6.000-4.000 0,6.000 0.000-1,7.000 0.000 0,6.000 0.000 0,3.000 0.000 0,0.000 0.000 0,0.000 0.000 0,0.000 0.000 1,0.000 1.000-1,0.000 4.000 1,0.000 3.000 0,0.000 3.000-1,1.000 1.000 0,4.000 1.000-1,3.000-1.000-1,3.000 1.000 0,-5.000 1.000-1,-12.000 3.000 0,-13.000 3.000 0,-12.000 4.000 1,-9.000 4.000-1,-2.000 6.000-2,-3.000 7.000-1,-3.000 6.000-3,-4.000 1.000 1,-3.000-3.000-1,-3.000-3.000 0,-2.000-2.000 1,-6.000-5.000 0,-6.000-2.000-1,-6.000-3.000 1,-6.000-3.000 0,-2.000-1.000 1,3.000 4.000 1,3.000 3.000 1,4.000 3.000 2,-1.000-1.000 1,-3.000-2.000-2,-3.000-3.000 0,-2.000-3.000-1,-5.000-2.000-1,-2.000 0.000-2,-3.000 0.000-1,-3.000 0.000-1,-6.000 0.000 0,-5.000 0.000 0,-7.000 0.000 0,-5.000 0.000 0,-6.000-7.000 1,-3.000-11.000-2,-3.000-14.000-1,-2.000-11.000 0,-5.000-7.000-2,-2.000 0.000 0,-3.000 0.000-2,-3.000 0.000-1,-7.000 1.000-3,-9.000 4.000-7,-10.000 3.000-5,-8.000 3.000-7,-4.000 3.000-3,3.000 3.000-4,3.000 3.000-2,4.000 4.000-3</inkml:trace>
</inkml:ink>
</file>

<file path=ppt/ink/ink2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23"/>
    </inkml:context>
    <inkml:brush xml:id="br0">
      <inkml:brushProperty name="width" value="0.0276855733245611" units="cm"/>
      <inkml:brushProperty name="height" value="0.0276855733245611" units="cm"/>
      <inkml:brushProperty name="color" value="#f2395b"/>
      <inkml:brushProperty name="ignorePressure" value="0"/>
    </inkml:brush>
  </inkml:definitions>
  <inkml:trace contextRef="#ctx0" brushRef="#br0">65500.000 35350.000 529,'21.000'-24.000'0,"-5.000"4.000"0,-7.000 3.000 0,-5.000 3.000 0,-1.000-4.000 3,6.000-8.000 6,7.000-10.000 5,6.000-9.000 7,3.000-4.000 2,0.000 4.000 0,0.000 3.000-1,0.000 3.000 1,-2.000 1.000-2,-3.000 1.000-3,-3.000-1.000-2,-2.000 1.000-3,-5.000 1.000-2,-2.000 3.000-3,-3.000 3.000-2,-3.000 4.000-2,-2.000 1.000-2,0.000 0.000 0,0.000 0.000 0,0.000 0.000-1,0.000-2.000 0,0.000-3.000 0,0.000-3.000 0,0.000-2.000-1,0.000-5.000 1,0.000-2.000-1,0.000-3.000 0,0.000-3.000 1,0.000-1.000-1,0.000 4.000-1,0.000 3.000 1,0.000 3.000 0,0.000 1.000 0,0.000 1.000 2,0.000-1.000 1,0.000 1.000 2,-4.000 4.000 1,-5.000 9.000 0,-7.000 10.000-1,-5.000 10.000 1,-3.000 0.000 0,4.000-5.000 1,3.000-7.000 2,3.000-5.000 1,-1.000-1.000 0,-2.000 6.000-3,-3.000 7.000-2,-3.000 6.000-3,-2.000 3.000-1,0.000 0.000 1,0.000 0.000 1,0.000 0.000 1,0.000 0.000 0,0.000 0.000-1,0.000 0.000-2,0.000 0.000 0,1.000 3.000-1,4.000 6.000 0,3.000 7.000 1,3.000 6.000 1,-1.000 3.000-1,-2.000 0.000 1,-3.000 0.000-1,-3.000 0.000 0,-2.000 0.000 0,0.000 0.000 1,0.000 0.000-1,0.000 0.000 0,0.000 1.000 0,0.000 4.000 0,0.000 3.000 0,0.000 3.000-1,0.000 3.000 1,0.000 3.000 0,0.000 3.000 1,0.000 4.000 0,0.000 1.000 1,0.000 0.000 0,0.000 0.000 0,0.000 0.000 1,0.000-2.000-1,0.000-3.000 1,0.000-3.000-1,0.000-2.000 0,3.000-3.000 0,6.000 1.000-1,7.000-1.000 1,6.000 1.000 0,3.000-1.000 0,0.000 1.000-1,0.000-1.000 1,0.000 1.000-1,0.000-1.000 0,0.000 1.000 0,0.000-1.000-1,0.000 1.000 1,3.000-1.000-1,6.000 1.000 0,7.000-1.000 0,6.000 1.000 0,3.000-6.000-2,0.000-8.000-2,0.000-10.000-4,0.000-9.000-2,0.000-5.000 0,0.000 0.000 2,0.000 0.000 2,0.000 0.000 3,0.000-2.000 0,0.000-3.000 0,0.000-3.000-2,0.000-2.000-1,0.000-5.000-1,0.000-2.000 0,0.000-3.000-1,0.000-3.000-1,3.000-7.000 1,6.000-9.000 0,7.000-10.000 2,6.000-8.000 0,1.000-6.000-1,-3.000 1.000-2,-3.000-1.000-2,-2.000 1.000-3,-5.000-1.000 0,-2.000 1.000 1,-3.000-1.000 1,-3.000 1.000 2,-4.000 2.000 0,-3.000 7.000 3,-3.000 6.000 2,-2.000 7.000 1,-5.000 13.000 6,-2.000 22.000 11,-3.000 22.000 9,-3.000 23.000 11,-2.000 8.000 1,0.000-3.000-7,0.000-3.000-7,0.000-2.000-6,1.000 2.000-4,4.000 9.000 0,3.000 10.000-1,3.000 10.000 1,4.000 4.000-2,7.000 0.000 0,6.000 0.000-3,7.000 0.000-1,2.000-4.000-2,1.000-5.000-5,-1.000-7.000-2,1.000-5.000-4,4.000-4.000-2,9.000 0.000 1,10.000 0.000 0,10.000 0.000 0,4.000-7.000-5,0.000-11.000-12,0.000-14.000-11,0.000-11.000-12,-5.000-9.000-7,-9.000-3.000-2,-10.000-3.000-2,-8.000-2.000-1</inkml:trace>
</inkml:ink>
</file>

<file path=ppt/ink/ink2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23"/>
    </inkml:context>
    <inkml:brush xml:id="br0">
      <inkml:brushProperty name="width" value="0.0217825304716825" units="cm"/>
      <inkml:brushProperty name="height" value="0.0217825304716825" units="cm"/>
      <inkml:brushProperty name="color" value="#f2395b"/>
      <inkml:brushProperty name="ignorePressure" value="0"/>
    </inkml:brush>
  </inkml:definitions>
  <inkml:trace contextRef="#ctx0" brushRef="#br0">66850.000 34500.000 673,'-22.000'-24.000'3,"6.000"4.000"5,7.000 3.000 5,6.000 3.000 6,10.000 1.000 5,17.000 1.000 5,15.000-1.000 5,16.000 1.000 5,12.000-3.000 0,9.000-2.000-6,10.000-3.000-4,10.000-3.000-6,2.000 1.000-6,-3.000 6.000-6,-3.000 7.000-6,-2.000 6.000-6,-6.000 3.000-6,-6.000 0.000-6,-6.000 0.000-6,-6.000 0.000-7,-12.000 6.000-6,-15.000 13.000-9,-15.000 12.000-8,-16.000 13.000-9,-8.000 1.000 1,0.000-9.000 9,0.000-10.000 10,0.000-8.000 10</inkml:trace>
</inkml:ink>
</file>

<file path=ppt/ink/ink2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23"/>
    </inkml:context>
    <inkml:brush xml:id="br0">
      <inkml:brushProperty name="width" value="0.023160994052887" units="cm"/>
      <inkml:brushProperty name="height" value="0.023160994052887" units="cm"/>
      <inkml:brushProperty name="color" value="#f2395b"/>
      <inkml:brushProperty name="ignorePressure" value="0"/>
    </inkml:brush>
  </inkml:definitions>
  <inkml:trace contextRef="#ctx0" brushRef="#br0">67050.000 34850.000 633,'-24.000'0.000'0,"4.000"0.000"0,3.000 0.000 0,3.000 0.000 0,1.000-2.000 3,1.000-3.000 6,-1.000-3.000 7,1.000-2.000 5,7.000-3.000 8,16.000 1.000 7,15.000-1.000 8,17.000 1.000 7,13.000 1.000-1,13.000 3.000-9,12.000 3.000-10,13.000 4.000-11,7.000 4.000-8,4.000 6.000-8,3.000 7.000-9,3.000 6.000-8,-1.000 1.000-7,-2.000-3.000-3,-3.000-3.000-4,-3.000-2.000-5,-12.000-5.000 1,-18.000-2.000 6,-19.000-3.000 7,-18.000-3.000 5,-10.000-2.000-3,0.000 0.000-12,0.000 0.000-13,0.000 0.000-11</inkml:trace>
</inkml:ink>
</file>

<file path=ppt/ink/ink2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24"/>
    </inkml:context>
    <inkml:brush xml:id="br0">
      <inkml:brushProperty name="width" value="0.0202108081430197" units="cm"/>
      <inkml:brushProperty name="height" value="0.0202108081430197" units="cm"/>
      <inkml:brushProperty name="color" value="#f2395b"/>
      <inkml:brushProperty name="ignorePressure" value="0"/>
    </inkml:brush>
  </inkml:definitions>
  <inkml:trace contextRef="#ctx0" brushRef="#br0">69900.000 34100.000 725,'1.000'-68.000'1,"4.000"17.000"0,3.000 15.000 1,3.000 16.000 1,4.000 10.000 5,7.000 7.000 8,6.000 6.000 9,7.000 7.000 10,-1.000 7.000 1,-6.000 9.000-4,-6.000 10.000-5,-6.000 10.000-4,-6.000 7.000-5,-2.000 6.000-5,-3.000 7.000-6,-3.000 6.000-5,-7.000-1.000-2,-9.000-5.000 4,-10.000-7.000 2,-8.000-5.000 3,-4.000-8.000-2,3.000-5.000-8,3.000-7.000-6,4.000-5.000-8,7.000-8.000 0,13.000-5.000 4,12.000-7.000 5,13.000-5.000 4,9.000-3.000 3,6.000 4.000 0,7.000 3.000 1,6.000 3.000-1,3.000 3.000 1,0.000 3.000 0,0.000 3.000-1,0.000 4.000 1,-8.000 8.000-1,-16.000 17.000 1,-15.000 15.000-1,-15.000 16.000 0,-15.000 10.000 0,-12.000 7.000 0,-13.000 6.000-1,-12.000 7.000 0,-7.000-1.000 0,1.000-6.000 0,-1.000-6.000-1,1.000-6.000 1,2.000-12.000-1,7.000-15.000-1,6.000-15.000-1,7.000-16.000 0,5.000-13.000-5,7.000-9.000-7,6.000-10.000-9,7.000-8.000-7,7.000-14.000-3,9.000-15.000 1,10.000-15.000 2,10.000-16.000 1,4.000-4.000 1,0.000 10.000 1,0.000 10.000 0,0.000 9.000 0</inkml:trace>
</inkml:ink>
</file>

<file path=ppt/ink/ink2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2:36"/>
    </inkml:context>
    <inkml:brush xml:id="br0">
      <inkml:brushProperty name="width" value="0.0286282319575548" units="cm"/>
      <inkml:brushProperty name="height" value="0.0286282319575548" units="cm"/>
      <inkml:brushProperty name="color" value="#f2395b"/>
      <inkml:brushProperty name="ignorePressure" value="0"/>
    </inkml:brush>
  </inkml:definitions>
  <inkml:trace contextRef="#ctx0" brushRef="#br0">71350.000 33850.000 512,'21.000'-47.000'1,"-5.000"6.000"3,-7.000 7.000 2,-5.000 6.000 3,-6.000 7.000 3,-3.000 10.000 5,-3.000 10.000 5,-2.000 9.000 5,-8.000 12.000 1,-8.000 16.000-3,-10.000 15.000-2,-9.000 17.000-3,-7.000 14.000-1,-3.000 17.000 1,-3.000 15.000 0,-2.000 16.000 1,-3.000 10.000-1,1.000 7.000-2,-1.000 6.000-1,1.000 7.000-2,4.000 0.000-2,9.000-2.000-4,10.000-3.000-3,10.000-3.000-2,7.000-12.000-3,6.000-18.000 0,7.000-19.000-1,6.000-18.000 0,9.000-18.000-1,13.000-16.000-1,12.000-15.000-1,13.000-15.000-1,9.000-17.000-2,6.000-15.000 0,7.000-15.000-2,6.000-16.000-1,1.000-12.000 0,-3.000-5.000 0,-3.000-7.000 1,-2.000-5.000-1,-9.000 2.000 1,-12.000 13.000 0,-13.000 12.000-1,-12.000 13.000 0,-4.000-2.000 0,7.000-16.000-3,6.000-15.000-1,7.000-15.000-2,-4.000-3.000 1,-12.000 14.000 2,-13.000 11.000 4,-12.000 14.000 2,-12.000 8.000 2,-8.000 7.000 1,-10.000 6.000 1,-9.000 7.000 1,-9.000 8.000 0,-5.000 14.000 1,-7.000 11.000-1,-5.000 14.000 0,-1.000 7.000 1,6.000 3.000 4,7.000 3.000 4,6.000 4.000 3,18.000-7.000-2,32.000-16.000-5,31.000-15.000-7,32.000-15.000-7,18.000-14.000-4,6.000-8.000-3,7.000-10.000-4,6.000-9.000-3,4.000-5.000-2,4.000 0.000 2,3.000 0.000 0,3.000 0.000 1,-4.000 3.000 2,-8.000 6.000 4,-10.000 7.000 4,-9.000 6.000 3,-18.000 10.000 11,-24.000 17.000 18,-26.000 15.000 20,-24.000 16.000 18,-13.000 10.000 5,0.000 7.000-7,0.000 6.000-8,0.000 7.000-8,1.000 2.000-6,4.000 1.000-4,3.000-1.000-5,3.000 1.000-3,4.000 2.000-4,7.000 7.000-3,6.000 6.000-2,7.000 7.000-2,7.000-4.000-1,9.000-12.000-1,10.000-13.000 1,10.000-12.000-1,8.000-12.000 0,10.000-8.000-3,10.000-10.000-2,9.000-9.000-1,2.000-10.000-4,-2.000-9.000-2,-3.000-10.000-3,-3.000-8.000-3,-6.000-8.000-1,-5.000-2.000 1,-7.000-3.000 0,-5.000-3.000 2,-11.000-4.000 0,-11.000-3.000 1,-14.000-3.000 1,-11.000-2.000 2,-12.000 0.000 0,-9.000 7.000 3,-10.000 6.000 1,-8.000 7.000 1,-11.000 5.000 1,-8.000 7.000-1,-10.000 6.000-2,-9.000 7.000 0,-7.000 5.000-5,-3.000 7.000-7,-3.000 6.000-7,-2.000 7.000-8,2.000 5.000-4,9.000 7.000-6,10.000 6.000-4,10.000 7.000-4,5.000-1.000-2,4.000-6.000 3,3.000-6.000 2,3.000-6.000 1</inkml:trace>
</inkml:ink>
</file>

<file path=ppt/ink/ink20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75950.000 50700.000,'50.000'0.000,"-50.000"-50.000,0.000 0.000,-25.000 75.000,0.000 0.000,-50.000 25.000,0.000 0.000,-50.000 75.000,0.000 0.000,-25.000 25.000,0.000 0.000,-75.000 50.000,0.000 0.000,-25.000 75.000,0.000 0.000,100.000-150.000,0.000 0.000,-25.000 100.000,0.000 0.000,100.000-150.000,0.000 0.000,25.000-25.000,0.000 0.000,50.000-25.000,0.000 0.000,25.000-50.000,0.000 0.000,0.000-25.000</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74850.000 28450.000,'0.000'-100.000,"150.000"100.000,0.000 0.000,0.000 0.000,0.000 0.000,-100.000 25.000</inkml:trace>
</inkml:ink>
</file>

<file path=ppt/ink/ink20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76300.000 50400.000,'50.000'0.000,"25.000"25.000,0.000 0.000,25.000 0.000,0.000 0.000,75.000-25.000,0.000 0.000,0.000 0.000,0.000 0.000,25.000-25.000,0.000 0.000,0.000 0.000,0.000 0.000,0.000 25.000,0.000 0.000,-25.000 0.000,0.000 0.000,-25.000 0.000,0.000 0.000,25.000-25.000,0.000 0.000,-25.000 25.000,0.000 0.000,25.000 0.000,0.000 0.000,-25.000 0.000,0.000 0.000,0.000 0.000,0.000 0.000,50.000 0.000,0.000 0.000,-25.000-25.000,0.000 0.000,25.000 0.000,0.000 0.000,0.000 25.000,0.000 0.000,25.000 0.000,0.000 0.000,-25.000 0.000,0.000 0.000,-25.000 0.000,0.000 0.000,0.000 0.000,0.000 0.000,0.000-25.000,0.000 0.000,-25.000 25.000,0.000 0.000,-25.000-25.000,0.000 0.000,0.000 25.000,0.000 0.000,-25.000 0.000,0.000 0.000,0.000 0.000,0.000 0.000,-25.000 0.000,0.000 0.000,-25.000-25.000,0.000 0.000,-25.000 25.000,0.000 0.000,-25.000 25.000,0.000 0.000,0.000 0.000,0.000 0.000,-25.000 0.000,0.000 0.000,-25.000 50.000,0.000 0.000,-50.000 25.000,0.000 0.000,-50.000 50.000,0.000 0.000,0.000 0.000,0.000 0.000,-25.000 25.000,0.000 0.000,-25.000 25.000,0.000 0.000,0.000 50.000,0.000 0.000,25.000-50.000,0.000 0.000,75.000-75.000,0.000 0.000,75.000-100.000</inkml:trace>
</inkml:ink>
</file>

<file path=ppt/ink/ink20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76250.000 50450.000,'0.000'-100.000,"-25.000"100.000,0.000 0.000,0.000 0.000,0.000 0.000,0.000 25.000,0.000 0.000,-75.000 100.000,0.000 0.000,0.000-25.000,0.000 0.000,0.000 0.000,0.000 0.000,0.000-25.000,0.000 0.000,0.000 25.000,0.000 0.000,25.000 0.000,0.000 0.000,-25.000 50.000,0.000 0.000,0.000-25.000,0.000 0.000,-25.000 25.000,0.000 0.000,0.000-25.000,0.000 0.000,-25.000 25.000,0.000 0.000,25.000-25.000,0.000 0.000,0.000-25.000,0.000 0.000,-25.000 0.000,0.000 0.000,50.000 0.000,0.000 0.000,0.000-25.000,0.000 0.000,50.000-25.000,0.000 0.000,-25.000 25.000,0.000 0.000,25.000 25.000,0.000 0.000,-25.000-25.000,0.000 0.000,0.000 25.000,0.000 0.000,-25.000 0.000,0.000 0.000,25.000-25.000,0.000 0.000,0.000 0.000,0.000 0.000,50.000-50.000,0.000 0.000,0.000 0.000,0.000 0.000,50.000-25.000,0.000 0.000,50.000 0.000,0.000 0.000,0.000-25.000,0.000 0.000,0.000 25.000,0.000 0.000,25.000 0.000,0.000 0.000,0.000 0.000,0.000 0.000,25.000 0.000,0.000 0.000,0.000-25.000,0.000 0.000,50.000-25.000,0.000 0.000,0.000 0.000,0.000 0.000,0.000 0.000,0.000 0.000,25.000 0.000,0.000 0.000,0.000 25.000,0.000 0.000,-25.000 25.000,0.000 0.000,-50.000 0.000,0.000 0.000,0.000 0.000,0.000 0.000,25.000 0.000,0.000 0.000,-25.000 25.000,0.000 0.000,0.000-25.000,0.000 0.000,25.000 0.000,0.000 0.000,-25.000 0.000,0.000 0.000,25.000 0.000,0.000 0.000,0.000-25.000,0.000 0.000,0.000 0.000,0.000 0.000,-25.000 25.000,0.000 0.000,-25.000 0.000,0.000 0.000,0.000 25.000,0.000 0.000,0.000 0.000,0.000 0.000,0.000 0.000,0.000 0.000,0.000 0.000,0.000 0.000,25.000-25.000,0.000 0.000,0.000 0.000,0.000 0.000,0.000 0.000,0.000 0.000,0.000 0.000,0.000 0.000,-25.000 0.000,0.000 0.000,25.000 0.000,0.000 0.000,-25.000-25.000,0.000 0.000,-25.000 25.000,0.000 0.000,0.000 0.000,0.000 0.000,0.000 0.000,0.000 0.000,-25.000 0.000,0.000 0.000,50.000 0.000,0.000 0.000,-25.000-25.000,0.000 0.000,0.000 0.000,0.000 0.000,50.000-25.000,0.000 0.000,-75.000 0.000,0.000 0.000,-25.000 25.000</inkml:trace>
</inkml:ink>
</file>

<file path=ppt/ink/ink20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83800.000 52350.000,'-50.000'0.000,"25.000"25.000,0.000 0.000,-25.000 25.000,0.000 0.000,0.000 25.000,0.000 0.000,-25.000 0.000,0.000 0.000,-50.000 75.000,0.000 0.000,-25.000-50.000,0.000 0.000,25.000 50.000,0.000 0.000,0.000-50.000,0.000 0.000,50.000 0.000,0.000 0.000,0.000-25.000,0.000 0.000,50.000 0.000,0.000 0.000,0.000 0.000,0.000 0.000,-25.000-50.000,0.000 0.000,25.000 0.000,0.000 0.000,0.000 0.000,0.000 0.000,0.000 25.000,0.000 0.000,0.000-50.000,0.000 0.000,25.000 25.000,0.000 0.000,-25.000 0.000,0.000 0.000,25.000-50.000</inkml:trace>
</inkml:ink>
</file>

<file path=ppt/ink/ink20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76800.000 50100.000,'0.000'-50.000,"0.000"25.000,0.000 0.000,0.000 0.000,0.000 0.000,0.000 0.000,0.000 0.000,-25.000 0.000,0.000 0.000,0.000 25.000,0.000 0.000,-25.000 0.000,0.000 0.000,0.000 0.000,0.000 0.000,0.000 0.000,0.000 0.000,-25.000 25.000,0.000 0.000,25.000 25.000,0.000 0.000,-25.000 0.000,0.000 0.000,25.000-25.000,0.000 0.000,0.000 0.000,0.000 0.000,25.000 0.000,0.000 0.000,-25.000 0.000,0.000 0.000,0.000 25.000,0.000 0.000,25.000 0.000,0.000 0.000,25.000 0.000,0.000 0.000,0.000 25.000,0.000 0.000,0.000-25.000,0.000 0.000,50.000-25.000,0.000 0.000,-25.000 25.000,0.000 0.000,25.000-25.000,0.000 0.000,-25.000-25.000,0.000 0.000,25.000 25.000,0.000 0.000,0.000 0.000,0.000 0.000,0.000-25.000,0.000 0.000,25.000 0.000,0.000 0.000,0.000 0.000,0.000 0.000,0.000 0.000,0.000 0.000,0.000 0.000,0.000 0.000,-25.000-25.000,0.000 0.000,25.000 0.000,0.000 0.000,0.000 0.000,0.000 0.000,0.000-25.000,0.000 0.000,-25.000-25.000,0.000 0.000,-25.000 25.000,0.000 0.000,-25.000-25.000,0.000 0.000,0.000 25.000,0.000 0.000,-25.000 0.000,0.000 0.000,-50.000-25.000,0.000 0.000,25.000 25.000,0.000 0.000,-25.000 0.000,0.000 0.000,0.000 0.000,0.000 0.000,0.000 25.000,0.000 0.000,25.000 0.000,0.000 0.000,0.000 25.000,0.000 0.000,-25.000 0.000,0.000 0.000,-25.000 50.000,0.000 0.000,0.000 25.000,0.000 0.000,0.000 0.000,0.000 0.000,25.000 0.000,0.000 0.000,25.000-25.000,0.000 0.000,50.000 25.000,0.000 0.000,0.000 0.000,0.000 0.000,25.000 0.000,0.000 0.000,25.000-25.000,0.000 0.000,0.000 0.000,0.000 0.000,25.000-25.000,0.000 0.000,0.000 25.000,0.000 0.000,25.000-25.000,0.000 0.000,-25.000-25.000,0.000 0.000,0.000 0.000,0.000 0.000,0.000 0.000,0.000 0.000,25.000-25.000,0.000 0.000,-25.000-50.000,0.000 0.000,0.000 25.000,0.000 0.000,0.000-25.000,0.000 0.000,-25.000-50.000,0.000 0.000,-25.000 25.000,0.000 0.000,0.000 25.000,0.000 0.000,-50.000 25.000,0.000 0.000,-25.000-25.000,0.000 0.000,-25.000 50.000,0.000 0.000,-25.000-25.000,0.000 0.000,0.000 50.000,0.000 0.000,0.000 0.000,0.000 0.000,0.000 0.000,0.000 0.000,25.000 50.000,0.000 0.000,25.000 0.000,0.000 0.000,0.000 50.000,0.000 0.000,25.000-25.000,0.000 0.000,0.000 25.000,0.000 0.000,25.000-25.000,0.000 0.000,0.000 0.000,0.000 0.000,25.000-25.000,0.000 0.000,50.000 0.000,0.000 0.000,25.000-50.000,0.000 0.000,-50.000 0.000,0.000 0.000,0.000 0.000</inkml:trace>
</inkml:ink>
</file>

<file path=ppt/ink/ink20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76650.000 50750.000,'0.000'-50.000,"-25.000"0.000,0.000 0.000,25.000 25.000,0.000 0.000,0.000 0.000,0.000 0.000,50.000 0.000,0.000 0.000,0.000 0.000,0.000 0.000,0.000 25.000,0.000 0.000,25.000 25.000,0.000 0.000,-50.000 25.000,0.000 0.000,-25.000 0.000,0.000 0.000,-50.000 25.000,0.000 0.000,-25.000-50.000,0.000 0.000,25.000 0.000,0.000 0.000,0.000-25.000,0.000 0.000,0.000 0.000,0.000 0.000,25.000-100.000,0.000 0.000,25.000 0.000,0.000 0.000,25.000 25.000,0.000 0.000,25.000 25.000,0.000 0.000,0.000 25.000,0.000 0.000,-25.000 25.000,0.000 0.000,25.000 50.000,0.000 0.000,-25.000 25.000,0.000 0.000,-25.000-25.000,0.000 0.000,0.000 0.000,0.000 0.000,-75.000 25.000,0.000 0.000,0.000-50.000,0.000 0.000,0.000 0.000,0.000 0.000,0.000-25.000,0.000 0.000,25.000-25.000,0.000 0.000,0.000-75.000,0.000 0.000,25.000 0.000,0.000 0.000,25.000 25.000,0.000 0.000,25.000 25.000,0.000 0.000,0.000 25.000,0.000 0.000,50.000 25.000,0.000 0.000,0.000 25.000,0.000 0.000,0.000 25.000,0.000 0.000,-25.000 25.000,0.000 0.000,-25.000-25.000,0.000 0.000,-25.000-25.000,0.000 0.000,-50.000 50.000,0.000 0.000,-25.000-50.000,0.000 0.000,0.000 0.000,0.000 0.000,0.000-25.000,0.000 0.000,25.000 0.000,0.000 0.000,25.000-100.000,0.000 0.000,25.000 0.000,0.000 0.000,50.000 0.000,0.000 0.000,50.000 25.000,0.000 0.000,-25.000 50.000,0.000 0.000,25.000 25.000,0.000 0.000,-25.000 75.000,0.000 0.000,-25.000 0.000,0.000 0.000,-25.000 0.000,0.000 0.000,-25.000 0.000,0.000 0.000,-75.000 0.000,0.000 0.000,0.000-50.000,0.000 0.000,0.000 0.000,0.000 0.000,25.000-25.000,0.000 0.000,0.000-75.000,0.000 0.000,50.000-25.000,0.000 0.000,0.000-25.000,0.000 0.000,25.000 50.000,0.000 0.000,25.000 25.000,0.000 0.000,0.000 50.000,0.000 0.000,50.000 100.000,0.000 0.000,-50.000-50.000,0.000 0.000,-25.000 25.000</inkml:trace>
</inkml:ink>
</file>

<file path=ppt/ink/ink20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78800.000 52600.000,'-50.000'-50.000,"0.000"0.000,0.000 0.000,50.000 25.000,0.000 0.000,0.000 0.000,0.000 0.000,25.000-25.000,0.000 0.000,0.000 25.000,0.000 0.000,25.000 0.000,0.000 0.000,0.000 25.000,0.000 0.000,0.000 25.000,0.000 0.000,0.000 25.000,0.000 0.000,-25.000 0.000,0.000 0.000,0.000 0.000,0.000 0.000,-25.000-25.000,0.000 0.000,0.000 25.000,0.000 0.000,-25.000 25.000,0.000 0.000,-50.000-25.000,0.000 0.000,0.000-25.000,0.000 0.000,0.000 0.000,0.000 0.000,25.000-25.000,0.000 0.000,0.000 0.000,0.000 0.000,25.000-75.000,0.000 0.000,25.000-50.000,0.000 0.000,25.000 25.000,0.000 0.000,50.000-25.000,0.000 0.000,0.000 50.000,0.000 0.000,-25.000 50.000,0.000 0.000,0.000 25.000,0.000 0.000,0.000 50.000,0.000 0.000,-25.000 50.000,0.000 0.000,0.000 0.000,0.000 0.000,-25.000-25.000,0.000 0.000,-50.000 0.000,0.000 0.000,-25.000-25.000,0.000 0.000,25.000-25.000,0.000 0.000,0.000-25.000,0.000 0.000,0.000-25.000,0.000 0.000,25.000-50.000,0.000 0.000,25.000-25.000,0.000 0.000,25.000 0.000,0.000 0.000,25.000 25.000,0.000 0.000,0.000 50.000,0.000 0.000,0.000 25.000,0.000 0.000,0.000 50.000,0.000 0.000,-25.000 25.000,0.000 0.000,-25.000 0.000,0.000 0.000,25.000 0.000,0.000 0.000,-50.000 0.000,0.000 0.000,-50.000 0.000,0.000 0.000,0.000-25.000,0.000 0.000,0.000-25.000,0.000 0.000,25.000-25.000,0.000 0.000,0.000-50.000,0.000 0.000,25.000-50.000,0.000 0.000,25.000-25.000,0.000 0.000,25.000 0.000,0.000 0.000,50.000 25.000,0.000 0.000,0.000 50.000,0.000 0.000,-25.000 50.000,0.000 0.000,50.000 25.000,0.000 0.000,-50.000 50.000,0.000 0.000,0.000 25.000,0.000 0.000,-25.000-25.000,0.000 0.000,-25.000-25.000,0.000 0.000,-25.000 25.000,0.000 0.000,-25.000-25.000,0.000 0.000,-25.000-25.000,0.000 0.000,0.000 0.000,0.000 0.000,25.000-50.000,0.000 0.000,25.000-50.000,0.000 0.000,0.000-25.000,0.000 0.000,75.000 25.000,0.000 0.000,25.000-25.000,0.000 0.000,0.000 75.000,0.000 0.000,-25.000 50.000,0.000 0.000,0.000 75.000,0.000 0.000,0.000-25.000,0.000 0.000,-50.000 0.000,0.000 0.000,0.000 0.000,0.000 0.000,-50.000 0.000,0.000 0.000,-25.000-25.000,0.000 0.000,25.000-50.000,0.000 0.000,-25.000 0.000,0.000 0.000,25.000-25.000,0.000 0.000,25.000-50.000,0.000 0.000,25.000-50.000,0.000 0.000,25.000 0.000,0.000 0.000,25.000 50.000,0.000 0.000,25.000 25.000,0.000 0.000,-25.000 50.000,0.000 0.000,25.000 25.000,0.000 0.000,0.000 50.000,0.000 0.000,-25.000 0.000,0.000 0.000,-25.000-25.000,0.000 0.000,-25.000-25.000,0.000 0.000,0.000 25.000,0.000 0.000,-50.000-25.000,0.000 0.000,0.000 0.000,0.000 0.000,25.000-25.000,0.000 0.000,0.000-25.000</inkml:trace>
</inkml:ink>
</file>

<file path=ppt/ink/ink20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80650.000 54200.000,'-100.000'0.000,"50.000"-25.000,0.000 0.000,50.000 0.000,0.000 0.000,0.000-25.000,0.000 0.000,0.000-25.000,0.000 0.000,25.000-25.000,0.000 0.000,25.000 25.000,0.000 0.000,25.000 0.000,0.000 0.000,0.000 25.000,0.000 0.000,25.000 25.000,0.000 0.000,0.000 50.000,0.000 0.000,0.000 25.000,0.000 0.000,-25.000 0.000,0.000 0.000,-25.000 0.000,0.000 0.000,0.000 0.000,0.000 0.000,0.000 0.000,0.000 0.000,0.000 0.000,0.000 0.000,-25.000 0.000,0.000 0.000,-25.000 0.000,0.000 0.000,-50.000 50.000,0.000 0.000,-50.000 0.000,0.000 0.000,0.000-25.000,0.000 0.000,-25.000-25.000,0.000 0.000,25.000-50.000,0.000 0.000,-25.000 0.000,0.000 0.000,25.000-75.000,0.000 0.000,25.000-25.000,0.000 0.000,50.000-25.000,0.000 0.000,25.000 25.000,0.000 0.000,25.000 0.000,0.000 0.000,50.000 25.000,0.000 0.000,50.000-25.000,0.000 0.000,25.000 25.000,0.000 0.000,0.000 50.000,0.000 0.000,-50.000 50.000,0.000 0.000,0.000 50.000,0.000 0.000,-50.000-25.000,0.000 0.000,0.000 25.000,0.000 0.000,-50.000 0.000,0.000 0.000,0.000 25.000,0.000 0.000,-75.000 25.000,0.000 0.000,-25.000 0.000,0.000 0.000,0.000-25.000,0.000 0.000,-25.000-25.000,0.000 0.000,0.000-25.000,0.000 0.000,0.000-50.000,0.000 0.000,25.000-25.000,0.000 0.000,0.000-50.000,0.000 0.000,50.000 0.000,0.000 0.000,25.000-25.000,0.000 0.000,50.000-25.000,0.000 0.000,50.000-25.000,0.000 0.000,75.000 25.000,0.000 0.000,-25.000 25.000,0.000 0.000,-25.000 25.000,0.000 0.000,0.000 75.000,0.000 0.000,-25.000 25.000,0.000 0.000,0.000 75.000,0.000 0.000,0.000 0.000,0.000 0.000,-50.000 0.000,0.000 0.000,0.000-25.000,0.000 0.000,-25.000 50.000,0.000 0.000,0.000 0.000,0.000 0.000,-50.000-25.000,0.000 0.000,-50.000 0.000,0.000 0.000,0.000-25.000,0.000 0.000,-25.000-25.000,0.000 0.000,0.000-50.000,0.000 0.000,0.000-25.000,0.000 0.000,25.000-75.000,0.000 0.000,25.000-25.000,0.000 0.000,50.000 0.000,0.000 0.000,25.000 0.000,0.000 0.000,75.000 0.000,0.000 0.000,50.000 25.000,0.000 0.000,0.000 50.000,0.000 0.000,0.000 25.000,0.000 0.000,0.000 25.000,0.000 0.000,-25.000 50.000,0.000 0.000,-50.000 25.000,0.000 0.000,0.000-25.000,0.000 0.000,0.000 50.000,0.000 0.000,-25.000 0.000,0.000 0.000,-25.000 25.000,0.000 0.000,-50.000 50.000,0.000 0.000,-25.000-50.000,0.000 0.000,-25.000-25.000,0.000 0.000,25.000-25.000,0.000 0.000,-25.000-50.000,0.000 0.000,0.000-25.000,0.000 0.000,50.000-75.000,0.000 0.000,25.000-100.000,0.000 0.000,50.000-50.000,0.000 0.000,0.000 125.000</inkml:trace>
</inkml:ink>
</file>

<file path=ppt/ink/ink20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79350.000 53100.000,'-50.000'50.000,"25.000"-25.000,0.000 0.000,0.000-25.000,0.000 0.000,0.000 0.000,0.000 0.000,0.000 25.000,0.000 0.000,0.000-25.000,0.000 0.000,25.000-25.000,0.000 0.000,0.000 0.000,0.000 0.000,-25.000 0.000</inkml:trace>
</inkml:ink>
</file>

<file path=ppt/ink/ink20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78850.000 52650.000,'0.000'-50.000,"-25.000"0.000,0.000 0.000,0.000 0.000,0.000 0.000,0.000 0.000,0.000 0.000,25.000 0.000,0.000 0.000,0.000-25.000,0.000 0.000,25.000 0.000,0.000 0.000,0.000 25.000,0.000 0.000,25.000 25.000,0.000 0.000,25.000 50.000,0.000 0.000,0.000 25.000,0.000 0.000,-25.000 25.000,0.000 0.000,0.000-25.000,0.000 0.000,-25.000-25.000,0.000 0.000,-25.000 25.000,0.000 0.000,25.000 0.000,0.000 0.000,-75.000 25.000,0.000 0.000,-25.000 25.000,0.000 0.000,-25.000-25.000,0.000 0.000,0.000-25.000,0.000 0.000,25.000 0.000,0.000 0.000,25.000-50.000,0.000 0.000,0.000-25.000,0.000 0.000,0.000-50.000,0.000 0.000,50.000-25.000,0.000 0.000,0.000-25.000,0.000 0.000,100.000-50.000,0.000 0.000,-50.000 75.000,0.000 0.000,50.000 0.000,0.000 0.000,0.000 50.000,0.000 0.000,0.000 50.000,0.000 0.000,25.000 100.000,0.000 0.000,-25.000 25.000,0.000 0.000,-25.000 0.000,0.000 0.000,-50.000-25.000,0.000 0.000,-50.000 0.000,0.000 0.000,-50.000 0.000,0.000 0.000,-25.000-50.000,0.000 0.000,0.000-25.000,0.000 0.000,-25.000 0.000,0.000 0.000,0.000-50.000,0.000 0.000,50.000 0.000,0.000 0.000,25.000-50.000,0.000 0.000,25.000-25.000,0.000 0.000,25.000 0.000,0.000 0.000,50.000-25.000,0.000 0.000,50.000-25.000,0.000 0.000,25.000 75.000,0.000 0.000,-25.000 75.000,0.000 0.000,25.000 75.000,0.000 0.000,-50.000 50.000,0.000 0.000,-25.000 0.000,0.000 0.000,-50.000 0.000,0.000 0.000,-50.000-25.000,0.000 0.000,-25.000 0.000,0.000 0.000,-50.000-25.000,0.000 0.000,25.000-50.000,0.000 0.000,-50.000 0.000,0.000 0.000,50.000-50.000,0.000 0.000,25.000-50.000,0.000 0.000,50.000-25.000,0.000 0.000,25.000-50.000,0.000 0.000,75.000 25.000,0.000 0.000,25.000 0.000,0.000 0.000,0.000 50.000,0.000 0.000,0.000 50.000,0.000 0.000,0.000 75.000,0.000 0.000,0.000 50.000,0.000 0.000,-25.000 25.000,0.000 0.000,-75.000-50.000,0.000 0.000,0.000 25.000,0.000 0.000,-75.000 0.000,0.000 0.000,-50.000-50.000,0.000 0.000,50.000-50.000,0.000 0.000,-25.000 0.000,0.000 0.000,25.000-100.000,0.000 0.000,50.000-50.000,0.000 0.000,25.000 100.000,0.000 0.000,-25.000 0.000</inkml:trace>
</inkml:ink>
</file>

<file path=ppt/ink/ink20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76600.000 50450.000,'-50.000'0.000,"-75.000"-50.000,0.000 0.000,75.000 25.000,0.000 0.000,25.000 25.000,0.000 0.000,50.000 0.000,0.000 0.000,50.000 0.000,0.000 0.000,-50.000 0.000,0.000 0.000,0.000 0.000</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66100.000 39050.000,'200.000'-50.000,"-200.000"0.000,0.000 0.000,-50.000 50.000,0.000 0.000,-50.000 50.000,0.000 0.000,-25.000 75.000,0.000 0.000,25.000-25.000,0.000 0.000,50.000-25.000,0.000 0.000,50.000-25.000,0.000 0.000,100.000-100.000,0.000 0.000,75.000-25.000,0.000 0.000,-50.000 25.000,0.000 0.000,-50.000 50.000,0.000 0.000,-75.000 25.000,0.000 0.000,0.000 0.000,0.000 0.000,50.000 0.000,0.000 0.000,25.000-75.000,0.000 0.000,150.000-100.000,0.000 0.000,-75.000 50.000,0.000 0.000,-75.000 75.000,0.000 0.000,-50.000 0.000,0.000 0.000,-50.000 25.000,0.000 0.000,0.000 100.000,0.000 0.000,0.000 75.000,0.000 0.000,25.000-25.000,0.000 0.000,25.000-75.000,0.000 0.000,50.000-50.000,0.000 0.000,0.000-75.000,0.000 0.000,25.000-75.000,0.000 0.000,-75.000-100.000,0.000 0.000,-25.000 50.000,0.000 0.000,-50.000 75.000,0.000 0.000,50.000 75.000,0.000 0.000,25.000 0.000,0.000 0.000,75.000 0.000,0.000 0.000,25.000 50.000,0.000 0.000,-25.000 75.000,0.000 0.000,-75.000 75.000,0.000 0.000,-50.000-25.000,0.000 0.000,-50.000-50.000,0.000 0.000,50.000-50.000,0.000 0.000,150.000-125.000,0.000 0.000,25.000 50.000,0.000 0.000,-50.000 25.000,0.000 0.000,-50.000 0.000,0.000 0.000,-25.000-25.000,0.000 0.000,-25.000 0.000</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75450.000 29800.000,'-50.000'-50.000,"100.000"25.000,0.000 0.000,125.000 0.000,0.000 0.000,50.000 25.000,0.000 0.000,0.000 0.000,0.000 0.000,-100.000 0.000,0.000 0.000,-75.000 0.000,0.000 0.000,-25.000 0.000</inkml:trace>
</inkml:ink>
</file>

<file path=ppt/ink/ink2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78300.000 53100.000,'-50.000'-50.000,"0.000"-25.000,0.000 0.000,50.000 50.000,0.000 0.000,0.000 0.000,0.000 0.000,0.000 0.000,0.000 0.000,0.000-25.000,0.000 0.000,25.000 0.000,0.000 0.000,25.000-50.000,0.000 0.000,0.000-25.000,0.000 0.000,25.000 25.000,0.000 0.000,0.000 50.000,0.000 0.000,25.000 25.000,0.000 0.000,-25.000 50.000,0.000 0.000,0.000 75.000,0.000 0.000,-25.000 0.000,0.000 0.000,-25.000-25.000,0.000 0.000,0.000 25.000,0.000 0.000,-25.000-25.000,0.000 0.000,-50.000 0.000,0.000 0.000,-25.000 0.000,0.000 0.000,-25.000 0.000,0.000 0.000,0.000-50.000,0.000 0.000,0.000 0.000,0.000 0.000,0.000-50.000,0.000 0.000,50.000-75.000,0.000 0.000,50.000-75.000,0.000 0.000,0.000-25.000,0.000 0.000,100.000 50.000,0.000 0.000,-25.000 50.000,0.000 0.000,0.000 75.000,0.000 0.000,0.000 25.000,0.000 0.000,0.000 75.000,0.000 0.000,-50.000 25.000,0.000 0.000,0.000-25.000,0.000 0.000,-25.000 0.000,0.000 0.000,-25.000 0.000,0.000 0.000,-50.000 0.000,0.000 0.000,-25.000-25.000,0.000 0.000,-25.000-25.000,0.000 0.000,0.000-25.000,0.000 0.000,25.000-50.000,0.000 0.000,25.000-50.000,0.000 0.000,50.000 25.000,0.000 0.000,25.000-50.000,0.000 0.000,25.000-50.000,0.000 0.000,75.000 25.000,0.000 0.000,0.000 75.000,0.000 0.000,0.000 50.000,0.000 0.000,25.000 50.000,0.000 0.000,-25.000 100.000,0.000 0.000,-50.000 0.000,0.000 0.000,-25.000 50.000,0.000 0.000,-25.000-50.000,0.000 0.000,-75.000 0.000,0.000 0.000,-25.000-50.000,0.000 0.000,0.000-25.000,0.000 0.000,-25.000-25.000,0.000 0.000,25.000-25.000,0.000 0.000,50.000-25.000,0.000 0.000,25.000-75.000,0.000 0.000,75.000-25.000,0.000 0.000,75.000-50.000,0.000 0.000,-25.000 75.000,0.000 0.000,0.000 50.000,0.000 0.000,-25.000 50.000,0.000 0.000,0.000 50.000,0.000 0.000,-25.000 50.000,0.000 0.000,-50.000 0.000,0.000 0.000,0.000 0.000,0.000 0.000,-50.000-25.000,0.000 0.000,-50.000 0.000,0.000 0.000,-25.000 0.000,0.000 0.000,0.000-75.000,0.000 0.000,50.000-25.000,0.000 0.000,0.000-100.000,0.000 0.000,75.000-75.000,0.000 0.000,50.000 50.000,0.000 0.000,75.000 50.000,0.000 0.000,-50.000 50.000,0.000 0.000,25.000 50.000,0.000 0.000,0.000 25.000,0.000 0.000,0.000 25.000,0.000 0.000,0.000-25.000,0.000 0.000,-25.000 25.000,0.000 0.000,-50.000 0.000,0.000 0.000,-25.000 50.000,0.000 0.000,-100.000 0.000,0.000 0.000,-25.000 0.000,0.000 0.000,0.000-25.000,0.000 0.000,-50.000-25.000,0.000 0.000,50.000-50.000,0.000 0.000,50.000-25.000,0.000 0.000,25.000-50.000,0.000 0.000,50.000-25.000,0.000 0.000,75.000-50.000,0.000 0.000,125.000-50.000,0.000 0.000,25.000 25.000,0.000 0.000,-25.000 75.000,0.000 0.000,-25.000 100.000,0.000 0.000,-100.000 25.000,0.000 0.000,-50.000 75.000,0.000 0.000,-100.000 0.000,0.000 0.000,0.000 0.000,0.000 0.000,-25.000-75.000,0.000 0.000,50.000-25.000</inkml:trace>
</inkml:ink>
</file>

<file path=ppt/ink/ink2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76800.000 50300.000,'-50.000'0.000,"-25.000"0.000,0.000 0.000,25.000 0.000,0.000 0.000,25.000 0.000,0.000 0.000,25.000-25.000,0.000 0.000,0.000 50.000,0.000 0.000,50.000 25.000,0.000 0.000,25.000 0.000,0.000 0.000,50.000 25.000,0.000 0.000,25.000 25.000,0.000 0.000,-25.000-25.000,0.000 0.000,-25.000 25.000,0.000 0.000,25.000-25.000,0.000 0.000,-25.000 0.000,0.000 0.000,0.000 0.000,0.000 0.000,0.000 0.000,0.000 0.000,-25.000 50.000,0.000 0.000,-25.000-25.000,0.000 0.000,0.000 0.000,0.000 0.000,0.000-50.000,0.000 0.000,0.000 25.000,0.000 0.000,0.000 0.000,0.000 0.000,0.000 0.000,0.000 0.000,0.000-25.000,0.000 0.000,0.000-25.000,0.000 0.000,25.000 0.000,0.000 0.000,-25.000 25.000,0.000 0.000,25.000 0.000,0.000 0.000,-25.000 25.000,0.000 0.000,-25.000-25.000,0.000 0.000,25.000 0.000,0.000 0.000,0.000-50.000,0.000 0.000,25.000 25.000,0.000 0.000,-25.000 25.000,0.000 0.000,25.000 0.000,0.000 0.000,-50.000 0.000,0.000 0.000,25.000 0.000,0.000 0.000,0.000-25.000,0.000 0.000,0.000 0.000,0.000 0.000,25.000 0.000,0.000 0.000,-25.000 50.000,0.000 0.000,0.000-25.000,0.000 0.000,0.000 0.000,0.000 0.000,0.000 0.000,0.000 0.000,-25.000-25.000,0.000 0.000,0.000 0.000,0.000 0.000,0.000 0.000,0.000 0.000,25.000 25.000,0.000 0.000,-50.000 0.000,0.000 0.000,25.000-50.000,0.000 0.000,0.000 25.000,0.000 0.000,-25.000-100.000,0.000 0.000,-25.000-25.000,0.000 0.000,-25.000 25.000</inkml:trace>
</inkml:ink>
</file>

<file path=ppt/ink/ink2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78450.000 51750.000,'-50.000'0.000,"-75.000"-100.000,0.000 0.000,75.000 50.000,0.000 0.000,25.000 0.000,0.000 0.000,0.000-25.000,0.000 0.000,0.000 25.000,0.000 0.000,0.000 25.000,0.000 0.000,-25.000 25.000,0.000 0.000,0.000 0.000,0.000 0.000,25.000-25.000</inkml:trace>
</inkml:ink>
</file>

<file path=ppt/ink/ink2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77500.000 50950.000,'-150.000'0.000,"125.000"-25.000,0.000 0.000,25.000 0.000,0.000 0.000,-25.000 25.000,0.000 0.000,0.000-25.000,0.000 0.000,25.000 0.000,0.000 0.000,25.000 25.000,0.000 0.000,0.000 25.000,0.000 0.000,0.000-25.000</inkml:trace>
</inkml:ink>
</file>

<file path=ppt/ink/ink2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76600.000 51000.000,'-100.000'0.000,"-25.000"-150.000,0.000 0.000,75.000 75.000,0.000 0.000,25.000 25.000,0.000 0.000,0.000-50.000,0.000 0.000,25.000 25.000,0.000 0.000,75.000 0.000,0.000 0.000,50.000-25.000,0.000 0.000,25.000 25.000,0.000 0.000,25.000 0.000,0.000 0.000,0.000 75.000,0.000 0.000,-50.000 0.000,0.000 0.000,0.000 125.000,0.000 0.000,-25.000 25.000,0.000 0.000,0.000 25.000,0.000 0.000,-75.000-50.000,0.000 0.000,0.000 0.000,0.000 0.000,-75.000 25.000,0.000 0.000,-50.000-25.000,0.000 0.000,-75.000 0.000,0.000 0.000,-25.000 0.000,0.000 0.000,-75.000-25.000,0.000 0.000,25.000 0.000,0.000 0.000,50.000-75.000,0.000 0.000,50.000-25.000,0.000 0.000,50.000-75.000,0.000 0.000,25.000-50.000,0.000 0.000,75.000-75.000,0.000 0.000,0.000 0.000,0.000 0.000,75.000 0.000,0.000 0.000,25.000 25.000,0.000 0.000,50.000 0.000,0.000 0.000,25.000 25.000,0.000 0.000,50.000 50.000,0.000 0.000,0.000 75.000,0.000 0.000,-25.000 100.000,0.000 0.000,-50.000 75.000,0.000 0.000,-50.000 25.000,0.000 0.000,-50.000 0.000,0.000 0.000,-50.000-25.000,0.000 0.000,-25.000 0.000,0.000 0.000,-100.000 25.000,0.000 0.000,-50.000 0.000,0.000 0.000,-50.000-25.000,0.000 0.000,25.000-75.000,0.000 0.000,25.000-50.000,0.000 0.000,50.000-125.000,0.000 0.000,50.000-50.000,0.000 0.000,75.000-100.000,0.000 0.000,50.000 175.000</inkml:trace>
</inkml:ink>
</file>

<file path=ppt/ink/ink2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81250.000 52700.000,'0.000'-50.000,"0.000"25.000,0.000 0.000,0.000 0.000,0.000 0.000,-50.000-75.000,0.000 0.000,-25.000 75.000,0.000 0.000,-25.000 0.000,0.000 0.000,0.000 50.000,0.000 0.000,-25.000 50.000,0.000 0.000,25.000-25.000,0.000 0.000,-25.000 50.000,0.000 0.000,50.000-25.000,0.000 0.000,-25.000 0.000,0.000 0.000,25.000 25.000,0.000 0.000,0.000 25.000,0.000 0.000,25.000 0.000,0.000 0.000,25.000 0.000,0.000 0.000,25.000 0.000,0.000 0.000,25.000-25.000,0.000 0.000,25.000 0.000,0.000 0.000,0.000 0.000,0.000 0.000,0.000-25.000,0.000 0.000,75.000-25.000,0.000 0.000,25.000-25.000,0.000 0.000,25.000-25.000,0.000 0.000,0.000 0.000,0.000 0.000,-25.000 0.000,0.000 0.000,0.000-50.000,0.000 0.000,-25.000 0.000,0.000 0.000,0.000-25.000,0.000 0.000,-25.000 0.000,0.000 0.000,-25.000-25.000,0.000 0.000,0.000 0.000,0.000 0.000,-25.000-25.000,0.000 0.000,-25.000-25.000,0.000 0.000,-50.000-50.000,0.000 0.000,-50.000 0.000,0.000 0.000,-25.000 50.000,0.000 0.000,-25.000 75.000,0.000 0.000,-50.000 0.000,0.000 0.000,-25.000 50.000,0.000 0.000,0.000 25.000,0.000 0.000,50.000 25.000,0.000 0.000,75.000-25.000,0.000 0.000,50.000 0.000</inkml:trace>
</inkml:ink>
</file>

<file path=ppt/ink/ink2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77950.000 49350.000,'-150.000'-150.000,"75.000"75.000,0.000 0.000,0.000 0.000,0.000 0.000,50.000 50.000,0.000 0.000,-50.000 0.000,0.000 0.000,0.000 25.000,0.000 0.000,-25.000 25.000,0.000 0.000,-25.000 25.000,0.000 0.000,75.000 0.000,0.000 0.000,0.000-25.000,0.000 0.000,-50.000 50.000,0.000 0.000,25.000 25.000,0.000 0.000,-25.000 0.000,0.000 0.000,25.000 25.000,0.000 0.000,-25.000 0.000,0.000 0.000,25.000 0.000,0.000 0.000,50.000-25.000,0.000 0.000,0.000 0.000,0.000 0.000,25.000 0.000,0.000 0.000,25.000 0.000,0.000 0.000,25.000-25.000,0.000 0.000,50.000 25.000,0.000 0.000,0.000 0.000,0.000 0.000,25.000-25.000,0.000 0.000,25.000-50.000,0.000 0.000,0.000-25.000,0.000 0.000,-125.000 0.000,0.000 0.000,175.000 0.000,0.000 0.000,-25.000-50.000,0.000 0.000,-25.000-25.000,0.000 0.000,-50.000-25.000,0.000 0.000,0.000-50.000,0.000 0.000,-25.000 0.000,0.000 0.000,-50.000-25.000,0.000 0.000,-50.000 0.000,0.000 0.000,-25.000 0.000,0.000 0.000,-25.000 25.000,0.000 0.000,0.000 50.000,0.000 0.000,-25.000 75.000,0.000 0.000,-50.000 50.000,0.000 0.000,50.000 75.000,0.000 0.000,75.000-50.000</inkml:trace>
</inkml:ink>
</file>

<file path=ppt/ink/ink2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79550.000 51500.000,'0.000'-50.000,"0.000"25.000,0.000 0.000,-25.000-50.000,0.000 0.000,-25.000 50.000,0.000 0.000,0.000 0.000,0.000 0.000,-25.000 25.000,0.000 0.000,-50.000 0.000,0.000 0.000,0.000 25.000,0.000 0.000,0.000 50.000,0.000 0.000,25.000 50.000,0.000 0.000,75.000 0.000,0.000 0.000,0.000 0.000,0.000 0.000,25.000 0.000,0.000 0.000,0.000 0.000,0.000 0.000,-25.000 25.000,0.000 0.000,25.000-50.000,0.000 0.000,0.000 0.000,0.000 0.000,75.000-25.000,0.000 0.000,0.000-50.000,0.000 0.000,25.000 0.000,0.000 0.000,0.000-25.000,0.000 0.000,0.000 0.000,0.000 0.000,25.000-50.000,0.000 0.000,0.000-50.000,0.000 0.000,0.000 0.000,0.000 0.000,-25.000-25.000,0.000 0.000,0.000 0.000,0.000 0.000,-50.000-50.000,0.000 0.000,0.000 25.000,0.000 0.000,-50.000 0.000,0.000 0.000,25.000 75.000,0.000 0.000,-50.000 0.000,0.000 0.000,-25.000 0.000,0.000 0.000,-50.000 25.000,0.000 0.000,-25.000 0.000,0.000 0.000,-25.000 50.000,0.000 0.000,25.000 0.000,0.000 0.000,25.000 75.000,0.000 0.000,75.000-25.000,0.000 0.000,0.000-50.000</inkml:trace>
</inkml:ink>
</file>

<file path=ppt/ink/ink2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92350.000 49700.000,'-200.000'-50.000,"125.000"50.000,0.000 0.000,-25.000 50.000,0.000 0.000,25.000 25.000,0.000 0.000,25.000 0.000,0.000 0.000,-25.000 0.000,0.000 0.000,0.000 25.000,0.000 0.000,50.000 0.000,0.000 0.000,25.000 0.000,0.000 0.000,25.000-25.000,0.000 0.000,25.000 0.000,0.000 0.000,25.000 0.000,0.000 0.000,0.000-25.000,0.000 0.000,0.000 0.000,0.000 0.000,25.000 0.000,0.000 0.000,-25.000 0.000,0.000 0.000,25.000-25.000,0.000 0.000,0.000 0.000,0.000 0.000,0.000-25.000,0.000 0.000,25.000 0.000,0.000 0.000,0.000-25.000,0.000 0.000,0.000-25.000,0.000 0.000,0.000-25.000,0.000 0.000,-25.000-25.000,0.000 0.000,-25.000 25.000,0.000 0.000,0.000 0.000,0.000 0.000,-25.000-50.000,0.000 0.000,0.000 0.000,0.000 0.000,-25.000 0.000,0.000 0.000,-25.000 0.000,0.000 0.000,-25.000 0.000,0.000 0.000,-50.000-25.000,0.000 0.000,-25.000 50.000,0.000 0.000,0.000-25.000,0.000 0.000,0.000 50.000,0.000 0.000,-25.000 25.000,0.000 0.000,0.000 50.000,0.000 0.000,25.000 0.000,0.000 0.000,-50.000 0.000,0.000 0.000,-25.000 50.000,0.000 0.000,-25.000 0.000,0.000 0.000,0.000 50.000,0.000 0.000,50.000 25.000,0.000 0.000,50.000 50.000,0.000 0.000,100.000 25.000,0.000 0.000,50.000 0.000,0.000 0.000,0.000-125.000,0.000 0.000,0.000-50.000</inkml:trace>
</inkml:ink>
</file>

<file path=ppt/ink/ink2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95550.000 50500.000,'-50.000'0.000,"25.000"-25.000,0.000 0.000,-25.000 25.000,0.000 0.000,0.000 0.000,0.000 0.000,25.000 25.000,0.000 0.000,-50.000 25.000,0.000 0.000,-25.000 0.000,0.000 0.000,25.000 0.000,0.000 0.000,-25.000 25.000,0.000 0.000,0.000-25.000,0.000 0.000,50.000 0.000,0.000 0.000,-25.000 25.000,0.000 0.000,50.000 0.000,0.000 0.000,25.000-25.000,0.000 0.000,-25.000 50.000,0.000 0.000,0.000 25.000,0.000 0.000,25.000 0.000,0.000 0.000,0.000 25.000,0.000 0.000,0.000-50.000,0.000 0.000,50.000 0.000,0.000 0.000,0.000-25.000,0.000 0.000,25.000-25.000,0.000 0.000,25.000 0.000,0.000 0.000,0.000-25.000,0.000 0.000,50.000-25.000,0.000 0.000,0.000 0.000,0.000 0.000,25.000-25.000,0.000 0.000,0.000-25.000,0.000 0.000,-25.000 0.000,0.000 0.000,-25.000 0.000,0.000 0.000,-50.000 25.000,0.000 0.000,25.000-50.000,0.000 0.000,-50.000 0.000,0.000 0.000,-25.000-25.000,0.000 0.000,0.000-75.000,0.000 0.000,-25.000 0.000,0.000 0.000,-25.000 0.000,0.000 0.000,-25.000 50.000,0.000 0.000,0.000 25.000,0.000 0.000,-25.000 25.000,0.000 0.000,0.000 25.000,0.000 0.000,0.000 0.000,0.000 0.000,-50.000 50.000,0.000 0.000,-25.000 25.000,0.000 0.000,-25.000 25.000,0.000 0.000,25.000 0.000,0.000 0.000,75.000-25.000,0.000 0.000,50.000-25.000</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76950.000 29250.000,'50.000'-100.000,"50.000"100.000,0.000 0.000,25.000 25.000,0.000 0.000,25.000 25.000,0.000 0.000,-75.000 50.000,0.000 0.000,-125.000 50.000,0.000 0.000,0.000-100.000</inkml:trace>
</inkml:ink>
</file>

<file path=ppt/ink/ink2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5: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98100.000 52550.000,'-50.000'-50.000,"0.000"0.000,0.000 0.000,0.000 25.000,0.000 0.000,0.000 25.000,0.000 0.000,-25.000 0.000,0.000 0.000,25.000 50.000,0.000 0.000,-25.000 25.000,0.000 0.000,25.000 0.000,0.000 0.000,-25.000 0.000,0.000 0.000,25.000-25.000,0.000 0.000,0.000 25.000,0.000 0.000,25.000-25.000,0.000 0.000,-25.000 25.000,0.000 0.000,25.000 0.000,0.000 0.000,0.000 0.000,0.000 0.000,25.000 0.000,0.000 0.000,0.000 0.000,0.000 0.000,50.000 25.000,0.000 0.000,50.000 25.000,0.000 0.000,-25.000-50.000,0.000 0.000,0.000 0.000,0.000 0.000,0.000 0.000,0.000 0.000,50.000-25.000,0.000 0.000,0.000-25.000,0.000 0.000,25.000-25.000,0.000 0.000,25.000-25.000,0.000 0.000,0.000 0.000,0.000 0.000,0.000-50.000,0.000 0.000,-25.000 0.000,0.000 0.000,0.000 0.000,0.000 0.000,-50.000 0.000,0.000 0.000,-25.000 0.000,0.000 0.000,-25.000 0.000,0.000 0.000,-25.000-25.000,0.000 0.000,-25.000 0.000,0.000 0.000,0.000 0.000,0.000 0.000,-75.000 0.000,0.000 0.000,0.000 0.000,0.000 0.000,-25.000-25.000,0.000 0.000,0.000 25.000,0.000 0.000,-25.000 25.000,0.000 0.000,-50.000 25.000,0.000 0.000,-25.000 50.000,0.000 0.000,-50.000 75.000,0.000 0.000,0.000 50.000,0.000 0.000,75.000-50.000,0.000 0.000,125.000-50.000</inkml:trace>
</inkml:ink>
</file>

<file path=ppt/ink/ink2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92850.000 50400.000,'-50.000'0.000,"50.000"-25.000,0.000 0.000,25.000 0.000,0.000 0.000,25.000 0.000,0.000 0.000,0.000 25.000,0.000 0.000,-25.000 25.000,0.000 0.000,0.000 0.000,0.000 0.000,-25.000 0.000,0.000 0.000,-50.000-25.000,0.000 0.000,0.000 0.000,0.000 0.000,0.000 0.000,0.000 0.000,25.000-25.000,0.000 0.000,25.000 0.000,0.000 0.000,25.000 0.000,0.000 0.000,25.000 25.000,0.000 0.000,-25.000 0.000,0.000 0.000,-25.000 25.000,0.000 0.000,0.000 0.000,0.000 0.000,-25.000 0.000,0.000 0.000,0.000-25.000,0.000 0.000,0.000 0.000,0.000 0.000,25.000-75.000,0.000 0.000,50.000 50.000,0.000 0.000,-25.000 0.000,0.000 0.000,0.000 25.000,0.000 0.000,-25.000 25.000,0.000 0.000,0.000 0.000,0.000 0.000,25.000 25.000,0.000 0.000,0.000-25.000,0.000 0.000,25.000 0.000,0.000 0.000,-25.000 0.000,0.000 0.000,75.000 0.000,0.000 0.000,-25.000 0.000,0.000 0.000,0.000 25.000,0.000 0.000,0.000-25.000,0.000 0.000,-25.000 0.000,0.000 0.000,25.000 0.000,0.000 0.000,-25.000 25.000,0.000 0.000,0.000-25.000,0.000 0.000,0.000 0.000,0.000 0.000,25.000-25.000,0.000 0.000,-25.000 25.000,0.000 0.000,0.000 25.000,0.000 0.000,0.000 0.000,0.000 0.000,0.000-25.000,0.000 0.000,-25.000 0.000,0.000 0.000,25.000 0.000,0.000 0.000,0.000 0.000,0.000 0.000,0.000 0.000,0.000 0.000,0.000 25.000,0.000 0.000,0.000 0.000,0.000 0.000,0.000 0.000,0.000 0.000,25.000-25.000,0.000 0.000,-25.000 25.000,0.000 0.000,25.000 0.000,0.000 0.000,0.000 25.000,0.000 0.000,-25.000-25.000,0.000 0.000,0.000 25.000,0.000 0.000,25.000-25.000,0.000 0.000,-25.000-25.000,0.000 0.000,0.000 25.000,0.000 0.000,0.000-25.000,0.000 0.000,25.000 25.000,0.000 0.000,-25.000 0.000,0.000 0.000,25.000-25.000,0.000 0.000,-25.000 0.000,0.000 0.000,25.000-25.000,0.000 0.000,-50.000 0.000,0.000 0.000,25.000 25.000,0.000 0.000,-25.000 0.000,0.000 0.000,0.000 0.000,0.000 0.000,25.000 0.000,0.000 0.000,-25.000 0.000,0.000 0.000,0.000 0.000,0.000 0.000,0.000 0.000,0.000 0.000,25.000 25.000,0.000 0.000,-25.000-50.000,0.000 0.000,-25.000 25.000,0.000 0.000,25.000-25.000,0.000 0.000,0.000 25.000,0.000 0.000,0.000-25.000,0.000 0.000,0.000 25.000,0.000 0.000,0.000-25.000,0.000 0.000,-25.000 25.000,0.000 0.000,25.000-25.000,0.000 0.000,-25.000 25.000,0.000 0.000,-25.000-25.000,0.000 0.000,25.000-25.000,0.000 0.000,-25.000 25.000,0.000 0.000,0.000-50.000,0.000 0.000,25.000 25.000,0.000 0.000,0.000 0.000,0.000 0.000,50.000 0.000,0.000 0.000,-25.000 25.000,0.000 0.000,0.000 0.000,0.000 0.000,0.000 0.000,0.000 0.000,0.000 25.000,0.000 0.000,-25.000 0.000,0.000 0.000,-25.000 0.000,0.000 0.000,-50.000 25.000,0.000 0.000,25.000-50.000,0.000 0.000,25.000 0.000,0.000 0.000,0.000-25.000,0.000 0.000,50.000-25.000,0.000 0.000,25.000 25.000,0.000 0.000,0.000 0.000,0.000 0.000,0.000 25.000,0.000 0.000,-50.000 50.000,0.000 0.000,-25.000-25.000,0.000 0.000,-25.000 0.000,0.000 0.000,25.000-25.000,0.000 0.000,25.000-25.000,0.000 0.000,0.000 0.000,0.000 0.000,0.000 0.000</inkml:trace>
</inkml:ink>
</file>

<file path=ppt/ink/ink2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59150.000 13350.000,'0.000'-50.000,"0.000"0.000,0.000 0.000,25.000 25.000,0.000 0.000,75.000 0.000,0.000 0.000,-50.000 25.000,0.000 0.000,0.000 25.000,0.000 0.000,-25.000 0.000,0.000 0.000,-25.000 75.000,0.000 0.000,-25.000 50.000,0.000 0.000,-25.000-50.000,0.000 0.000,0.000-50.000,0.000 0.000,25.000-25.000,0.000 0.000,75.000-25.000,0.000 0.000,25.000 0.000,0.000 0.000,0.000 0.000,0.000 0.000,-50.000 25.000,0.000 0.000,-25.000 75.000,0.000 0.000,-25.000 25.000,0.000 0.000,-50.000-25.000,0.000 0.000,50.000-25.000,0.000 0.000,-25.000-25.000,0.000 0.000,50.000-100.000,0.000 0.000,25.000-25.000,0.000 0.000,0.000 0.000</inkml:trace>
</inkml:ink>
</file>

<file path=ppt/ink/ink2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60250.000 12800.000,'0.000'-50.000,"25.000"50.000,0.000 0.000,-25.000 125.000,0.000 0.000,0.000 25.000,0.000 0.000,-25.000 75.000,0.000 0.000,25.000-50.000,0.000 0.000,25.000-25.000,0.000 0.000,0.000-100.000,0.000 0.000,50.000-75.000,0.000 0.000,0.000-75.000,0.000 0.000,-25.000 0.000,0.000 0.000,-25.000 0.000,0.000 0.000,0.000 0.000,0.000 0.000,-75.000 75.000,0.000 0.000,-25.000 0.000,0.000 0.000,0.000 100.000,0.000 0.000,25.000 0.000,0.000 0.000,25.000 0.000,0.000 0.000,0.000-50.000,0.000 0.000,50.000-50.000,0.000 0.000,0.000 0.000,0.000 0.000,0.000 0.000</inkml:trace>
</inkml:ink>
</file>

<file path=ppt/ink/ink2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60950.000 13350.000,'50.000'0.000,"-25.000"75.000,0.000 0.000,0.000 75.000,0.000 0.000,-25.000 0.000,0.000 0.000,25.000-75.000,0.000 0.000,25.000-50.000,0.000 0.000,0.000-25.000,0.000 0.000,0.000-125.000,0.000 0.000,0.000 0.000,0.000 0.000,-25.000 25.000,0.000 0.000,-50.000 25.000,0.000 0.000,-50.000 50.000,0.000 0.000,0.000 25.000,0.000 0.000,25.000 0.000,0.000 0.000,25.000 0.000,0.000 0.000,0.000 0.000</inkml:trace>
</inkml:ink>
</file>

<file path=ppt/ink/ink2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98250.000 53750.000,'50.000'0.000,"-25.000"-25.000,0.000 0.000,0.000 25.000,0.000 0.000,-25.000 25.000,0.000 0.000,-25.000 25.000,0.000 0.000,-25.000 0.000,0.000 0.000,0.000-50.000,0.000 0.000,25.000 0.000,0.000 0.000,25.000-50.000,0.000 0.000,25.000-25.000,0.000 0.000,50.000 25.000,0.000 0.000,-25.000 25.000,0.000 0.000,0.000 25.000,0.000 0.000,-50.000 25.000,0.000 0.000,-25.000 25.000,0.000 0.000,-25.000 0.000,0.000 0.000,0.000 0.000,0.000 0.000,25.000-50.000,0.000 0.000,25.000-25.000,0.000 0.000,0.000-25.000,0.000 0.000,0.000 25.000,0.000 0.000,25.000 0.000,0.000 0.000,-25.000 0.000,0.000 0.000,0.000 0.000</inkml:trace>
</inkml:ink>
</file>

<file path=ppt/ink/ink2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93000.000 50350.000,'132.000'85.000,"1.000"0.000,-1.000-1.000,0.000 1.000,1.000 1.000,0.000-1.000,-1.000 0.000,0.000-1.000,1.000 1.000,0.000 1.000,-1.000-1.000,1.000 0.000,-1.000-1.000,0.000 1.000,1.000 1.000,0.000-1.000,-1.000 0.000,0.000-1.000,1.000 1.000,0.000 1.000,-1.000-1.000,1.000 0.000,-1.000-1.000,0.000 1.000,1.000 1.000,0.000-1.000,-1.000 0.000,0.000-1.000,1.000 1.000,0.000 1.000,-1.000-1.000,1.000 0.000,-1.000-1.000,0.000 1.000,1.000 1.000,0.000-1.000,-1.000 0.000,0.000-1.000,1.000 1.000,0.000 1.000</inkml:trace>
</inkml:ink>
</file>

<file path=ppt/ink/ink2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57500.000 15600.000,'0.000'-50.000,"0.000"25.000,0.000 0.000,0.000 0.000,0.000 0.000,25.000 25.000,0.000 0.000,0.000-25.000,0.000 0.000,25.000 25.000,0.000 0.000,0.000 0.000,0.000 0.000,0.000-25.000,0.000 0.000,25.000 0.000,0.000 0.000,0.000-25.000,0.000 0.000,-25.000 25.000,0.000 0.000,0.000 0.000,0.000 0.000,-25.000 25.000,0.000 0.000,25.000 0.000,0.000 0.000,0.000 0.000,0.000 0.000,25.000 0.000,0.000 0.000,0.000 0.000,0.000 0.000,-25.000 0.000,0.000 0.000,0.000 0.000,0.000 0.000,0.000 0.000,0.000 0.000,0.000 0.000,0.000 0.000,0.000 0.000,0.000 0.000,0.000 0.000,0.000 0.000,0.000 0.000,0.000 0.000,25.000 0.000,0.000 0.000,0.000 50.000,0.000 0.000,-25.000-50.000,0.000 0.000,-25.000 0.000,0.000 0.000,25.000 0.000,0.000 0.000,-25.000-25.000,0.000 0.000,0.000 25.000,0.000 0.000,25.000-50.000,0.000 0.000,0.000 25.000,0.000 0.000,25.000 0.000,0.000 0.000,-25.000 25.000,0.000 0.000,25.000 0.000,0.000 0.000,25.000 0.000,0.000 0.000,0.000 50.000,0.000 0.000,-25.000-25.000,0.000 0.000,-25.000 25.000,0.000 0.000,0.000-50.000,0.000 0.000,25.000 0.000,0.000 0.000,0.000 0.000,0.000 0.000,0.000-25.000,0.000 0.000,0.000 0.000,0.000 0.000,0.000 25.000,0.000 0.000,25.000 0.000,0.000 0.000,-50.000 0.000,0.000 0.000,25.000 0.000,0.000 0.000,0.000 0.000,0.000 0.000,0.000 0.000,0.000 0.000,0.000 25.000,0.000 0.000,-25.000 25.000,0.000 0.000,0.000-25.000,0.000 0.000,-25.000 0.000,0.000 0.000,-25.000 0.000,0.000 0.000,25.000 0.000,0.000 0.000,-25.000 0.000</inkml:trace>
</inkml:ink>
</file>

<file path=ppt/ink/ink2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98050.000 53850.000,'50.000'0.000,"-25.000"0.000,0.000 0.000,0.000 0.000,0.000 0.000,-25.000-25.000,0.000 0.000,0.000 0.000</inkml:trace>
</inkml:ink>
</file>

<file path=ppt/ink/ink2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94300.000 50850.000,'50.000'0.000,"-25.000"-25.000</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75700.000 30400.000,'-100.000'50.000,"25.000"-50.000,0.000 0.000,25.000 0.000,0.000 0.000,100.000-25.000,0.000 0.000,250.000 25.000,0.000 0.000,75.000 0.000,0.000 0.000,-150.000-25.000,0.000 0.000,-150.000 50.000,0.000 0.000,-75.000 0.000</inkml:trace>
</inkml:ink>
</file>

<file path=ppt/ink/ink2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95400.000 51550.000,'0.000'50.000,"25.000"-50.000,0.000 0.000,-25.000-25.000,0.000 0.000,0.000 0.000</inkml:trace>
</inkml:ink>
</file>

<file path=ppt/ink/ink21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96800.000 52775.000,'232.000'232.000,"1.000"1.000</inkml:trace>
</inkml:ink>
</file>

<file path=ppt/ink/ink21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87050.000 55250.000,'0.000'-50.000,"-25.000"75.000,0.000 0.000,-50.000 50.000,0.000 0.000,0.000 25.000,0.000 0.000,-50.000 25.000,0.000 0.000,0.000-25.000,0.000 0.000,25.000-25.000,0.000 0.000,50.000-25.000,0.000 0.000,25.000-50.000,0.000 0.000,25.000 25.000,0.000 0.000,-25.000 0.000,0.000 0.000,-25.000 25.000,0.000 0.000,25.000-25.000,0.000 0.000,0.000 0.000,0.000 0.000,50.000 0.000,0.000 0.000,0.000-25.000,0.000 0.000,50.000 0.000,0.000 0.000,0.000 0.000,0.000 0.000,25.000 0.000,0.000 0.000,0.000 0.000,0.000 0.000,25.000-25.000,0.000 0.000,-25.000 25.000,0.000 0.000,0.000 0.000,0.000 0.000,-25.000 0.000,0.000 0.000,0.000-25.000,0.000 0.000,0.000 0.000,0.000 0.000,-25.000 0.000,0.000 0.000,-25.000 25.000,0.000 0.000,0.000 0.000,0.000 0.000,-75.000 0.000</inkml:trace>
</inkml:ink>
</file>

<file path=ppt/ink/ink21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86950.000 55250.000,'0.000'-50.000,"0.000"125.000,0.000 0.000,0.000 0.000,0.000 0.000,0.000 0.000,0.000 0.000,0.000 0.000,0.000 0.000,0.000 0.000,0.000 0.000,0.000 25.000,0.000 0.000,0.000-25.000,0.000 0.000,0.000 0.000,0.000 0.000,0.000-25.000,0.000 0.000,0.000 0.000,0.000 0.000,0.000 0.000,0.000 0.000,-25.000-25.000,0.000 0.000,25.000 0.000,0.000 0.000,0.000 50.000,0.000 0.000,-25.000-25.000,0.000 0.000,25.000 25.000,0.000 0.000,0.000-25.000,0.000 0.000,0.000 0.000,0.000 0.000,0.000 0.000,0.000 0.000,0.000-25.000,0.000 0.000,0.000 25.000,0.000 0.000,-25.000 0.000,0.000 0.000,25.000-25.000,0.000 0.000,0.000 0.000,0.000 0.000,0.000 0.000,0.000 0.000,0.000 0.000,0.000 0.000,-25.000-25.000,0.000 0.000,25.000-25.000,0.000 0.000,0.000 0.000,0.000 0.000,0.000 0.000</inkml:trace>
</inkml:ink>
</file>

<file path=ppt/ink/ink21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93000.000 50450.000,'-50.000'0.000,"50.000"25.000,0.000 0.000,50.000 0.000,0.000 0.000,0.000 0.000,0.000 0.000,25.000 25.000,0.000 0.000,0.000 0.000,0.000 0.000,0.000-25.000,0.000 0.000,0.000 0.000,0.000 0.000,0.000 0.000,0.000 0.000,-25.000 25.000,0.000 0.000,0.000 25.000,0.000 0.000,-25.000-50.000,0.000 0.000,25.000 0.000,0.000 0.000,-25.000-25.000,0.000 0.000,0.000 25.000</inkml:trace>
</inkml:ink>
</file>

<file path=ppt/ink/ink21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6: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95750.000 51850.000,'-50.000'0.000,"25.000"0.000,0.000 0.000,0.000 0.000,0.000 0.000,50.000 0.000,0.000 0.000,0.000 0.000,0.000 0.000,0.000-25.000,0.000 0.000,-25.000 50.000,0.000 0.000,-50.000 25.000,0.000 0.000,0.000 0.000,0.000 0.000,25.000 0.000,0.000 0.000,0.000 0.000,0.000 0.000,0.000-50.000,0.000 0.000,75.000-25.000,0.000 0.000,0.000-50.000,0.000 0.000,0.000 50.000,0.000 0.000,-25.000 0.000,0.000 0.000,0.000 0.000,0.000 0.000,-75.000 100.000,0.000 0.000,0.000-25.000,0.000 0.000,0.000 25.000,0.000 0.000,0.000-50.000,0.000 0.000,25.000 0.000,0.000 0.000,75.000-100.000,0.000 0.000,0.000 0.000,0.000 0.000,0.000 25.000,0.000 0.000,-25.000 25.000,0.000 0.000,0.000 0.000,0.000 0.000,-25.000 50.000,0.000 0.000,-25.000 25.000,0.000 0.000,-25.000 25.000,0.000 0.000,-25.000 25.000,0.000 0.000,50.000-50.000,0.000 0.000,-25.000-25.000,0.000 0.000,125.000-150.000,0.000 0.000,0.000 25.000,0.000 0.000,0.000 25.000,0.000 0.000,-50.000 50.000,0.000 0.000,0.000 0.000,0.000 0.000,0.000 25.000,0.000 0.000,-50.000 25.000,0.000 0.000,-25.000 25.000,0.000 0.000,-50.000 50.000,0.000 0.000,25.000-25.000,0.000 0.000,25.000-25.000,0.000 0.000,50.000-25.000,0.000 0.000,-25.000-25.000,0.000 0.000,75.000-50.000,0.000 0.000,25.000-75.000,0.000 0.000,0.000 50.000,0.000 0.000,-25.000 0.000,0.000 0.000,-25.000 50.000,0.000 0.000,-25.000 50.000,0.000 0.000,-100.000 75.000,0.000 0.000,0.000 25.000,0.000 0.000,25.000-50.000,0.000 0.000,25.000-25.000,0.000 0.000,25.000-25.000,0.000 0.000,50.000-75.000,0.000 0.000,50.000-50.000,0.000 0.000,0.000 25.000,0.000 0.000,-25.000-25.000,0.000 0.000,0.000 75.000,0.000 0.000,-50.000 0.000,0.000 0.000,0.000 50.000,0.000 0.000,-25.000-25.000,0.000 0.000,0.000 25.000,0.000 0.000,0.000 0.000,0.000 0.000,25.000 0.000,0.000 0.000,-25.000 25.000</inkml:trace>
</inkml:ink>
</file>

<file path=ppt/ink/ink21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86800.000 57550.000,'-100.000'-100.000,"50.000"50.000,0.000 0.000,0.000-25.000,0.000 0.000,0.000-50.000,0.000 0.000,25.000 50.000,0.000 0.000,-25.000-50.000,0.000 0.000,50.000 0.000,0.000 0.000,25.000-50.000,0.000 0.000,75.000 25.000,0.000 0.000,0.000 75.000,0.000 0.000,-25.000 75.000,0.000 0.000,25.000 75.000,0.000 0.000,-50.000 50.000,0.000 0.000,0.000 0.000,0.000 0.000,-50.000-25.000,0.000 0.000,-25.000 50.000,0.000 0.000,-100.000 0.000,0.000 0.000,-50.000-25.000,0.000 0.000,25.000-75.000,0.000 0.000,25.000-75.000,0.000 0.000,75.000-200.000,0.000 0.000,150.000-50.000,0.000 0.000,125.000 75.000,0.000 0.000,-50.000 125.000,0.000 0.000,-25.000 100.000,0.000 0.000,-125.000 0.000,0.000 0.000,25.000 0.000</inkml:trace>
</inkml:ink>
</file>

<file path=ppt/ink/ink21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89650.000 56050.000,'-50.000'0.000,"100.000"-25.000,0.000 0.000,25.000 25.000,0.000 0.000,0.000 0.000,0.000 0.000,-25.000 25.000,0.000 0.000,0.000 0.000,0.000 0.000,-25.000 25.000,0.000 0.000,-25.000 0.000,0.000 0.000,0.000 0.000,0.000 0.000,-50.000 25.000,0.000 0.000,-50.000 25.000,0.000 0.000,-25.000 0.000,0.000 0.000,50.000-25.000,0.000 0.000,0.000-25.000,0.000 0.000,50.000-50.000,0.000 0.000,75.000 0.000,0.000 0.000,50.000-50.000,0.000 0.000,0.000 25.000,0.000 0.000,25.000 0.000,0.000 0.000,-25.000 25.000,0.000 0.000,-50.000 0.000,0.000 0.000,0.000 0.000,0.000 0.000,0.000 0.000,0.000 0.000,-25.000 0.000,0.000 0.000,25.000 0.000,0.000 0.000,0.000-50.000,0.000 0.000,-25.000 25.000</inkml:trace>
</inkml:ink>
</file>

<file path=ppt/ink/ink21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92250.000 55850.000,'-100.000'50.000,"50.000"0.000,0.000 0.000,-50.000 50.000,0.000 0.000,-25.000 25.000,0.000 0.000,0.000 0.000,0.000 0.000,25.000 0.000,0.000 0.000,75.000-75.000,0.000 0.000,25.000-25.000,0.000 0.000,0.000-75.000,0.000 0.000,25.000 0.000,0.000 0.000,0.000 0.000</inkml:trace>
</inkml:ink>
</file>

<file path=ppt/ink/ink21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91150.000 55750.000,'-50.000'0.000,"50.000"-25.000,0.000 0.000,25.000 100.000,0.000 0.000,25.000-25.000,0.000 0.000,0.000 25.000,0.000 0.000,25.000 25.000,0.000 0.000,0.000-25.000,0.000 0.000,-25.000 0.000,0.000 0.000,0.000 25.000,0.000 0.000,0.000-50.000,0.000 0.000,0.000 25.000,0.000 0.000,-25.000-25.000,0.000 0.000,-25.000-25.000</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75750.000 30500.000,'-250.000'0.000,"250.000"25.000,0.000 0.000,50.000 50.000,0.000 0.000,125.000 75.000,0.000 0.000,25.000-25.000,0.000 0.000,-175.000-100.000,0.000 0.000,25.000 0.000</inkml:trace>
</inkml:ink>
</file>

<file path=ppt/ink/ink21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92900.000 55300.000,'100.000'0.000,"-50.000"0.000,0.000 0.000,25.000 25.000,0.000 0.000,25.000 0.000,0.000 0.000,-50.000 50.000,0.000 0.000,-50.000 0.000,0.000 0.000,-50.000 0.000,0.000 0.000,-75.000 25.000,0.000 0.000,25.000 0.000,0.000 0.000,25.000-75.000,0.000 0.000,50.000 0.000,0.000 0.000,75.000-25.000,0.000 0.000,50.000 0.000,0.000 0.000,-25.000 0.000,0.000 0.000,-25.000 25.000,0.000 0.000,-25.000 25.000,0.000 0.000,-25.000 0.000,0.000 0.000,-25.000 50.000,0.000 0.000,0.000-25.000,0.000 0.000,-50.000 0.000,0.000 0.000,0.000 0.000,0.000 0.000,50.000-50.000,0.000 0.000,0.000-25.000,0.000 0.000,25.000-75.000,0.000 0.000,25.000 25.000</inkml:trace>
</inkml:ink>
</file>

<file path=ppt/ink/ink21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94700.000 54700.000,'-50.000'50.000,"0.000"25.000,0.000 0.000,0.000 50.000,0.000 0.000,0.000 0.000,0.000 0.000,25.000 50.000,0.000 0.000,-25.000 25.000,0.000 0.000,-25.000 50.000,0.000 0.000,50.000-25.000,0.000 0.000,25.000-125.000,0.000 0.000,25.000-75.000,0.000 0.000,50.000-50.000,0.000 0.000,50.000-100.000,0.000 0.000,0.000-25.000,0.000 0.000,-75.000 50.000,0.000 0.000,-50.000 50.000,0.000 0.000,-75.000 25.000,0.000 0.000,-25.000 50.000,0.000 0.000,0.000 25.000,0.000 0.000,25.000-25.000,0.000 0.000,50.000 0.000,0.000 0.000,50.000-50.000,0.000 0.000,0.000 0.000</inkml:trace>
</inkml:ink>
</file>

<file path=ppt/ink/ink21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95250.000 56150.000,'50.000'0.000,"-50.000"50.000,0.000 0.000,-50.000 25.000,0.000 0.000,25.000 0.000,0.000 0.000,0.000 25.000,0.000 0.000,25.000 0.000,0.000 0.000,25.000-25.000,0.000 0.000,25.000-50.000,0.000 0.000,50.000-25.000,0.000 0.000,-25.000-75.000,0.000 0.000,-25.000 0.000,0.000 0.000,0.000-50.000,0.000 0.000,-25.000 0.000,0.000 0.000,-50.000 25.000,0.000 0.000,-50.000 75.000,0.000 0.000,0.000 25.000,0.000 0.000,-25.000 50.000,0.000 0.000,75.000-25.000,0.000 0.000,0.000 0.000</inkml:trace>
</inkml:ink>
</file>

<file path=ppt/ink/ink21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96600.000 56300.000,'-50.000'0.000,"25.000"0.000,0.000 0.000,75.000 0.000,0.000 0.000,125.000-50.000,0.000 0.000,0.000 25.000,0.000 0.000,0.000 25.000,0.000 0.000,-75.000 0.000,0.000 0.000,-50.000 0.000,0.000 0.000,-100.000 25.000,0.000 0.000,0.000 0.000</inkml:trace>
</inkml:ink>
</file>

<file path=ppt/ink/ink21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96500.000 56900.000,'-50.000'0.000,"25.000"0.000,0.000 0.000,150.000 0.000,0.000 0.000,25.000 0.000,0.000 0.000,25.000 0.000,0.000 0.000,-25.000 0.000,0.000 0.000,-25.000-25.000,0.000 0.000,-100.000 25.000,0.000 0.000,25.000 0.000</inkml:trace>
</inkml:ink>
</file>

<file path=ppt/ink/ink21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98550.000 57150.000,'0.000'50.000,"-50.000"-25.000,0.000 0.000,100.000-100.000,0.000 0.000,50.000-25.000,0.000 0.000,-25.000 50.000,0.000 0.000,0.000 25.000,0.000 0.000,-50.000 25.000,0.000 0.000,25.000 75.000,0.000 0.000,25.000 25.000,0.000 0.000,25.000 50.000,0.000 0.000,0.000-75.000,0.000 0.000,-50.000-25.000,0.000 0.000,-25.000-50.000,0.000 0.000,0.000-175.000,0.000 0.000,0.000-50.000,0.000 0.000,0.000 0.000,0.000 0.000,0.000-25.000,0.000 0.000,0.000 125.000,0.000 0.000,25.000 50.000,0.000 0.000,25.000 25.000,0.000 0.000,25.000 0.000,0.000 0.000,0.000 25.000,0.000 0.000,25.000 0.000,0.000 0.000,25.000 75.000,0.000 0.000,25.000-25.000,0.000 0.000,-25.000-25.000,0.000 0.000,-25.000 0.000,0.000 0.000,-25.000-25.000,0.000 0.000,-75.000 25.000,0.000 0.000,-50.000 0.000,0.000 0.000,0.000 0.000,0.000 0.000,0.000 25.000</inkml:trace>
</inkml:ink>
</file>

<file path=ppt/ink/ink21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100900.000 56000.000,'50.000'0.000,"0.000"0.000,0.000 0.000,50.000 25.000,0.000 0.000,-25.000 25.000,0.000 0.000,-25.000 0.000,0.000 0.000,-50.000 25.000,0.000 0.000,-100.000 25.000,0.000 0.000,-50.000 25.000,0.000 0.000,75.000-50.000,0.000 0.000,25.000-25.000,0.000 0.000,25.000-25.000,0.000 0.000,50.000 0.000,0.000 0.000,100.000-50.000,0.000 0.000,50.000-25.000,0.000 0.000,-25.000 0.000,0.000 0.000,-25.000 50.000,0.000 0.000,-50.000-25.000,0.000 0.000,-50.000 0.000</inkml:trace>
</inkml:ink>
</file>

<file path=ppt/ink/ink21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103600.000 56200.000,'0.000'-100.000,"0.000"25.000,0.000 0.000,-50.000 0.000,0.000 0.000,25.000 25.000,0.000 0.000,-50.000 50.000,0.000 0.000,0.000 50.000,0.000 0.000,-25.000 75.000,0.000 0.000,25.000 25.000,0.000 0.000,25.000 0.000,0.000 0.000,25.000-75.000,0.000 0.000,50.000-50.000,0.000 0.000,75.000-25.000,0.000 0.000,25.000-50.000,0.000 0.000,0.000-25.000,0.000 0.000,-50.000 0.000,0.000 0.000,-25.000 0.000,0.000 0.000,-50.000 0.000,0.000 0.000,0.000 50.000,0.000 0.000,0.000 50.000,0.000 0.000,0.000 25.000,0.000 0.000,50.000 75.000,0.000 0.000,25.000 0.000,0.000 0.000,-25.000 0.000,0.000 0.000,0.000 25.000,0.000 0.000,-25.000-50.000,0.000 0.000,-25.000-50.000,0.000 0.000,25.000-25.000</inkml:trace>
</inkml:ink>
</file>

<file path=ppt/ink/ink21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52100.000 53200.000,'-50.000'0.000,"25.000"-25.000,0.000 0.000,125.000 0.000,0.000 0.000,0.000 50.000,0.000 0.000,0.000 50.000,0.000 0.000,-75.000 0.000,0.000 0.000,-50.000 50.000,0.000 0.000,-75.000 0.000,0.000 0.000,-25.000 0.000,0.000 0.000,50.000-50.000,0.000 0.000,25.000-50.000,0.000 0.000,25.000-25.000,0.000 0.000,25.000 25.000,0.000 0.000,75.000-25.000,0.000 0.000,50.000-25.000,0.000 0.000,75.000 0.000,0.000 0.000,-25.000 0.000,0.000 0.000,0.000-50.000,0.000 0.000,-125.000 25.000</inkml:trace>
</inkml:ink>
</file>

<file path=ppt/ink/ink21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54400.000 53150.000,'50.000'-50.000,"-25.000"-25.000,0.000 0.000,-25.000 50.000,0.000 0.000,25.000 0.000,0.000 0.000,-75.000 75.000,0.000 0.000,-50.000 75.000,0.000 0.000,-25.000 50.000,0.000 0.000,0.000 25.000,0.000 0.000,50.000-50.000,0.000 0.000,50.000-75.000,0.000 0.000,25.000-50.000,0.000 0.000,25.000-75.000</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78900.000 29000.000,'0.000'-50.000,"-25.000"100.000,0.000 0.000,25.000 125.000,0.000 0.000,-25.000 50.000,0.000 0.000,-25.000 0.000,0.000 0.000,-25.000-125.000,0.000 0.000,50.000-75.000</inkml:trace>
</inkml:ink>
</file>

<file path=ppt/ink/ink21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53550.000 53200.000,'-50.000'-50.000,"50.000"-25.000,0.000 0.000,0.000 50.000,0.000 0.000,25.000 0.000,0.000 0.000,50.000 100.000,0.000 0.000,25.000 50.000,0.000 0.000,0.000 50.000,0.000 0.000,0.000 0.000,0.000 0.000,25.000-75.000,0.000 0.000,-75.000-75.000,0.000 0.000,-25.000-25.000</inkml:trace>
</inkml:ink>
</file>

<file path=ppt/ink/ink21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55150.000 52500.000,'50.000'-100.000,"25.000"-25.000,0.000 0.000,-50.000 125.000,0.000 0.000,50.000 0.000,0.000 0.000,-50.000 125.000,0.000 0.000,-25.000 25.000,0.000 0.000,-75.000 0.000,0.000 0.000,-25.000-25.000,0.000 0.000,25.000-75.000,0.000 0.000,75.000-25.000,0.000 0.000,50.000 0.000,0.000 0.000,75.000 0.000,0.000 0.000,0.000 0.000,0.000 0.000,-50.000 25.000,0.000 0.000,-50.000 0.000,0.000 0.000,-75.000 50.000,0.000 0.000,-50.000 25.000,0.000 0.000,50.000-25.000,0.000 0.000,0.000-50.000,0.000 0.000,25.000-25.000</inkml:trace>
</inkml:ink>
</file>

<file path=ppt/ink/ink21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57350.000 50850.000,'50.000'-50.000,"-50.000"25.000,0.000 0.000,-100.000 100.000,0.000 0.000,25.000 75.000,0.000 0.000,-25.000 75.000,0.000 0.000,25.000 100.000,0.000 0.000,25.000-50.000,0.000 0.000,50.000-75.000,0.000 0.000,0.000-100.000,0.000 0.000,50.000-50.000,0.000 0.000,0.000-50.000,0.000 0.000,25.000-25.000,0.000 0.000,-25.000-75.000,0.000 0.000,-50.000 0.000,0.000 0.000,0.000 0.000,0.000 0.000,-50.000 50.000,0.000 0.000,-25.000 25.000,0.000 0.000,0.000 75.000,0.000 0.000,50.000 0.000,0.000 0.000,25.000 0.000,0.000 0.000,50.000-50.000</inkml:trace>
</inkml:ink>
</file>

<file path=ppt/ink/ink21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57500.000 52550.000,'50.000'0.000,"-25.000"0.000,0.000 0.000,0.000 25.000,0.000 0.000,-25.000 75.000,0.000 0.000,0.000 25.000,0.000 0.000,0.000 0.000,0.000 0.000,50.000-50.000,0.000 0.000,50.000-75.000,0.000 0.000,25.000-50.000,0.000 0.000,25.000-100.000,0.000 0.000,-75.000 25.000,0.000 0.000,-50.000 25.000,0.000 0.000,-75.000 0.000,0.000 0.000,-125.000 75.000,0.000 0.000,-25.000 50.000,0.000 0.000,50.000 25.000,0.000 0.000,100.000 0.000</inkml:trace>
</inkml:ink>
</file>

<file path=ppt/ink/ink21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60000.000 53450.000,'-50.000'-100.000,"25.000"25.000,0.000 0.000,25.000 0.000,0.000 0.000,0.000-25.000,0.000 0.000,25.000-25.000,0.000 0.000,0.000 25.000,0.000 0.000,0.000-25.000,0.000 0.000,0.000 100.000,0.000 0.000,25.000 25.000,0.000 0.000,0.000 100.000,0.000 0.000,50.000 25.000,0.000 0.000,-25.000 0.000,0.000 0.000,0.000-75.000,0.000 0.000,-50.000-50.000,0.000 0.000,-25.000-50.000,0.000 0.000,0.000-100.000,0.000 0.000,0.000-150.000,0.000 0.000,-50.000 0.000,0.000 0.000,25.000 50.000,0.000 0.000,25.000 75.000,0.000 0.000,0.000 50.000,0.000 0.000,75.000 50.000,0.000 0.000,25.000 25.000,0.000 0.000,0.000 25.000,0.000 0.000,50.000 50.000,0.000 0.000,0.000 0.000,0.000 0.000,0.000-25.000,0.000 0.000,-25.000 0.000,0.000 0.000,0.000-50.000,0.000 0.000,0.000 25.000,0.000 0.000,-50.000 0.000,0.000 0.000,-25.000 25.000,0.000 0.000,-50.000 50.000,0.000 0.000,-100.000 75.000,0.000 0.000,50.000-100.000</inkml:trace>
</inkml:ink>
</file>

<file path=ppt/ink/ink21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61400.000 51250.000,'100.000'-100.000,"-50.000"75.000,0.000 0.000,50.000 25.000,0.000 0.000,0.000 0.000,0.000 0.000,-25.000 25.000,0.000 0.000,-25.000 25.000,0.000 0.000,-50.000 25.000,0.000 0.000,-25.000 50.000,0.000 0.000,-100.000 75.000,0.000 0.000,-25.000-50.000,0.000 0.000,25.000-25.000,0.000 0.000,75.000-75.000,0.000 0.000,50.000-25.000,0.000 0.000,100.000-50.000,0.000 0.000,25.000-25.000,0.000 0.000,0.000 50.000,0.000 0.000,-25.000-25.000,0.000 0.000,-50.000 25.000,0.000 0.000,0.000-25.000,0.000 0.000,-50.000 50.000,0.000 0.000,-25.000 25.000,0.000 0.000,0.000 0.000</inkml:trace>
</inkml:ink>
</file>

<file path=ppt/ink/ink21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50000.000 55650.000,'-100.000'0.000,"0.000"25.000,0.000 0.000,125.000-25.000,0.000 0.000,25.000-50.000,0.000 0.000,75.000-25.000,0.000 0.000,25.000 25.000,0.000 0.000,50.000-25.000,0.000 0.000,50.000-25.000,0.000 0.000,25.000 0.000,0.000 0.000,25.000 25.000,0.000 0.000,0.000 25.000,0.000 0.000,-25.000 25.000,0.000 0.000,0.000-25.000,0.000 0.000,0.000 0.000,0.000 0.000,50.000-25.000,0.000 0.000,0.000 0.000,0.000 0.000,-50.000 0.000,0.000 0.000,0.000 25.000,0.000 0.000,-50.000 25.000,0.000 0.000,25.000 0.000,0.000 0.000,0.000 25.000,0.000 0.000,0.000-25.000,0.000 0.000,-25.000 0.000,0.000 0.000,0.000-25.000,0.000 0.000,0.000 25.000,0.000 0.000,75.000-50.000,0.000 0.000,-25.000 25.000,0.000 0.000,-25.000-50.000,0.000 0.000,0.000 25.000,0.000 0.000,-50.000 25.000,0.000 0.000,-75.000 50.000,0.000 0.000,0.000 0.000,0.000 0.000,-50.000 0.000,0.000 0.000,0.000 0.000,0.000 0.000,-25.000 0.000,0.000 0.000,-25.000 0.000,0.000 0.000,-25.000 50.000,0.000 0.000,-25.000-25.000</inkml:trace>
</inkml:ink>
</file>

<file path=ppt/ink/ink21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60950.000 53550.000,'-100.000'-100.000,"25.000"25.000,0.000 0.000,50.000 0.000,0.000 0.000,25.000-25.000,0.000 0.000,25.000-150.000,0.000 0.000,125.000-150.000,0.000 0.000,75.000 25.000,0.000 0.000,25.000 25.000,0.000 0.000,-75.000 50.000,0.000 0.000,-50.000 150.000,0.000 0.000,-25.000 125.000,0.000 0.000,-25.000 225.000,0.000 0.000,-75.000 100.000,0.000 0.000,-125.000 0.000,0.000 0.000,0.000-25.000,0.000 0.000,-50.000-75.000,0.000 0.000,-50.000 25.000,0.000 0.000,-25.000-100.000,0.000 0.000,50.000-100.000,0.000 0.000,100.000-250.000,0.000 0.000,200.000-250.000,0.000 0.000,200.000-100.000,0.000 0.000,-50.000 125.000,0.000 0.000,-50.000 275.000,0.000 0.000,-75.000 125.000,0.000 0.000,-125.000 275.000,0.000 0.000,-125.000 275.000,0.000 0.000,0.000-50.000,0.000 0.000,50.000-350.000</inkml:trace>
</inkml:ink>
</file>

<file path=ppt/ink/ink21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56350.000 58400.000,'-150.000'-50.000,"75.000"0.000,0.000 0.000,75.000 25.000,0.000 0.000,0.000-75.000,0.000 0.000,25.000-75.000,0.000 0.000,25.000 50.000,0.000 0.000,0.000 75.000,0.000 0.000,0.000 25.000,0.000 0.000,75.000 25.000,0.000 0.000,0.000 50.000,0.000 0.000,0.000 100.000,0.000 0.000,-25.000 0.000,0.000 0.000,-25.000-100.000,0.000 0.000,-75.000-25.000,0.000 0.000,25.000-25.000,0.000 0.000,-25.000-125.000,0.000 0.000,0.000-150.000,0.000 0.000,25.000-25.000,0.000 0.000,-25.000 0.000,0.000 0.000,-25.000 75.000,0.000 0.000,25.000 100.000,0.000 0.000,0.000 100.000,0.000 0.000,75.000 0.000,0.000 0.000,75.000-25.000,0.000 0.000,100.000-50.000,0.000 0.000,-25.000 25.000,0.000 0.000,0.000 25.000,0.000 0.000,-75.000 25.000,0.000 0.000,-50.000 25.000,0.000 0.000,-50.000 0.000,0.000 0.000,-50.000 75.000,0.000 0.000,-25.000-25.000,0.000 0.000,0.000-25.000</inkml:trace>
</inkml:ink>
</file>

<file path=ppt/ink/ink21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58600.000 55850.000,'0.000'-50.000,"50.000"25.000,0.000 0.000,75.000 25.000,0.000 0.000,-25.000 0.000,0.000 0.000,-50.000 75.000,0.000 0.000,-25.000 50.000,0.000 0.000,-75.000 0.000,0.000 0.000,-50.000 25.000,0.000 0.000,-25.000-25.000,0.000 0.000,50.000-50.000,0.000 0.000,50.000-50.000,0.000 0.000,75.000-50.000,0.000 0.000,50.000-25.000,0.000 0.000,-75.000 50.000,0.000 0.000,150.000-75.000,0.000 0.000,0.000 75.000,0.000 0.000,25.000-25.000,0.000 0.000,-50.000-25.000,0.000 0.000,-100.000 0.000</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78500.000 29700.000,'100.000'-50.000,"0.000"25.000,0.000 0.000,25.000 25.000,0.000 0.000,0.000-25.000,0.000 0.000,-50.000 25.000,0.000 0.000,-75.000-25.000,0.000 0.000,25.000 0.000</inkml:trace>
</inkml:ink>
</file>

<file path=ppt/ink/ink21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64600.000 52200.000,'-100.000'-50.000,"50.000"0.000,0.000 0.000,150.000 50.000,0.000 0.000,0.000-25.000,0.000 0.000,75.000-25.000,0.000 0.000,-50.000 50.000,0.000 0.000,-75.000 25.000,0.000 0.000,-50.000 50.000,0.000 0.000,-25.000-25.000</inkml:trace>
</inkml:ink>
</file>

<file path=ppt/ink/ink21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64350.000 53200.000,'-50.000'50.000,"25.000"-50.000,0.000 0.000,0.000 0.000,0.000 0.000,50.000 0.000,0.000 0.000,100.000-25.000,0.000 0.000,50.000 0.000,0.000 0.000,0.000 0.000,0.000 0.000,-25.000 25.000,0.000 0.000,0.000 0.000,0.000 0.000,-125.000 0.000,0.000 0.000,0.000 0.000</inkml:trace>
</inkml:ink>
</file>

<file path=ppt/ink/ink21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67150.000 52050.000,'100.000'-150.000,"-25.000"25.000,0.000 0.000,-50.000 50.000,0.000 0.000,0.000 0.000,0.000 0.000,-25.000 0.000,0.000 0.000,-25.000 25.000,0.000 0.000,-25.000 25.000,0.000 0.000,-25.000 50.000,0.000 0.000,-25.000 125.000,0.000 0.000,25.000 50.000,0.000 0.000,50.000 0.000,0.000 0.000,0.000-75.000,0.000 0.000,75.000-100.000,0.000 0.000,25.000-50.000,0.000 0.000,50.000-100.000,0.000 0.000,-50.000 25.000,0.000 0.000,-25.000 0.000,0.000 0.000,-50.000 50.000,0.000 0.000,50.000 125.000,0.000 0.000,50.000 50.000,0.000 0.000,75.000 75.000,0.000 0.000,-50.000-50.000,0.000 0.000,-50.000-25.000,0.000 0.000,-75.000-100.000</inkml:trace>
</inkml:ink>
</file>

<file path=ppt/ink/ink21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51500.000 52350.000,'100.000'100.000,"200.000"150.000,0.000 0.000,-225.000-200.000,0.000 0.000,225.000 150.000,0.000 0.000,-125.000-100.000,0.000 0.000,-75.000-25.000</inkml:trace>
</inkml:ink>
</file>

<file path=ppt/ink/ink21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65750.000 57400.000,'0.000'-100.000,"25.000"75.000,0.000 0.000,75.000 25.000,0.000 0.000,25.000 25.000,0.000 0.000,-75.000 125.000,0.000 0.000,-75.000 25.000,0.000 0.000,-100.000 25.000,0.000 0.000,0.000-100.000,0.000 0.000,50.000-75.000,0.000 0.000,50.000-25.000,0.000 0.000,125.000 0.000,0.000 0.000,0.000 0.000,0.000 0.000,-25.000 0.000,0.000 0.000,-25.000 75.000,0.000 0.000,-100.000 50.000,0.000 0.000,-50.000 25.000,0.000 0.000,0.000-50.000,0.000 0.000,75.000-25.000,0.000 0.000,125.000-200.000,0.000 0.000,-25.000 0.000,0.000 0.000,-25.000 50.000</inkml:trace>
</inkml:ink>
</file>

<file path=ppt/ink/ink21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67150.000 57000.000,'50.000'-150.000,"0.000"25.000,0.000 0.000,-25.000 75.000,0.000 0.000,0.000 50.000,0.000 0.000,-25.000 25.000,0.000 0.000,0.000 175.000,0.000 0.000,-75.000 150.000,0.000 0.000,25.000 0.000,0.000 0.000,0.000-100.000,0.000 0.000,50.000-125.000,0.000 0.000,0.000-75.000,0.000 0.000,75.000-50.000,0.000 0.000,25.000-75.000,0.000 0.000,-50.000-25.000,0.000 0.000,-25.000-25.000,0.000 0.000,-25.000 0.000,0.000 0.000,-50.000 75.000,0.000 0.000,0.000 25.000,0.000 0.000,0.000 50.000,0.000 0.000,0.000 50.000,0.000 0.000,50.000-50.000,0.000 0.000,25.000-25.000,0.000 0.000,75.000-25.000,0.000 0.000,0.000-50.000,0.000 0.000,-75.000 50.000</inkml:trace>
</inkml:ink>
</file>

<file path=ppt/ink/ink21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67850.000 58100.000,'150.000'-50.000,"-100.000"25.000,0.000 0.000,-50.000 100.000,0.000 0.000,0.000 25.000,0.000 0.000,0.000 100.000,0.000 0.000,-25.000-50.000,0.000 0.000,25.000-100.000,0.000 0.000,25.000-25.000,0.000 0.000,25.000-25.000,0.000 0.000,0.000-100.000,0.000 0.000,25.000-25.000,0.000 0.000,-50.000 0.000,0.000 0.000,-25.000-25.000,0.000 0.000,-50.000 25.000,0.000 0.000,0.000 75.000,0.000 0.000,25.000 50.000,0.000 0.000,25.000 25.000,0.000 0.000,-25.000 0.000</inkml:trace>
</inkml:ink>
</file>

<file path=ppt/ink/ink21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69400.000 59100.000,'-50.000'50.000,"25.000"-50.000,0.000 0.000,0.000 0.000,0.000 0.000,25.000-25.000,0.000 0.000,25.000-75.000,0.000 0.000,25.000 0.000,0.000 0.000,-25.000 25.000,0.000 0.000,0.000 25.000,0.000 0.000,0.000 50.000,0.000 0.000,50.000 100.000,0.000 0.000,0.000 25.000,0.000 0.000,0.000-50.000,0.000 0.000,-25.000-50.000,0.000 0.000,-25.000 0.000,0.000 0.000,-25.000-100.000,0.000 0.000,0.000-100.000,0.000 0.000,-50.000-75.000,0.000 0.000,25.000-125.000,0.000 0.000,25.000 50.000,0.000 0.000,0.000 150.000,0.000 0.000,75.000 100.000,0.000 0.000,-25.000 50.000,0.000 0.000,25.000 25.000,0.000 0.000,0.000 50.000,0.000 0.000,25.000 0.000,0.000 0.000,0.000-25.000,0.000 0.000,25.000-25.000,0.000 0.000,25.000-50.000,0.000 0.000,0.000 25.000,0.000 0.000,-50.000 0.000,0.000 0.000,-75.000 25.000,0.000 0.000,-25.000 25.000,0.000 0.000,-25.000 0.000</inkml:trace>
</inkml:ink>
</file>

<file path=ppt/ink/ink21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70600.000 57350.000,'0.000'50.000,"25.000"-50.000,0.000 0.000,100.000-25.000,0.000 0.000,0.000 25.000,0.000 0.000,-50.000 25.000,0.000 0.000,-50.000 75.000,0.000 0.000,-50.000 75.000,0.000 0.000,-100.000 0.000,0.000 0.000,25.000-50.000,0.000 0.000,0.000-25.000,0.000 0.000,25.000-50.000,0.000 0.000,75.000-25.000,0.000 0.000,25.000-25.000,0.000 0.000,50.000-25.000,0.000 0.000,50.000 0.000,0.000 0.000,-25.000 0.000,0.000 0.000,-25.000 0.000,0.000 0.000,0.000 25.000,0.000 0.000,-50.000 0.000,0.000 0.000,0.000 0.000,0.000 0.000,0.000 0.000</inkml:trace>
</inkml:ink>
</file>

<file path=ppt/ink/ink21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93450.000 49950.000,'0.000'-50.000,"0.000"25.000,0.000 0.000,0.000 0.000,0.000 0.000,0.000 0.000,0.000 0.000,25.000 0.000,0.000 0.000,-50.000 125.000,0.000 0.000,-75.000 25.000,0.000 0.000,-25.000 0.000,0.000 0.000,25.000-50.000,0.000 0.000,0.000 0.000,0.000 0.000,75.000-25.000,0.000 0.000,0.000-50.000,0.000 0.000,50.000 0.000,0.000 0.000,75.000-125.000,0.000 0.000,25.000-25.000,0.000 0.000,0.000 25.000,0.000 0.000,-75.000 75.000,0.000 0.000,-25.000 50.000,0.000 0.000,-25.000 25.000,0.000 0.000,-75.000 125.000,0.000 0.000,-75.000-25.000,0.000 0.000,75.000-25.000,0.000 0.000,25.000-50.000,0.000 0.000,50.000-25.000,0.000 0.000,25.000-25.000,0.000 0.000,25.000 0.000</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79400.000 29050.000,'0.000'-150.000,"0.000"225.000,0.000 0.000,0.000 150.000,0.000 0.000,-25.000 125.000,0.000 0.000,0.000-25.000,0.000 0.000,25.000-150.000,0.000 0.000,0.000-150.000</inkml:trace>
</inkml:ink>
</file>

<file path=ppt/ink/ink21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7: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96000.000 51100.000,'-50.000'50.000,"-25.000"0.000,0.000 0.000,75.000-25.000,0.000 0.000,-50.000 25.000,0.000 0.000,25.000 0.000,0.000 0.000,25.000 0.000</inkml:trace>
</inkml:ink>
</file>

<file path=ppt/ink/ink21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93400.000 50500.000,'-50.000'-100.000,"50.000"50.000,0.000 0.000,0.000 25.000,0.000 0.000,25.000 0.000,0.000 0.000,0.000 25.000,0.000 0.000,-25.000 100.000,0.000 0.000,-75.000 0.000,0.000 0.000,-75.000 25.000,0.000 0.000,125.000-75.000,0.000 0.000,0.000-50.000,0.000 0.000,125.000-75.000,0.000 0.000,50.000-50.000,0.000 0.000,-50.000 75.000,0.000 0.000,-75.000 25.000,0.000 0.000,-75.000 25.000,0.000 0.000,-25.000 0.000,0.000 0.000,-25.000 75.000,0.000 0.000,50.000-25.000,0.000 0.000,25.000 25.000,0.000 0.000,25.000-50.000,0.000 0.000,25.000-25.000</inkml:trace>
</inkml:ink>
</file>

<file path=ppt/ink/ink21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95750.000 51650.000,'0.000'-50.000,"25.000"25.000,0.000 0.000,-125.000 125.000,0.000 0.000,-25.000 50.000,0.000 0.000,50.000-25.000,0.000 0.000,0.000-25.000,0.000 0.000,125.000-100.000,0.000 0.000,75.000-150.000,0.000 0.000,25.000-25.000,0.000 0.000,-75.000 75.000,0.000 0.000,-50.000 75.000,0.000 0.000,-50.000 25.000,0.000 0.000,-50.000 75.000,0.000 0.000,-25.000 50.000,0.000 0.000,50.000 0.000,0.000 0.000,0.000-75.000,0.000 0.000,50.000-25.000,0.000 0.000,75.000-150.000,0.000 0.000,50.000-50.000,0.000 0.000,-50.000 100.000,0.000 0.000,-75.000 50.000,0.000 0.000,0.000 50.000,0.000 0.000,-75.000 50.000,0.000 0.000,0.000 0.000,0.000 0.000,25.000 0.000,0.000 0.000,25.000-75.000,0.000 0.000,0.000 25.000</inkml:trace>
</inkml:ink>
</file>

<file path=ppt/ink/ink21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93350.000 50100.000,'50.000'0.000,"-50.000"-100.000,0.000 0.000,-50.000 125.000,0.000 0.000,-50.000 100.000,0.000 0.000,-25.000 0.000,0.000 0.000,25.000 0.000,0.000 0.000,75.000-100.000,0.000 0.000,75.000-25.000,0.000 0.000,50.000-75.000,0.000 0.000,0.000 25.000,0.000 0.000,-75.000 50.000,0.000 0.000,-50.000 25.000,0.000 0.000,-50.000 50.000,0.000 0.000,75.000 0.000</inkml:trace>
</inkml:ink>
</file>

<file path=ppt/ink/ink21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95200.000 47750.000,'-50.000'0.000,"50.000"-25.000,0.000 0.000,25.000 25.000,0.000 0.000,50.000 0.000,0.000 0.000,-25.000 0.000,0.000 0.000,-50.000 25.000,0.000 0.000,25.000 25.000,0.000 0.000,-25.000 25.000,0.000 0.000,0.000 0.000,0.000 0.000,-50.000 0.000,0.000 0.000,0.000-25.000,0.000 0.000,-25.000 0.000,0.000 0.000,25.000-25.000,0.000 0.000,50.000 0.000,0.000 0.000,75.000-25.000,0.000 0.000,25.000 50.000,0.000 0.000,-25.000 0.000,0.000 0.000,-50.000 25.000,0.000 0.000,-50.000 25.000,0.000 0.000,-50.000 25.000,0.000 0.000,-25.000-50.000,0.000 0.000,25.000 0.000,0.000 0.000,25.000-50.000,0.000 0.000,75.000-50.000</inkml:trace>
</inkml:ink>
</file>

<file path=ppt/ink/ink21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96850.000 47000.000,'0.000'-50.000,"-25.000"25.000,0.000 0.000,-25.000 75.000,0.000 0.000,-25.000 50.000,0.000 0.000,0.000 75.000,0.000 0.000,-25.000 25.000,0.000 0.000,25.000-25.000,0.000 0.000,50.000 0.000,0.000 0.000,25.000-50.000,0.000 0.000,50.000-75.000,0.000 0.000,0.000-50.000,0.000 0.000,25.000-50.000,0.000 0.000,-25.000-50.000,0.000 0.000,-50.000-25.000,0.000 0.000,0.000 75.000,0.000 0.000,-50.000 25.000,0.000 0.000,-25.000 0.000,0.000 0.000,0.000 50.000,0.000 0.000,25.000 0.000,0.000 0.000,75.000 0.000</inkml:trace>
</inkml:ink>
</file>

<file path=ppt/ink/ink21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96900.000 48200.000,'0.000'50.000,"25.000"0.000,0.000 0.000,-25.000 25.000,0.000 0.000,25.000 25.000,0.000 0.000,50.000-25.000,0.000 0.000,0.000-50.000,0.000 0.000,25.000-75.000,0.000 0.000,0.000-75.000,0.000 0.000,-100.000 50.000,0.000 0.000,-50.000 0.000,0.000 0.000,-100.000 50.000,0.000 0.000,-25.000 25.000,0.000 0.000,125.000 50.000</inkml:trace>
</inkml:ink>
</file>

<file path=ppt/ink/ink21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95950.000 51450.000,'0.000'-50.000,"25.000"-50.000,0.000 0.000,0.000 75.000,0.000 0.000,-50.000 100.000,0.000 0.000,-100.000 50.000,0.000 0.000,75.000-50.000,0.000 0.000,0.000-50.000</inkml:trace>
</inkml:ink>
</file>

<file path=ppt/ink/ink21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22100.000 53700.000,'50.000'0.000,"25.000"50.000,0.000 0.000,0.000 50.000,0.000 0.000,-25.000 0.000,0.000 0.000,-50.000 50.000,0.000 0.000,-75.000 0.000,0.000 0.000,-50.000 0.000,0.000 0.000,0.000-50.000,0.000 0.000,25.000-50.000,0.000 0.000,75.000-50.000,0.000 0.000,50.000 0.000,0.000 0.000,100.000-25.000,0.000 0.000,50.000 0.000,0.000 0.000,-25.000 25.000,0.000 0.000,-25.000 0.000,0.000 0.000,25.000-25.000,0.000 0.000,-100.000 0.000</inkml:trace>
</inkml:ink>
</file>

<file path=ppt/ink/ink21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24750.000 53350.000,'50.000'-100.000,"-125.000"175.000,0.000 0.000,-50.000 100.000,0.000 0.000,-25.000 25.000,0.000 0.000,-25.000 75.000,0.000 0.000,75.000-75.000,0.000 0.000,75.000-125.000,0.000 0.000,50.000-150.000,0.000 0.000,0.000 0.000</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79800.000 28800.000,'0.000'-50.000,"25.000"0.000,0.000 0.000,50.000 0.000,0.000 0.000,100.000 25.000,0.000 0.000,50.000 50.000,0.000 0.000,-125.000 0.000,0.000 0.000,-75.000 0.000</inkml:trace>
</inkml:ink>
</file>

<file path=ppt/ink/ink21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23500.000 54300.000,'-150.000'-450.000,"150.000"375.000,0.000 0.000,0.000 50.000,0.000 0.000,75.000 50.000,0.000 0.000,25.000 125.000,0.000 0.000,0.000 100.000,0.000 0.000,25.000 25.000,0.000 0.000,0.000-75.000,0.000 0.000,-25.000-100.000,0.000 0.000,-75.000-75.000</inkml:trace>
</inkml:ink>
</file>

<file path=ppt/ink/ink21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25850.000 53050.000,'0.000'-50.000,"0.000"25.000,0.000 0.000,50.000 25.000,0.000 0.000,-25.000 100.000,0.000 0.000,0.000 25.000,0.000 0.000,-100.000 50.000,0.000 0.000,-25.000-75.000,0.000 0.000,25.000-25.000,0.000 0.000,50.000-50.000,0.000 0.000,75.000 0.000,0.000 0.000,100.000 25.000,0.000 0.000,-25.000 0.000,0.000 0.000,-100.000 50.000,0.000 0.000,-50.000 75.000,0.000 0.000,-100.000 25.000,0.000 0.000,-25.000-50.000,0.000 0.000,50.000-75.000,0.000 0.000,75.000-50.000,0.000 0.000,25.000-50.000,0.000 0.000,25.000-50.000</inkml:trace>
</inkml:ink>
</file>

<file path=ppt/ink/ink21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27250.000 52200.000,'50.000'-50.000,"-25.000"-75.000,0.000 0.000,-50.000 225.000,0.000 0.000,-75.000 250.000,0.000 0.000,-50.000 0.000,0.000 0.000,50.000 25.000,0.000 0.000,50.000-50.000,0.000 0.000,50.000-150.000,0.000 0.000,100.000-100.000,0.000 0.000,0.000-75.000,0.000 0.000,25.000-125.000,0.000 0.000,-75.000-50.000,0.000 0.000,-50.000 25.000,0.000 0.000,-100.000 25.000,0.000 0.000,-25.000 100.000,0.000 0.000,-25.000 75.000,0.000 0.000,75.000 50.000,0.000 0.000,50.000-25.000,0.000 0.000,25.000-50.000</inkml:trace>
</inkml:ink>
</file>

<file path=ppt/ink/ink21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27850.000 53950.000,'-50.000'0.000,"25.000"-25.000,0.000 0.000,-25.000 50.000,0.000 0.000,0.000 75.000,0.000 0.000,-25.000 75.000,0.000 0.000,50.000 50.000,0.000 0.000,25.000-75.000,0.000 0.000,50.000-75.000,0.000 0.000,50.000-75.000,0.000 0.000,50.000-75.000,0.000 0.000,-50.000-50.000,0.000 0.000,-25.000-75.000,0.000 0.000,-50.000 0.000,0.000 0.000,-75.000 50.000,0.000 0.000,-50.000 75.000,0.000 0.000,-25.000 75.000,0.000 0.000,50.000 50.000,0.000 0.000,50.000-25.000,0.000 0.000,0.000 25.000</inkml:trace>
</inkml:ink>
</file>

<file path=ppt/ink/ink21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29550.000 53650.000,'100.000'0.000,"-25.000"0.000,0.000 0.000,125.000 0.000,0.000 0.000,0.000-25.000,0.000 0.000,0.000 0.000,0.000 0.000,-100.000 25.000,0.000 0.000,-100.000 25.000,0.000 0.000,0.000 0.000</inkml:trace>
</inkml:ink>
</file>

<file path=ppt/ink/ink21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29600.000 54500.000,'-50.000'0.000,"25.000"0.000,0.000 0.000,100.000-25.000,0.000 0.000,100.000 0.000,0.000 0.000,25.000 0.000,0.000 0.000,0.000 50.000,0.000 0.000,-25.000 0.000,0.000 0.000,-75.000 0.000,0.000 0.000,-50.000-25.000</inkml:trace>
</inkml:ink>
</file>

<file path=ppt/ink/ink21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31600.000 55000.000,'-100.000'50.000,"50.000"-50.000,0.000 0.000,50.000-50.000,0.000 0.000,75.000-25.000,0.000 0.000,0.000-50.000,0.000 0.000,0.000 50.000,0.000 0.000,-25.000 25.000,0.000 0.000,-25.000 25.000,0.000 0.000,25.000 50.000,0.000 0.000,50.000 100.000,0.000 0.000,0.000 0.000,0.000 0.000,0.000-25.000,0.000 0.000,-75.000-75.000,0.000 0.000,50.000 0.000,0.000 0.000,-25.000-50.000,0.000 0.000,0.000-50.000,0.000 0.000,-25.000-100.000,0.000 0.000,-25.000-75.000,0.000 0.000,0.000-25.000,0.000 0.000,-25.000-25.000,0.000 0.000,25.000 50.000,0.000 0.000,50.000 75.000,0.000 0.000,0.000 100.000,0.000 0.000,50.000 25.000,0.000 0.000,50.000 50.000,0.000 0.000,75.000 0.000,0.000 0.000,-50.000 25.000,0.000 0.000,-125.000 0.000,0.000 0.000,175.000 0.000,0.000 0.000,-50.000 0.000,0.000 0.000,-75.000 25.000,0.000 0.000,-75.000 50.000,0.000 0.000,-75.000-50.000,0.000 0.000,0.000-25.000</inkml:trace>
</inkml:ink>
</file>

<file path=ppt/ink/ink21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33850.000 53250.000,'50.000'0.000,"75.000"0.000,0.000 0.000,0.000 25.000,0.000 0.000,-50.000 25.000,0.000 0.000,-50.000 50.000,0.000 0.000,-50.000 50.000,0.000 0.000,-125.000 25.000,0.000 0.000,0.000-25.000,0.000 0.000,75.000-75.000,0.000 0.000,50.000-75.000,0.000 0.000,150.000 0.000,0.000 0.000,50.000-75.000,0.000 0.000,0.000 50.000,0.000 0.000,-75.000 0.000,0.000 0.000,-50.000 0.000,0.000 0.000,-25.000 0.000</inkml:trace>
</inkml:ink>
</file>

<file path=ppt/ink/ink21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36750.000 53500.000,'100.000'-150.000,"-100.000"-25.000,0.000 0.000,0.000 75.000,0.000 0.000,-75.000 50.000,0.000 0.000,-25.000 75.000,0.000 0.000,-75.000 125.000,0.000 0.000,50.000 75.000,0.000 0.000,25.000 0.000,0.000 0.000,75.000-75.000,0.000 0.000,50.000-75.000,0.000 0.000,75.000-75.000,0.000 0.000,75.000-125.000,0.000 0.000,0.000-50.000,0.000 0.000,-75.000 75.000,0.000 0.000,-75.000 75.000,0.000 0.000,-25.000 100.000,0.000 0.000,50.000 75.000,0.000 0.000,50.000 25.000,0.000 0.000,25.000 50.000,0.000 0.000,-25.000 0.000,0.000 0.000,-100.000-175.000</inkml:trace>
</inkml:ink>
</file>

<file path=ppt/ink/ink21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29500.000 58750.000,'0.000'-50.000,"25.000"-125.000,0.000 0.000,-25.000 50.000,0.000 0.000,-25.000 0.000,0.000 0.000,-25.000 75.000,0.000 0.000,-75.000 75.000,0.000 0.000,0.000 150.000,0.000 0.000,-25.000 50.000,0.000 0.000,75.000-50.000,0.000 0.000,50.000-100.000,0.000 0.000,50.000-50.000,0.000 0.000,100.000-50.000,0.000 0.000,75.000-75.000,0.000 0.000,-75.000-25.000,0.000 0.000,-50.000 75.000,0.000 0.000,-50.000 25.000,0.000 0.000,0.000 100.000,0.000 0.000,25.000 50.000,0.000 0.000,25.000-25.000,0.000 0.000,25.000-50.000,0.000 0.000,0.000-25.000,0.000 0.000,-75.000-25.000</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80600.000 28000.000,'-150.000'-100.000,"150.000"225.000,0.000 0.000,0.000 200.000,0.000 0.000,-50.000-25.000,0.000 0.000,25.000-200.000,0.000 0.000,0.000-25.000</inkml:trace>
</inkml:ink>
</file>

<file path=ppt/ink/ink21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31100.000 57950.000,'0.000'-50.000,"50.000"50.000,0.000 0.000,25.000 0.000,0.000 0.000,75.000 0.000,0.000 0.000,0.000 25.000,0.000 0.000,-75.000 25.000,0.000 0.000,-75.000 50.000,0.000 0.000,-25.000-50.000</inkml:trace>
</inkml:ink>
</file>

<file path=ppt/ink/ink21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31050.000 58800.000,'-50.000'0.000,"75.000"0.000,0.000 0.000,100.000 0.000,0.000 0.000,50.000 0.000,0.000 0.000,0.000 50.000,0.000 0.000,0.000 0.000,0.000 0.000,-150.000-50.000</inkml:trace>
</inkml:ink>
</file>

<file path=ppt/ink/ink21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35550.000 56750.000,'100.000'-50.000,"-50.000"50.000,0.000 0.000,50.000 0.000,0.000 0.000,-50.000 25.000,0.000 0.000,-25.000 25.000,0.000 0.000,-50.000 25.000,0.000 0.000,-75.000 25.000,0.000 0.000,75.000-75.000,0.000 0.000,-50.000 50.000,0.000 0.000,0.000-25.000,0.000 0.000,50.000-25.000,0.000 0.000,50.000-25.000,0.000 0.000,75.000 0.000,0.000 0.000,0.000 0.000,0.000 0.000,-25.000 50.000,0.000 0.000,-50.000 25.000,0.000 0.000,-25.000 25.000,0.000 0.000,-75.000 0.000,0.000 0.000,0.000-25.000,0.000 0.000,25.000-25.000,0.000 0.000,25.000-25.000,0.000 0.000,25.000-50.000</inkml:trace>
</inkml:ink>
</file>

<file path=ppt/ink/ink21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37650.000 55900.000,'0.000'-50.000,"0.000"25.000,0.000 0.000,-25.000 50.000,0.000 0.000,-50.000 75.000,0.000 0.000,25.000 50.000,0.000 0.000,-25.000 50.000,0.000 0.000,25.000 75.000,0.000 0.000,0.000 0.000,0.000 0.000,50.000-150.000,0.000 0.000,25.000-100.000,0.000 0.000,50.000-50.000,0.000 0.000,0.000-75.000,0.000 0.000,-50.000 0.000,0.000 0.000,-50.000 25.000,0.000 0.000,-50.000 50.000,0.000 0.000,-25.000 25.000,0.000 0.000,25.000 25.000,0.000 0.000,50.000 0.000,0.000 0.000,50.000-25.000,0.000 0.000,0.000 0.000</inkml:trace>
</inkml:ink>
</file>

<file path=ppt/ink/ink21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38200.000 57050.000,'0.000'50.000,"-25.000"-25.000,0.000 0.000,-25.000 50.000,0.000 0.000,25.000-25.000,0.000 0.000,0.000 50.000,0.000 0.000,25.000 50.000,0.000 0.000,0.000-50.000,0.000 0.000,25.000-50.000,0.000 0.000,50.000-50.000,0.000 0.000,0.000-75.000,0.000 0.000,0.000-75.000,0.000 0.000,-75.000 0.000,0.000 0.000,-25.000 0.000,0.000 0.000,-50.000 75.000,0.000 0.000,-25.000 75.000,0.000 0.000,50.000 0.000,0.000 0.000,50.000 25.000,0.000 0.000,-25.000 0.000</inkml:trace>
</inkml:ink>
</file>

<file path=ppt/ink/ink21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39500.000 58250.000,'-100.000'50.000,"50.000"-50.000,0.000 0.000,75.000-75.000,0.000 0.000,50.000-100.000,0.000 0.000,25.000 0.000,0.000 0.000,-50.000 100.000,0.000 0.000,-25.000 50.000,0.000 0.000,0.000 50.000,0.000 0.000,50.000 75.000,0.000 0.000,0.000 0.000,0.000 0.000,0.000-25.000,0.000 0.000,0.000-50.000,0.000 0.000,-25.000 0.000,0.000 0.000,-25.000-25.000,0.000 0.000,-25.000-75.000,0.000 0.000,0.000-100.000,0.000 0.000,-25.000-75.000,0.000 0.000,0.000-50.000,0.000 0.000,50.000-25.000,0.000 0.000,25.000 100.000,0.000 0.000,0.000 125.000,0.000 0.000,25.000 50.000,0.000 0.000,50.000 25.000,0.000 0.000,0.000 50.000,0.000 0.000,50.000 25.000,0.000 0.000,0.000-25.000,0.000 0.000,-25.000 0.000,0.000 0.000,-100.000-25.000,0.000 0.000,-50.000 50.000,0.000 0.000,0.000-25.000</inkml:trace>
</inkml:ink>
</file>

<file path=ppt/ink/ink21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41250.000 56050.000,'-50.000'50.000,"100.000"-50.000,0.000 0.000,100.000 0.000,0.000 0.000,25.000 0.000,0.000 0.000,-75.000 50.000,0.000 0.000,-100.000 50.000,0.000 0.000,-125.000 50.000,0.000 0.000,-50.000 0.000,0.000 0.000,75.000-50.000,0.000 0.000,50.000-50.000,0.000 0.000,25.000-50.000,0.000 0.000,75.000 0.000,0.000 0.000,100.000 0.000,0.000 0.000,75.000-50.000,0.000 0.000,0.000 25.000,0.000 0.000,25.000-50.000,0.000 0.000,-175.000 50.000</inkml:trace>
</inkml:ink>
</file>

<file path=ppt/ink/ink21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39750.000 27200.000,'-100.000'0.000,"25.000"-25.000,0.000 0.000,50.000 25.000,0.000 0.000,0.000 0.000,0.000 0.000,0.000-25.000</inkml:trace>
</inkml:ink>
</file>

<file path=ppt/ink/ink21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41450.000 30050.000,'-50.000'150.000,"50.000"25.000,0.000 0.000,25.000 0.000,0.000 0.000,25.000 0.000,0.000 0.000,25.000-75.000,0.000 0.000,0.000-25.000,0.000 0.000,-50.000-50.000,0.000 0.000,0.000 0.000,0.000 0.000,-100.000 25.000,0.000 0.000,-100.000 50.000,0.000 0.000,50.000-50.000,0.000 0.000,25.000-50.000,0.000 0.000,75.000 0.000,0.000 0.000,0.000-50.000</inkml:trace>
</inkml:ink>
</file>

<file path=ppt/ink/ink21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41550.000 30600.000,'100.000'-50.000,"-25.000"25.000,0.000 0.000,25.000 25.000,0.000 0.000,50.000 0.000,0.000 0.000,-50.000 50.000,0.000 0.000,-25.000-25.000,0.000 0.000,-50.000-25.000</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80550.000 29900.000,'0.000'-100.000,"75.000"100.000,0.000 0.000,150.000 0.000,0.000 0.000,-25.000-25.000,0.000 0.000,-100.000 25.000,0.000 0.000,-100.000-25.000</inkml:trace>
</inkml:ink>
</file>

<file path=ppt/ink/ink21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43100.000 29500.000,'0.000'50.000,"-50.000"25.000,0.000 0.000,0.000 75.000,0.000 0.000,25.000 75.000,0.000 0.000,25.000 100.000,0.000 0.000,-25.000 25.000,0.000 0.000,25.000-100.000,0.000 0.000,0.000-125.000,0.000 0.000,25.000-100.000</inkml:trace>
</inkml:ink>
</file>

<file path=ppt/ink/ink21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43700.000 30650.000,'-50.000'100.000,"0.000"-25.000,0.000 0.000,50.000 50.000,0.000 0.000,0.000-25.000,0.000 0.000,25.000-25.000,0.000 0.000,50.000-50.000,0.000 0.000,0.000-75.000,0.000 0.000,25.000-75.000,0.000 0.000,-75.000-25.000,0.000 0.000,-25.000 0.000,0.000 0.000,-50.000 25.000,0.000 0.000,-25.000 125.000,0.000 0.000,0.000 50.000,0.000 0.000,0.000 100.000,0.000 0.000,50.000-100.000</inkml:trace>
</inkml:ink>
</file>

<file path=ppt/ink/ink21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48: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45250.000 30800.000,'0.000'-50.000,"0.000"25.000,0.000 0.000,25.000 0.000</inkml:trace>
</inkml:ink>
</file>

<file path=ppt/ink/ink21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58450.000 39450.000,'50.000'0.000,"-25.000"0.000,0.000 0.000,0.000 0.000</inkml:trace>
</inkml:ink>
</file>

<file path=ppt/ink/ink21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55650.000 26950.000,'0.000'-50.000,"0.000"25.000,0.000 0.000,0.000-50.000,0.000 0.000,0.000 25.000,0.000 0.000,0.000 25.000,0.000 0.000,25.000 25.000,0.000 0.000,25.000 0.000,0.000 0.000,25.000 0.000,0.000 0.000,-25.000 25.000,0.000 0.000,-25.000-25.000</inkml:trace>
</inkml:ink>
</file>

<file path=ppt/ink/ink21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55500.000 27650.000,'0.000'-50.000,"-50.000"-25.000,0.000 0.000,50.000 50.000,0.000 0.000,0.000 0.000,0.000 0.000,75.000 25.000,0.000 0.000,25.000 0.000,0.000 0.000,-50.000 25.000</inkml:trace>
</inkml:ink>
</file>

<file path=ppt/ink/ink21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56950.000 28550.000,'-100.000'0.000,"75.000"-25.000,0.000 0.000,0.000 25.000,0.000 0.000,0.000-25.000</inkml:trace>
</inkml:ink>
</file>

<file path=ppt/ink/ink21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54750.000 27400.000,'-100.000'50.000,"0.000"-50.000,0.000 0.000,75.000 0.000,0.000 0.000,0.000 0.000,0.000 0.000,25.000-25.000,0.000 0.000,0.000 75.000,0.000 0.000,50.000 25.000,0.000 0.000,25.000-25.000,0.000 0.000,50.000-75.000,0.000 0.000,-75.000 0.000</inkml:trace>
</inkml:ink>
</file>

<file path=ppt/ink/ink21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56050.000 27300.000,'-50.000'0.000,"-25.000"0.000,0.000 0.000,50.000 0.000,0.000 0.000,25.000 25.000,0.000 0.000,25.000 0.000,0.000 0.000,0.000 25.000,0.000 0.000,50.000-50.000,0.000 0.000,-50.000 0.000,0.000 0.000,25.000-50.000</inkml:trace>
</inkml:ink>
</file>

<file path=ppt/ink/ink21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55700.000 27650.000,'-50.000'50.000,"-100.000"-50.000,0.000 0.000,125.000-25.000,0.000 0.000,75.000 25.000,0.000 0.000,25.000 0.000,0.000 0.000,50.000 0.000,0.000 0.000,-75.000-25.000</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69550.000 38400.000,'100.000'-300.000,"-100.000"225.000,0.000 0.000,0.000 200.000,0.000 0.000,0.000 150.000,0.000 0.000,-25.000 125.000,0.000 0.000,0.000 0.000,0.000 0.000,25.000 150.000,0.000 0.000,0.000-450.000</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81400.000 29250.000,'-50.000'-100.000,"25.000"100.000,0.000 0.000,25.000 150.000,0.000 0.000,0.000 75.000,0.000 0.000,-25.000 75.000,0.000 0.000,0.000-125.000,0.000 0.000,0.000-150.000</inkml:trace>
</inkml:ink>
</file>

<file path=ppt/ink/ink22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67650.000 22850.000,'0.000'-50.000,"-25.000"50.000,0.000 0.000,0.000 25.000,0.000 0.000,-25.000-25.000,0.000 0.000,0.000 0.000,0.000 0.000,25.000 0.000</inkml:trace>
</inkml:ink>
</file>

<file path=ppt/ink/ink22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78550.000 12900.000,'150.000'-50.000,"0.000"-25.000,0.000 0.000,-125.000 75.000,0.000 0.000,25.000-25.000,0.000 0.000,-25.000 25.000</inkml:trace>
</inkml:ink>
</file>

<file path=ppt/ink/ink22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2: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82050.000 12700.000,'-50.000'0.000,"0.000"0.000,0.000 0.000,0.000 0.000,0.000 0.000,25.000 0.000,0.000 0.000,0.000 0.000,0.000 0.000,50.000 0.000,0.000 0.000,-25.000 25.000,0.000 0.000,-25.000 0.000</inkml:trace>
</inkml:ink>
</file>

<file path=ppt/ink/ink22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3: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51050.000 17900.000,'-100.000'-50.000,"100.000"25.000,0.000 0.000,-25.000 25.000</inkml:trace>
</inkml:ink>
</file>

<file path=ppt/ink/ink22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3: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49300.000 25400.000,'-50.000'0.000,"25.000"25.000,0.000 0.000,0.000-25.000,0.000 0.000,25.000-25.000,0.000 0.000,0.000 50.000</inkml:trace>
</inkml:ink>
</file>

<file path=ppt/ink/ink22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3: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40800.000 29300.000,'0.000'400.000,"25.000"-250.000,0.000 0.000,75.000 300.000,0.000 0.000,0.000-325.000,0.000 0.000,50.000 25.000,0.000 0.000,-75.000-75.000,0.000 0.000,25.000-25.000</inkml:trace>
</inkml:ink>
</file>

<file path=ppt/ink/ink22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4: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46100.000 16450.000,'0.000'-200.000,"-25.000"125.000,0.000 0.000,-25.000 75.000,0.000 0.000,0.000 50.000,0.000 0.000,0.000 0.000,0.000 0.000,0.000-25.000,0.000 0.000,25.000 0.000,0.000 0.000,25.000 0.000,0.000 0.000,-25.000 0.000,0.000 0.000,25.000 0.000,0.000 0.000,0.000 0.000</inkml:trace>
</inkml:ink>
</file>

<file path=ppt/ink/ink22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4: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76650.000 15950.000,'150.000'100.000,"75.000"-25.000,0.000 0.000,-200.000-50.000,0.000 0.000,50.000 50.000,0.000 0.000,0.000 50.000,0.000 0.000,0.000 100.000,0.000 0.000,-50.000-150.000</inkml:trace>
</inkml:ink>
</file>

<file path=ppt/ink/ink22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4: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80300.000 17000.000,'0.000'-100.000,"-100.000"-25.000,0.000 0.000,75.000 100.000,0.000 0.000,0.000 0.000,0.000 0.000,0.000 0.000,0.000 0.000,75.000 25.000,0.000 0.000,0.000 50.000,0.000 0.000,0.000 25.000,0.000 0.000,-50.000-25.000</inkml:trace>
</inkml:ink>
</file>

<file path=ppt/ink/ink22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4: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80500.000 16500.000,'-100.000'-50.000,"75.000"0.000,0.000 0.000,75.000 25.000,0.000 0.000,25.000 25.000,0.000 0.000,-50.000-25.000</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82950.000 28950.000,'0.000'-50.000,"-25.000"0.000,0.000 0.000,-25.000 50.000,0.000 0.000,-50.000 50.000,0.000 0.000,25.000 100.000,0.000 0.000,75.000-25.000,0.000 0.000,50.000 0.000,0.000 0.000,25.000-25.000,0.000 0.000,0.000 25.000,0.000 0.000,-50.000-25.000,0.000 0.000,-50.000 50.000,0.000 0.000,-175.000 25.000,0.000 0.000,-25.000-75.000,0.000 0.000,150.000-100.000,0.000 0.000,25.000 0.000</inkml:trace>
</inkml:ink>
</file>

<file path=ppt/ink/ink22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4: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81150.000 16100.000,'-100.000'-100.000,"50.000"75.000,0.000 0.000,50.000 0.000,0.000 0.000,-25.000 25.000,0.000 0.000,125.000 50.000,0.000 0.000,-75.000-50.000,0.000 0.000,0.000 25.000</inkml:trace>
</inkml:ink>
</file>

<file path=ppt/ink/ink22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4: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81100.000 16350.000,'-50.000'-50.000,"25.000"25.000,0.000 0.000,0.000 25.000,0.000 0.000,50.000 25.000</inkml:trace>
</inkml:ink>
</file>

<file path=ppt/ink/ink22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4: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65750.000 13000.000,'-150.000'-150.000,"25.000"-100.000,0.000 0.000,100.000 150.000,0.000 0.000,25.000-25.000,0.000 0.000,0.000 0.000,0.000 0.000,25.000-25.000,0.000 0.000,-25.000 25.000,0.000 0.000,0.000 25.000,0.000 0.000,-50.000 0.000,0.000 0.000,0.000-25.000,0.000 0.000,0.000-50.000,0.000 0.000,-25.000 0.000,0.000 0.000,-25.000-25.000,0.000 0.000,-25.000 0.000,0.000 0.000,-25.000 25.000,0.000 0.000,25.000 0.000,0.000 0.000,-75.000 25.000,0.000 0.000,0.000 0.000,0.000 0.000,0.000 25.000,0.000 0.000,-25.000 0.000,0.000 0.000,0.000 0.000,0.000 0.000,0.000 25.000,0.000 0.000,-25.000 25.000,0.000 0.000,25.000 25.000,0.000 0.000,-25.000 0.000,0.000 0.000,0.000 25.000,0.000 0.000,-50.000 0.000,0.000 0.000,-50.000 50.000,0.000 0.000,0.000 50.000,0.000 0.000,25.000 0.000,0.000 0.000,0.000 25.000,0.000 0.000,25.000-25.000,0.000 0.000,50.000-25.000,0.000 0.000,0.000 25.000,0.000 0.000,-50.000 50.000,0.000 0.000,0.000 50.000,0.000 0.000,-50.000 25.000,0.000 0.000,75.000 25.000,0.000 0.000,25.000 0.000,0.000 0.000,25.000 0.000,0.000 0.000,25.000-75.000,0.000 0.000,25.000-25.000,0.000 0.000,0.000 25.000,0.000 0.000,-25.000 75.000,0.000 0.000,25.000 75.000,0.000 0.000,25.000 0.000,0.000 0.000,0.000-50.000,0.000 0.000,0.000-25.000,0.000 0.000,25.000 0.000,0.000 0.000,75.000-50.000,0.000 0.000,25.000-50.000,0.000 0.000,25.000-25.000,0.000 0.000,0.000 0.000,0.000 0.000,-25.000-25.000,0.000 0.000,25.000-25.000,0.000 0.000,-25.000-50.000,0.000 0.000,0.000 0.000,0.000 0.000,50.000-100.000,0.000 0.000,50.000-75.000,0.000 0.000,0.000 0.000,0.000 0.000,-50.000 100.000</inkml:trace>
</inkml:ink>
</file>

<file path=ppt/ink/ink22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23:54: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47400.000 11000.000,'0.000'-100.000,"-25.000"100.000,0.000 0.000,-25.000 100.000,0.000 0.000,0.000 50.000,0.000 0.000,0.000-25.000,0.000 0.000,0.000 0.000,0.000 0.000,0.000 25.000,0.000 0.000,25.000-25.000,0.000 0.000,25.000 25.000,0.000 0.000,0.000 25.000,0.000 0.000,25.000-25.000,0.000 0.000,-25.000 75.000,0.000 0.000,0.000 0.000,0.000 0.000,0.000 0.000,0.000 0.000,0.000-100.000,0.000 0.000,0.000-25.000,0.000 0.000,50.000-25.000,0.000 0.000,0.000 0.000,0.000 0.000,25.000-25.000,0.000 0.000,25.000-25.000,0.000 0.000,25.000-50.000,0.000 0.000,75.000-125.000,0.000 0.000,75.000 0.000,0.000 0.000,25.000-75.000,0.000 0.000,75.000-75.000,0.000 0.000,25.000-25.000,0.000 0.000,-25.000 100.000,0.000 0.000,-75.000 50.000,0.000 0.000,-100.000 75.000,0.000 0.000,-75.000 75.000,0.000 0.000,-75.000 25.000,0.000 0.000,-75.000 0.000,0.000 0.000,0.000 0.000,0.000 0.000,75.000 0.000,0.000 0.000,25.000 25.000,0.000 0.000,-50.000 25.000,0.000 0.000,0.000-25.000</inkml:trace>
</inkml:ink>
</file>

<file path=ppt/ink/ink2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8:57"/>
    </inkml:context>
    <inkml:brush xml:id="br0">
      <inkml:brushProperty name="width" value="0.037000235170126" units="cm"/>
      <inkml:brushProperty name="height" value="0.037000235170126" units="cm"/>
      <inkml:brushProperty name="color" value="#000000"/>
      <inkml:brushProperty name="ignorePressure" value="0"/>
    </inkml:brush>
  </inkml:definitions>
  <inkml:trace contextRef="#ctx0" brushRef="#br0">10600.000 21200.000 594,'0.000'46.000'1,"0.000"-5.000"1,0.000-7.000 2,0.000-5.000 1,-4.000-15.000 6,-5.000-22.000 10,-7.000-22.000 10,-5.000-21.000 10,-4.000-14.000 1,0.000-2.000-7,0.000-3.000-8,0.000-3.000-8,1.000-9.000-4,4.000-11.000-1,3.000-14.000-1,3.000-11.000-1,1.000-14.000-2,1.000-11.000 0,-1.000-14.000-1,1.000-11.000-1,2.000-4.000-3,7.000 6.000-3,6.000 7.000-5,7.000 6.000-3,4.000 4.000-2,3.000 4.000 0,3.000 3.000 1,4.000 3.000-1,1.000 3.000 2,0.000 3.000 0,0.000 3.000 2,0.000 4.000 1,1.000 4.000 2,4.000 6.000 0,3.000 7.000 1,3.000 6.000 1,-1.000 7.000 2,-2.000 10.000 2,-3.000 10.000 1,-3.000 9.000 2,-2.000 7.000 2,0.000 7.000-1,0.000 6.000 0,0.000 7.000 0,3.000 5.000 0,6.000 7.000 1,7.000 6.000 1,6.000 7.000 0,1.000 13.000-1,-3.000 22.000-3,-3.000 22.000-3,-2.000 23.000-2,-8.000 8.000-2,-8.000-3.000 0,-10.000-3.000 0,-9.000-2.000 0,-5.000-5.000 1,0.000-2.000-1,0.000-3.000 0,0.000-3.000 1,-2.000-2.000 0,-3.000 0.000-1,-3.000 0.000 1,-2.000 0.000 0,-8.000 3.000 0,-8.000 6.000-2,-10.000 7.000 1,-9.000 6.000-2,-7.000 3.000 0,-3.000 0.000-2,-3.000 0.000 0,-2.000 0.000-2,-8.000 1.000-2,-8.000 4.000-1,-10.000 3.000-1,-9.000 3.000-1,-2.000 1.000-3,6.000 1.000-3,7.000-1.000-2,6.000 1.000-4,9.000-9.000-3,13.000-15.000-6,12.000-15.000-4,13.000-16.000-5</inkml:trace>
</inkml:ink>
</file>

<file path=ppt/ink/ink2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8:57"/>
    </inkml:context>
    <inkml:brush xml:id="br0">
      <inkml:brushProperty name="width" value="0.0388376750051975" units="cm"/>
      <inkml:brushProperty name="height" value="0.0388376750051975" units="cm"/>
      <inkml:brushProperty name="color" value="#000000"/>
      <inkml:brushProperty name="ignorePressure" value="0"/>
    </inkml:brush>
  </inkml:definitions>
  <inkml:trace contextRef="#ctx0" brushRef="#br0">11700.000 18500.000 566,'-33.000'0.000'23,"34.000"0.000"14,35.000 0.000 14,35.000 0.000 14,14.000-2.000 2,-2.000-3.000-13,-3.000-3.000-12,-3.000-2.000-12,2.000-3.000-8,10.000 1.000-5,10.000-1.000-4,9.000 1.000-4,-2.000 1.000-5,-12.000 3.000-6,-13.000 3.000-4,-12.000 4.000-6,-10.000 1.000-5,-6.000 0.000-6,-6.000 0.000-6,-6.000 0.000-5,-9.000 4.000-5,-8.000 10.000 1,-10.000 10.000-1,-9.000 9.000 0,-9.000 2.000 2,-5.000-2.000 3,-7.000-3.000 4,-5.000-3.000 3,-3.000-4.000 3,4.000-3.000 0,3.000-3.000 0,3.000-2.000 0</inkml:trace>
</inkml:ink>
</file>

<file path=ppt/ink/ink2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8:57"/>
    </inkml:context>
    <inkml:brush xml:id="br0">
      <inkml:brushProperty name="width" value="0.0385126993060112" units="cm"/>
      <inkml:brushProperty name="height" value="0.0385126993060112" units="cm"/>
      <inkml:brushProperty name="color" value="#000000"/>
      <inkml:brushProperty name="ignorePressure" value="0"/>
    </inkml:brush>
  </inkml:definitions>
  <inkml:trace contextRef="#ctx0" brushRef="#br0">11700.000 19650.000 571,'-85.000'45.000'8,"32.000"-9.000"19,31.000-10.000 16,32.000-8.000 19,21.000-9.000 3,13.000-6.000-11,12.000-6.000-9,13.000-6.000-11,7.000-2.000-6,4.000 3.000-6,3.000 3.000-4,3.000 4.000-4,4.000-1.000-6,7.000-3.000-7,6.000-3.000-8,7.000-2.000-6,0.000-1.000-4,-2.000 3.000 2,-3.000 3.000 1,-3.000 4.000 1,-7.000 2.000 1,-9.000 4.000 1,-10.000 3.000 2,-8.000 3.000 1,-11.000 1.000-9,-8.000 1.000-20,-10.000-1.000-20,-9.000 1.000-20</inkml:trace>
</inkml:ink>
</file>

<file path=ppt/ink/ink2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8:58"/>
    </inkml:context>
    <inkml:brush xml:id="br0">
      <inkml:brushProperty name="width" value="0.0402517467737198" units="cm"/>
      <inkml:brushProperty name="height" value="0.0402517467737198" units="cm"/>
      <inkml:brushProperty name="color" value="#000000"/>
      <inkml:brushProperty name="ignorePressure" value="0"/>
    </inkml:brush>
  </inkml:definitions>
  <inkml:trace contextRef="#ctx0" brushRef="#br0">14800.000 19450.000 546,'118.000'0.000'113,"-11.000"0.000"-26,-14.000 0.000-24,-11.000 0.000-27,-6.000-2.000-13,4.000-3.000-2,3.000-3.000-2,3.000-2.000-2,3.000-3.000-2,3.000 1.000-2,3.000-1.000-2,4.000 1.000-1,2.000-1.000-2,4.000 1.000-1,3.000-1.000-2,3.000 1.000-2,1.000 1.000-1,1.000 3.000-1,-1.000 3.000-2,1.000 4.000-1,-1.000 1.000 0,1.000 0.000 0,-1.000 0.000 0,1.000 0.000 1,-3.000 0.000-1,-2.000 0.000-1,-3.000 0.000-3,-3.000 0.000-1,-2.000 0.000-2,0.000 0.000 2,0.000 0.000-1,0.000 0.000 1,0.000 1.000 1,0.000 4.000 1,0.000 3.000 2,0.000 3.000 1,0.000-1.000 1,0.000-2.000 1,0.000-3.000 0,0.000-3.000 1,0.000-2.000 0,0.000 0.000 0,0.000 0.000-1,0.000 0.000 0,0.000 0.000 0,0.000 0.000-1,0.000 0.000-1,0.000 0.000 0,3.000-2.000-1,6.000-3.000 1,7.000-3.000 1,6.000-2.000-1,3.000-3.000 1,0.000 1.000 0,0.000-1.000 0,0.000 1.000 1,0.000-1.000-2,0.000 1.000 1,0.000-1.000-1,0.000 1.000-1,0.000 1.000 0,0.000 3.000-1,0.000 3.000 0,0.000 4.000-2,0.000 1.000 0,0.000 0.000-1,0.000 0.000-1,0.000 0.000-1,-2.000 1.000-1,-3.000 4.000 1,-3.000 3.000 1,-2.000 3.000 1,-5.000 1.000-3,-2.000 1.000-4,-3.000-1.000-5,-3.000 1.000-5,-6.000-1.000-4,-5.000 1.000-1,-7.000-1.000-2,-5.000 1.000-1,-11.000-3.000-1,-11.000-2.000 0,-14.000-3.000 2,-11.000-3.000-1</inkml:trace>
</inkml:ink>
</file>

<file path=ppt/ink/ink2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8:58"/>
    </inkml:context>
    <inkml:brush xml:id="br0">
      <inkml:brushProperty name="width" value="0.0383910723030567" units="cm"/>
      <inkml:brushProperty name="height" value="0.0383910723030567" units="cm"/>
      <inkml:brushProperty name="color" value="#000000"/>
      <inkml:brushProperty name="ignorePressure" value="0"/>
    </inkml:brush>
  </inkml:definitions>
  <inkml:trace contextRef="#ctx0" brushRef="#br0">16800.000 15950.000 573,'20.000'-63.000'4,"-9.000"26.000"16,-10.000 24.000 17,-8.000 26.000 16,-11.000 22.000 3,-8.000 23.000-10,-10.000 22.000-10,-9.000 22.000-10,-9.000 12.000-5,-5.000 3.000-2,-7.000 3.000-1,-5.000 4.000-2,-3.000-1.000-1,4.000-3.000 0,3.000-3.000 0,3.000-2.000 0,3.000-8.000-4,3.000-8.000-8,3.000-10.000-6,4.000-9.000-8,16.000-12.000-2,32.000-11.000 4,31.000-14.000 2,32.000-11.000 4,18.000-12.000 2,6.000-9.000 0,7.000-10.000 2,6.000-8.000 1,3.000-8.000-1,0.000-2.000-3,0.000-3.000-3,0.000-3.000-2,-2.000 1.000-4,-3.000 6.000-3,-3.000 7.000-3,-2.000 6.000-4,-6.000 3.000-4,-6.000 0.000-4,-6.000 0.000-4,-6.000 0.000-5</inkml:trace>
</inkml:ink>
</file>

<file path=ppt/ink/ink2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8:59"/>
    </inkml:context>
    <inkml:brush xml:id="br0">
      <inkml:brushProperty name="width" value="0.0355554036796093" units="cm"/>
      <inkml:brushProperty name="height" value="0.0355554036796093" units="cm"/>
      <inkml:brushProperty name="color" value="#000000"/>
      <inkml:brushProperty name="ignorePressure" value="0"/>
    </inkml:brush>
  </inkml:definitions>
  <inkml:trace contextRef="#ctx0" brushRef="#br0">17200.000 16400.000 618,'-46.000'-46.000'3,"10.000"10.000"3,10.000 10.000 6,9.000 9.000 4,4.000 17.000 9,1.000 25.000 11,-1.000 25.000 12,1.000 25.000 12,-3.000 20.000 0,-2.000 16.000-13,-3.000 15.000-12,-3.000 17.000-12,-1.000 11.000-13,4.000 10.000-12,3.000 10.000-15,3.000 9.000-12,-1.000 2.000-8,-2.000-2.000-3,-3.000-3.000-2,-3.000-3.000-4,1.000-20.000 0,6.000-33.000 0,7.000-35.000 0,6.000-34.000 1</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83650.000 28150.000,'50.000'-200.000,"25.000"200.000,0.000 0.000,25.000 75.000,0.000 0.000,-50.000 50.000,0.000 0.000,-100.000 50.000,0.000 0.000,-50.000-25.000,0.000 0.000,25.000-75.000,0.000 0.000,200.000-100.000,0.000 0.000,50.000-25.000,0.000 0.000,-100.000 25.000,0.000 0.000,-50.000 0.000</inkml:trace>
</inkml:ink>
</file>

<file path=ppt/ink/ink2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8:59"/>
    </inkml:context>
    <inkml:brush xml:id="br0">
      <inkml:brushProperty name="width" value="0.0405266359448433" units="cm"/>
      <inkml:brushProperty name="height" value="0.0405266359448433" units="cm"/>
      <inkml:brushProperty name="color" value="#000000"/>
      <inkml:brushProperty name="ignorePressure" value="0"/>
    </inkml:brush>
  </inkml:definitions>
  <inkml:trace contextRef="#ctx0" brushRef="#br0">19350.000 16100.000 542,'-4.000'-80.000'42,"-5.000"41.000"7,-7.000 40.000 8,-5.000 42.000 6,-11.000 30.000-2,-11.000 22.000-11,-14.000 22.000-13,-11.000 23.000-12,-9.000 11.000-6,-3.000 4.000-2,-3.000 3.000-2,-2.000 3.000-1,-5.000-2.000-6,-2.000-6.000-8,-3.000-6.000-8,-3.000-6.000-9,4.000-13.000-6,13.000-19.000-4,12.000-18.000-5,13.000-19.000-3,13.000-22.000-8,17.000-25.000-8,15.000-25.000-10,16.000-25.000-8</inkml:trace>
</inkml:ink>
</file>

<file path=ppt/ink/ink2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0"/>
    </inkml:context>
    <inkml:brush xml:id="br0">
      <inkml:brushProperty name="width" value="0.0524542741477489" units="cm"/>
      <inkml:brushProperty name="height" value="0.0524542741477489" units="cm"/>
      <inkml:brushProperty name="color" value="#000000"/>
      <inkml:brushProperty name="ignorePressure" value="0"/>
    </inkml:brush>
  </inkml:definitions>
  <inkml:trace contextRef="#ctx0" brushRef="#br0">19050.000 16450.000 419,'23.000'-24.000'-13,"-3.000"4.000"18,-3.000 3.000 17,-2.000 3.000 19,0.000 7.000 5,7.000 14.000-6,6.000 11.000-6,7.000 14.000-6,2.000 8.000-5,1.000 7.000-4,-1.000 6.000-3,1.000 7.000-4,1.000 4.000-2,3.000 3.000-3,3.000 3.000-2,4.000 4.000-2,-1.000-6.000-2,-3.000-11.000-1,-3.000-14.000-2,-2.000-11.000-2,0.000-11.000 0,7.000-5.000 0,6.000-7.000 0,7.000-5.000 0,7.000-15.000 0,9.000-22.000-1,10.000-22.000-1,10.000-21.000-1,2.000-15.000-4,-3.000-6.000-6,-3.000-6.000-6,-2.000-6.000-7,-6.000-1.000-2,-6.000 7.000 5,-6.000 6.000 4,-6.000 7.000 3,-7.000 7.000 5,-6.000 9.000 3,-6.000 10.000 4,-6.000 10.000 4,-7.000 7.000 6,-6.000 6.000 7,-6.000 7.000 9,-6.000 6.000 8,-4.000 13.000 7,1.000 23.000 9,-1.000 22.000 8,1.000 22.000 9,-3.000 12.000-1,-2.000 3.000-11,-3.000 3.000-9,-3.000 4.000-9,1.000 4.000-7,6.000 6.000-2,7.000 7.000-2,6.000 6.000-2,4.000 7.000-2,4.000 10.000-1,3.000 10.000 0,3.000 9.000-1,-1.000 6.000-4,-2.000 3.000-7,-3.000 3.000-8,-3.000 4.000-8,-4.000 2.000-6,-3.000 4.000-9,-3.000 3.000-9,-2.000 3.000-7,-5.000-13.000 0,-2.000-28.000 9,-3.000-28.000 8,-3.000-27.000 9,-2.000-17.000-3,0.000-3.000-14,0.000-3.000-14,0.000-2.000-14</inkml:trace>
</inkml:ink>
</file>

<file path=ppt/ink/ink2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2"/>
    </inkml:context>
    <inkml:brush xml:id="br0">
      <inkml:brushProperty name="width" value="0.0350467041134834" units="cm"/>
      <inkml:brushProperty name="height" value="0.0350467041134834" units="cm"/>
      <inkml:brushProperty name="color" value="#000000"/>
      <inkml:brushProperty name="ignorePressure" value="0"/>
    </inkml:brush>
  </inkml:definitions>
  <inkml:trace contextRef="#ctx0" brushRef="#br0">16350.000 20700.000 627,'-5.000'-41.000'45,"-9.000"19.000"-1,-10.000 19.000-1,-8.000 19.000-1,-6.000 15.000-3,1.000 13.000-7,-1.000 12.000-5,1.000 13.000-7,-3.000 13.000-4,-2.000 17.000-2,-3.000 15.000-1,-3.000 16.000-1,-2.000 5.000-3,0.000-2.000-1,0.000-3.000-3,0.000-3.000-2,1.000-2.000-3,4.000 0.000-2,3.000 0.000-4,3.000 0.000-4,4.000-8.000-2,7.000-16.000-5,6.000-15.000-3,7.000-15.000-4,4.000-14.000-3,3.000-8.000-5,3.000-10.000-4,4.000-9.000-4,4.000-16.000-2,6.000-22.000 0,7.000-22.000 1,6.000-21.000 0,1.000-10.000 4,-3.000 3.000 8,-3.000 3.000 8,-2.000 4.000 7</inkml:trace>
</inkml:ink>
</file>

<file path=ppt/ink/ink2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2"/>
    </inkml:context>
    <inkml:brush xml:id="br0">
      <inkml:brushProperty name="width" value="0.0392559431493282" units="cm"/>
      <inkml:brushProperty name="height" value="0.0392559431493282" units="cm"/>
      <inkml:brushProperty name="color" value="#000000"/>
      <inkml:brushProperty name="ignorePressure" value="0"/>
    </inkml:brush>
  </inkml:definitions>
  <inkml:trace contextRef="#ctx0" brushRef="#br0">16200.000 20800.000 560,'23.000'-91.000'3,"-3.000"19.000"1,-3.000 19.000 2,-2.000 19.000 0,-1.000 16.000 7,3.000 17.000 14,3.000 15.000 15,4.000 16.000 13,-1.000 15.000 2,-3.000 16.000-10,-3.000 15.000-9,-2.000 17.000-11,-5.000 10.000-5,-2.000 6.000-4,-3.000 7.000-1,-3.000 6.000-4,-1.000 9.000-1,4.000 13.000-3,3.000 12.000-1,3.000 13.000-1,1.000-1.000-3,1.000-11.000-1,-1.000-14.000-1,1.000-11.000-3,-1.000-17.000 0,1.000-18.000 0,-1.000-19.000-2,1.000-18.000 1,1.000-23.000-2,3.000-24.000 1,3.000-26.000-2,4.000-24.000 0,2.000-23.000 0,4.000-18.000 1,3.000-19.000 0,3.000-18.000 0,4.000-25.000 0,7.000-27.000-2,6.000-28.000-3,7.000-28.000-2,4.000-4.000 0,3.000 22.000 1,3.000 22.000 1,4.000 23.000 2,-4.000 17.000 1,-9.000 17.000-3,-10.000 15.000-1,-8.000 16.000-1,-9.000 13.000 0,-6.000 14.000 0,-6.000 11.000 1,-6.000 14.000 1,-7.000 13.000-4,-6.000 16.000-7,-6.000 15.000-8,-6.000 17.000-9,-4.000 7.000-1,1.000 0.000 5,-1.000 0.000 3,1.000 0.000 5,-3.000 0.000 1,-2.000 0.000 1,-3.000 0.000-1,-3.000 0.000 0</inkml:trace>
</inkml:ink>
</file>

<file path=ppt/ink/ink2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2"/>
    </inkml:context>
    <inkml:brush xml:id="br0">
      <inkml:brushProperty name="width" value="0.0382853522896767" units="cm"/>
      <inkml:brushProperty name="height" value="0.0382853522896767" units="cm"/>
      <inkml:brushProperty name="color" value="#000000"/>
      <inkml:brushProperty name="ignorePressure" value="0"/>
    </inkml:brush>
  </inkml:definitions>
  <inkml:trace contextRef="#ctx0" brushRef="#br0">18000.000 21500.000 574,'-71.000'98.000'119,"10.000"-3.000"-28,10.000-3.000-29,9.000-2.000-29,4.000-1.000-14,1.000 3.000-1,-1.000 3.000-2,1.000 4.000 1,-3.000 2.000-3,-2.000 4.000-1,-3.000 3.000-2,-3.000 3.000-2,1.000-5.000-6,6.000-12.000-9,7.000-13.000-9,6.000-12.000-10,7.000-19.000-12,10.000-25.000-12,10.000-25.000-15,9.000-25.000-12,4.000-11.000-1,1.000 3.000 16,-1.000 3.000 14,1.000 4.000 15</inkml:trace>
</inkml:ink>
</file>

<file path=ppt/ink/ink2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3"/>
    </inkml:context>
    <inkml:brush xml:id="br0">
      <inkml:brushProperty name="width" value="0.0365111418068409" units="cm"/>
      <inkml:brushProperty name="height" value="0.0365111418068409" units="cm"/>
      <inkml:brushProperty name="color" value="#000000"/>
      <inkml:brushProperty name="ignorePressure" value="0"/>
    </inkml:brush>
  </inkml:definitions>
  <inkml:trace contextRef="#ctx0" brushRef="#br0">17950.000 21600.000 602,'25.000'-18.000'8,"0.000"17.000"16,0.000 15.000 17,0.000 16.000 16,-2.000 5.000 2,-3.000-2.000-11,-3.000-3.000-12,-2.000-3.000-10,-3.000 12.000-7,1.000 28.000-2,-1.000 28.000 0,1.000 29.000-1,-3.000 10.000-3,-2.000-6.000-4,-3.000-6.000-3,-3.000-6.000-5,-2.000-7.000-3,0.000-6.000-5,0.000-6.000-5,0.000-6.000-5,0.000-10.000-2,0.000-12.000 3,0.000-13.000 2,0.000-12.000 3,-4.000-10.000-4,-5.000-6.000-7,-7.000-6.000-9,-5.000-6.000-8</inkml:trace>
</inkml:ink>
</file>

<file path=ppt/ink/ink2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3"/>
    </inkml:context>
    <inkml:brush xml:id="br0">
      <inkml:brushProperty name="width" value="0.0329470783472061" units="cm"/>
      <inkml:brushProperty name="height" value="0.0329470783472061" units="cm"/>
      <inkml:brushProperty name="color" value="#000000"/>
      <inkml:brushProperty name="ignorePressure" value="0"/>
    </inkml:brush>
  </inkml:definitions>
  <inkml:trace contextRef="#ctx0" brushRef="#br0">17400.000 22600.000 667,'-66.000'-25.000'6,"19.000"0.000"10,19.000 0.000 10,19.000 0.000 12,16.000 0.000 3,17.000 0.000-1,15.000 0.000-3,16.000 0.000-3,13.000 0.000-4,14.000 0.000-8,11.000 0.000-8,14.000 0.000-8,5.000 1.000-2,1.000 4.000 0,-1.000 3.000 3,1.000 3.000 0,-10.000 1.000-12,-19.000 1.000-28,-18.000-1.000-28,-19.000 1.000-27</inkml:trace>
</inkml:ink>
</file>

<file path=ppt/ink/ink2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4"/>
    </inkml:context>
    <inkml:brush xml:id="br0">
      <inkml:brushProperty name="width" value="0.0354923382401466" units="cm"/>
      <inkml:brushProperty name="height" value="0.0354923382401466" units="cm"/>
      <inkml:brushProperty name="color" value="#000000"/>
      <inkml:brushProperty name="ignorePressure" value="0"/>
    </inkml:brush>
  </inkml:definitions>
  <inkml:trace contextRef="#ctx0" brushRef="#br0">20150.000 21050.000 619,'-49.000'-19.000'91,"4.000"13.000"-16,3.000 12.000-18,3.000 13.000-16,-1.000 12.000-11,-2.000 13.000-5,-3.000 12.000-5,-3.000 13.000-4,-2.000 7.000-5,0.000 4.000-3,0.000 3.000-3,0.000 3.000-3,0.000 3.000-5,0.000 3.000-3,0.000 3.000-6,0.000 4.000-5,1.000-1.000-4,4.000-3.000-1,3.000-3.000-3,3.000-2.000-2</inkml:trace>
</inkml:ink>
</file>

<file path=ppt/ink/ink2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4"/>
    </inkml:context>
    <inkml:brush xml:id="br0">
      <inkml:brushProperty name="width" value="0.0354106836020947" units="cm"/>
      <inkml:brushProperty name="height" value="0.0354106836020947" units="cm"/>
      <inkml:brushProperty name="color" value="#000000"/>
      <inkml:brushProperty name="ignorePressure" value="0"/>
    </inkml:brush>
  </inkml:definitions>
  <inkml:trace contextRef="#ctx0" brushRef="#br0">19250.000 21200.000 621,'-19.000'-43.000'9,"13.000"17.000"19,12.000 15.000 19,13.000 16.000 18,7.000 15.000 3,4.000 16.000-13,3.000 15.000-14,3.000 17.000-12,3.000 11.000-11,3.000 10.000-5,3.000 10.000-7,4.000 9.000-7,-1.000 2.000-2,-3.000-2.000 1,-3.000-3.000 2,-2.000-3.000 1,-3.000-7.000-7,1.000-9.000-17,-1.000-10.000-16,1.000-8.000-17</inkml:trace>
</inkml:ink>
</file>

<file path=ppt/ink/ink2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4"/>
    </inkml:context>
    <inkml:brush xml:id="br0">
      <inkml:brushProperty name="width" value="0.0448284968733788" units="cm"/>
      <inkml:brushProperty name="height" value="0.0448284968733788" units="cm"/>
      <inkml:brushProperty name="color" value="#000000"/>
      <inkml:brushProperty name="ignorePressure" value="0"/>
    </inkml:brush>
  </inkml:definitions>
  <inkml:trace contextRef="#ctx0" brushRef="#br0">21200.000 20700.000 490,'0.000'-38.000'60,"0.000"26.000"-1,0.000 24.000-1,0.000 26.000-1,0.000 15.000-4,0.000 6.000-10,0.000 7.000-9,0.000 6.000-8,0.000 4.000-6,0.000 4.000-2,0.000 3.000-2,0.000 3.000-1,0.000 1.000-3,0.000 1.000 0,0.000-1.000-3,0.000 1.000-1,1.000-1.000-2,4.000 1.000-3,3.000-1.000-2,3.000 1.000-4,1.000-6.000 1,1.000-8.000 0,-1.000-10.000 1,1.000-9.000 1,-1.000-7.000-3,1.000-3.000-6,-1.000-3.000-7,1.000-2.000-7,-6.000-3.000-3,-8.000 1.000 0,-10.000-1.000 1,-9.000 1.000 0,-7.000-4.000 2,-3.000-6.000 4,-3.000-6.000 2,-2.000-6.000 5,-8.000-1.000-1,-8.000 7.000-1,-10.000 6.000-4,-9.000 7.000-1,-4.000-1.000-2,4.000-6.000 1,3.000-6.000 0,3.000-6.000 1,6.000-6.000-1,9.000-2.000-1,10.000-3.000-3,10.000-3.000-1,5.000-4.000 0,4.000-3.000 3,3.000-3.000 2,3.000-2.000 3,1.000-5.000 2,1.000-2.000 1,-1.000-3.000 2,1.000-3.000 2</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84450.000 28550.000,'50.000'-150.000,"25.000"125.000,0.000 0.000,125.000 25.000,0.000 0.000,0.000 25.000,0.000 0.000,-125.000 0.000,0.000 0.000,-50.000 0.000</inkml:trace>
</inkml:ink>
</file>

<file path=ppt/ink/ink2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4"/>
    </inkml:context>
    <inkml:brush xml:id="br0">
      <inkml:brushProperty name="width" value="0.0333412848412991" units="cm"/>
      <inkml:brushProperty name="height" value="0.0333412848412991" units="cm"/>
      <inkml:brushProperty name="color" value="#000000"/>
      <inkml:brushProperty name="ignorePressure" value="0"/>
    </inkml:brush>
  </inkml:definitions>
  <inkml:trace contextRef="#ctx0" brushRef="#br0">21050.000 21100.000 659,'71.000'-91.000'32,"-5.000"19.000"3,-7.000 19.000 5,-5.000 19.000 3,-3.000 10.000 0,4.000 4.000-4,3.000 3.000-6,3.000 3.000-4,3.000 3.000-7,3.000 3.000-6,3.000 3.000-8,4.000 4.000-8,-3.000 1.000-8,-5.000 0.000-11,-7.000 0.000-11,-5.000 0.000-10</inkml:trace>
</inkml:ink>
</file>

<file path=ppt/ink/ink2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5"/>
    </inkml:context>
    <inkml:brush xml:id="br0">
      <inkml:brushProperty name="width" value="0.0451402962207794" units="cm"/>
      <inkml:brushProperty name="height" value="0.0451402962207794" units="cm"/>
      <inkml:brushProperty name="color" value="#000000"/>
      <inkml:brushProperty name="ignorePressure" value="0"/>
    </inkml:brush>
  </inkml:definitions>
  <inkml:trace contextRef="#ctx0" brushRef="#br0">22400.000 20750.000 487,'-2.000'140.000'170,"-3.000"-18.000"-42,-3.000-19.000-41,-2.000-18.000-43,-5.000-1.000-22,-2.000 19.000-2,-3.000 19.000-2,-3.000 19.000-3,-2.000 13.000-6,0.000 10.000-13,0.000 10.000-10,0.000 9.000-12,1.000-2.000-9,4.000-12.000-5,3.000-13.000-7,3.000-12.000-6,3.000-19.000 0,3.000-25.000 7,3.000-25.000 6,4.000-25.000 6,1.000-15.000 4,0.000-2.000-3,0.000-3.000 0,0.000-3.000-3</inkml:trace>
</inkml:ink>
</file>

<file path=ppt/ink/ink2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5"/>
    </inkml:context>
    <inkml:brush xml:id="br0">
      <inkml:brushProperty name="width" value="0.0442313440144062" units="cm"/>
      <inkml:brushProperty name="height" value="0.0442313440144062" units="cm"/>
      <inkml:brushProperty name="color" value="#000000"/>
      <inkml:brushProperty name="ignorePressure" value="0"/>
    </inkml:brush>
  </inkml:definitions>
  <inkml:trace contextRef="#ctx0" brushRef="#br0">23400.000 21250.000 497,'-46.000'4.000'106,"10.000"10.000"-23,10.000 10.000-21,9.000 9.000-23,2.000 6.000-12,-2.000 3.000-3,-3.000 3.000-3,-3.000 4.000-3,-1.000 2.000-2,4.000 4.000 0,3.000 3.000-2,3.000 3.000 0,1.000-1.000-2,1.000-2.000 0,-1.000-3.000-1,1.000-3.000-2,1.000-1.000-1,3.000 4.000-2,3.000 3.000-3,4.000 3.000-2,4.000-4.000-2,6.000-8.000-4,7.000-10.000-3,6.000-9.000-4,4.000-7.000-2,4.000-3.000-2,3.000-3.000-2,3.000-2.000-1,4.000-12.000-2,7.000-19.000 0,6.000-18.000 1,7.000-19.000-1,0.000-13.000 0,-2.000-6.000-1,-3.000-6.000 0,-3.000-6.000 0,-7.000-4.000 0,-9.000 1.000 5,-10.000-1.000 3,-8.000 1.000 4,-6.000 2.000 1,1.000 7.000 1,-1.000 6.000 0,1.000 7.000-1,-9.000 7.000 3,-15.000 9.000 5,-15.000 10.000 5,-16.000 10.000 6,-8.000 5.000 1,0.000 4.000 0,0.000 3.000-1,0.000 3.000-1,-4.000 9.000-5,-5.000 16.000-8,-7.000 15.000-9,-5.000 17.000-9,2.000 2.000-7,13.000-9.000-4,12.000-10.000-5,13.000-8.000-4</inkml:trace>
</inkml:ink>
</file>

<file path=ppt/ink/ink2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6"/>
    </inkml:context>
    <inkml:brush xml:id="br0">
      <inkml:brushProperty name="width" value="0.0377405025064945" units="cm"/>
      <inkml:brushProperty name="height" value="0.0377405025064945" units="cm"/>
      <inkml:brushProperty name="color" value="#000000"/>
      <inkml:brushProperty name="ignorePressure" value="0"/>
    </inkml:brush>
  </inkml:definitions>
  <inkml:trace contextRef="#ctx0" brushRef="#br0">24400.000 20000.000 582,'67.000'28.000'120,"-16.000"6.000"-30,-15.000 7.000-30,-15.000 6.000-29,-12.000-1.000-19,-6.000-5.000-8,-6.000-7.000-8,-6.000-5.000-7,-6.000-3.000-5,-2.000 4.000 2,-3.000 3.000-1,-3.000 3.000 2,1.000-1.000 1,6.000-2.000 6,7.000-3.000 3,6.000-3.000 5,7.000-2.000 3,10.000 0.000 3,10.000 0.000 3,9.000 0.000 4,4.000-2.000 0,1.000-3.000-1,-1.000-3.000 0,1.000-2.000 0,-3.000 0.000-1,-2.000 7.000 1,-3.000 6.000-1,-3.000 7.000 1,-7.000 2.000-1,-9.000 1.000-2,-10.000-1.000-2,-8.000 1.000-2,-11.000-3.000-4,-8.000-2.000-6,-10.000-3.000-5,-9.000-3.000-6,-5.000-1.000-1,0.000 4.000 1,0.000 3.000 1,0.000 3.000 3,1.000-2.000-6,4.000-6.000-11,3.000-6.000-10,3.000-6.000-12,3.000-7.000-4,3.000-6.000 1,3.000-6.000 1,4.000-6.000 1</inkml:trace>
</inkml:ink>
</file>

<file path=ppt/ink/ink2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6"/>
    </inkml:context>
    <inkml:brush xml:id="br0">
      <inkml:brushProperty name="width" value="0.034269280731678" units="cm"/>
      <inkml:brushProperty name="height" value="0.034269280731678" units="cm"/>
      <inkml:brushProperty name="color" value="#000000"/>
      <inkml:brushProperty name="ignorePressure" value="0"/>
    </inkml:brush>
  </inkml:definitions>
  <inkml:trace contextRef="#ctx0" brushRef="#br0">22700.000 19350.000 641,'-13.000'-27.000'49,"26.000"-3.000"-4,24.000-3.000-4,26.000-2.000-2,13.000 0.000-4,4.000 7.000-4,3.000 6.000-3,3.000 7.000-4,6.000 4.000-3,9.000 3.000-4,10.000 3.000-3,10.000 4.000-5,7.000 1.000-4,6.000 0.000-5,7.000 0.000-5,6.000 0.000-6,3.000 0.000-4,0.000 0.000-5,0.000 0.000-4,0.000 0.000-5,0.000-2.000-3,0.000-3.000-5,0.000-3.000-2,0.000-2.000-5,-15.000-1.000 2,-27.000 3.000 6,-28.000 3.000 7,-28.000 4.000 6,-17.000-1.000 4,-2.000-3.000 0,-3.000-3.000 1,-3.000-2.000 0</inkml:trace>
</inkml:ink>
</file>

<file path=ppt/ink/ink2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09:07"/>
    </inkml:context>
    <inkml:brush xml:id="br0">
      <inkml:brushProperty name="width" value="0.0357067063450813" units="cm"/>
      <inkml:brushProperty name="height" value="0.0357067063450813" units="cm"/>
      <inkml:brushProperty name="color" value="#000000"/>
      <inkml:brushProperty name="ignorePressure" value="0"/>
    </inkml:brush>
  </inkml:definitions>
  <inkml:trace contextRef="#ctx0" brushRef="#br0">24400.000 19900.000 616,'0.000'-47.000'29,"0.000"6.000"4,0.000 7.000 2,0.000 6.000 3,3.000 4.000-1,6.000 4.000-4,7.000 3.000-4,6.000 3.000-5,7.000 4.000-3,10.000 7.000 0,10.000 6.000-2,9.000 7.000 0,-2.000 5.000-4,-12.000 7.000-2,-13.000 6.000-5,-12.000 7.000-3,-7.000 2.000-3,1.000 1.000 0,-1.000-1.000-2,1.000 1.000 1,-6.000 1.000-3,-8.000 3.000-1,-10.000 3.000-2,-9.000 4.000-1,-7.000 1.000-2,-3.000 0.000-2,-3.000 0.000 0,-2.000 0.000-2,-1.000-4.000 0,3.000-5.000-1,3.000-7.000 0,4.000-5.000-1,1.000-6.000 1,0.000-3.000 1,0.000-3.000 1,0.000-2.000 2,6.000-3.000 3,13.000 1.000 6,12.000-1.000 6,13.000 1.000 7,7.000-1.000 1,4.000 1.000-2,3.000-1.000-1,3.000 1.000-2,3.000 1.000-1,3.000 3.000-2,3.000 3.000-1,4.000 4.000-2,-3.000 1.000 0,-5.000 0.000-1,-7.000 0.000-1,-5.000 0.000 0,-8.000 1.000-1,-5.000 4.000 0,-7.000 3.000 1,-5.000 3.000 0,-6.000-1.000-1,-3.000-2.000 0,-3.000-3.000 0,-2.000-3.000-1,-8.000-1.000 0,-8.000 4.000-2,-10.000 3.000-1,-9.000 3.000-2,-10.000 4.000-3,-9.000 7.000-5,-10.000 6.000-7,-8.000 7.000-5,2.000-4.000-4,16.000-12.000 1,15.000-13.000-2,17.000-12.000 1,7.000-5.000-3,0.000 3.000-1,0.000 3.000-3,0.000 4.000-3</inkml:trace>
</inkml:ink>
</file>

<file path=ppt/ink/ink2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1017.000 222.000,'0.024'0.000,"0.036"0.000,0.041 0.000,0.040 0.000,0.036 0.000,0.030 0.000,0.024 0.000,0.018 0.000,0.013 0.000,0.009 0.000,0.006 0.000,0.397 0.000,0.300 0.000,0.209 0.000,0.136 0.000,0.543 0.000,0.361 0.000,0.178 0.000,0.048 0.000,0.550 0.000,0.389 0.000,0.257 0.000,0.154 0.000,0.077 0.037,0.022 0.058,0.371 0.030,0.052 0.010,-0.156-0.003,-0.277-0.012,0.346-0.016,0.204-0.018,0.449 0.056,0.056 0.025,-0.199 0.004,-0.348-0.010,0.116-0.018,-0.110-0.022,-0.247-0.023,-0.317-0.022,-0.135-0.019,-0.304-0.017,-0.390-0.013,-0.416-0.011,0.022-0.008,0.006-0.006,0.529-0.004,0.162-0.002,-0.085-0.001,-0.237 0.000,0.034 0.000,-0.164 0.001,-0.279 0.001,-0.331 0.001,-0.009 0.001,-0.024 0.001,0.172 0.001,-0.011 0.000,-0.126 0.000,-0.191 0.000,0.205 0.000,0.075 0.000,0.152 0.000,-0.031 0.000,-0.146 0.000,-0.208 0.000,-0.067 0.000,-0.120 0.000,-0.144 0.000,-0.149 0.000,0.337 0.000,0.182 0.000,0.161 0.000,-0.011 0.000,-0.121 0.000,-0.182 0.000,-0.042 0.000,-0.097 0.000,-0.125 0.000,-0.133 0.000,0.221 0.000,0.063 0.000,-0.043 0.000,-0.107 0.000,0.025 0.000,0.034 0.000,0.093 0.000,-0.024 0.000,-0.097 0.000,-0.136 0.000,-0.022 0.000,-0.096 0.000,-0.017 0.000,-0.113 0.000,-0.166 0.000,-0.188 0.000,-0.188 0.000,-0.174 0.000,-0.153 0.000,-0.128 0.000,-0.102 0.000,-0.078 0.000,-0.110 0.000</inkml:trace>
</inkml:ink>
</file>

<file path=ppt/ink/ink2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628.000 589.000,'0.021'0.000,"0.033"0.000,0.038 0.000,0.037 0.000,0.034 0.000,0.029 0.000,0.024 0.000,0.019 0.000,0.014 0.000,0.010 0.000,0.006 0.000,0.004 0.000,0.002 0.000,0.001 0.000,0.000 0.000,-0.001 0.000,-0.001 0.000,-0.001 0.000,-0.001 0.000,0.040 0.000,0.085 0.000,0.099 0.000,0.101 0.000,0.408 0.000,0.279 0.000,0.177 0.000,0.098 0.000,0.390 0.000,0.180 0.000,0.290 0.000,0.045 0.000,-0.116 0.000,-0.210 0.000,0.040 0.000,-0.098 0.000,-0.179 0.000,-0.217 0.000,-0.042 0.000,-0.074 0.000,0.261 0.000,0.088 0.000,-0.029 0.000,-0.102 0.000,0.006 0.000,-0.073 0.000,-0.118 0.000,-0.138 0.000,0.062 0.000,0.038 0.000,0.167 0.000,0.017 0.000,-0.081 0.000,-0.137 0.000,0.178 0.000,-0.048 0.000,-0.112 0.000,-0.052 0.000,-0.106 0.000,-0.133 0.000,-0.057 0.000,-0.042 0.000,-0.071 0.000,-0.085 0.000,-0.046 0.000,-0.096 0.000,-0.088 0.000,-0.076 0.000,0.127 0.000,0.051 0.000,0.122 0.000,0.074 0.000,-0.013 0.000,-0.067 0.000,0.124 0.000,0.016 0.000,-0.054 0.000,-0.095 0.000,0.125 0.000,0.036 0.000,-0.024 0.000,-0.060 0.000,0.031 0.000,0.014 0.000,0.112 0.000,0.020 0.000,-0.041 0.000,-0.077 0.000,-0.094 0.037,-0.098 0.058,2.798 0.000</inkml:trace>
</inkml:ink>
</file>

<file path=ppt/ink/ink2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895.000 210.000,'0.022'-0.007,"0.035"-0.012,0.040-0.013,0.041-0.014,0.038-0.013,0.034-0.011,0.028-0.009,0.023-0.008,0.018-0.006,0.013-0.004,0.134 0.004,0.128 0.010,0.226 0.012,0.124 0.013,0.050 0.013,-0.001 0.011,0.113 0.010,0.031 0.008,0.123 0.006,0.026 0.005,-0.038 0.003,-0.076 0.002,-0.114 0.001,-0.129 0.001,-0.129 0.000,-0.120 0.000,-0.087 0.000,-0.059 0.000,-0.037 0.000,-0.020 0.000,-0.008 0.000,0.000 0.000,0.098 0.000,0.079 0.000,0.062 0.000,0.046 0.000,0.161 0.000,0.076 0.000,0.144 0.000,0.031 0.000,-0.045 0.000,-0.089 0.000,-0.093 0.000,-0.089 0.000,-0.107 0.000,-0.111 0.000,-0.105 0.000,-0.094 0.000,-0.079 0.000,-0.064 0.000,-0.050 0.000,-0.037 0.000,-0.050 0.000,0.034 0.000,0.159 0.000,0.041 0.000,0.017 0.000,0.000 0.000,-0.011 0.000,0.012 0.000,-0.050 0.000,-0.054 0.000,-0.052 0.000,-0.046 0.000,-0.038 0.000,-0.030 0.000,-0.023 0.000,-0.016 0.000,-0.011 0.000,-0.007 0.000,-0.003 0.000,-0.001 0.000,0.000 0.000,0.001 0.000,0.002 0.000,0.002 0.000,0.002 0.000,0.001 0.000,0.001 0.000,0.001 0.000,0.001 0.000,0.000 0.000,0.000 0.000,0.178 0.074,0.137 0.042,0.098 0.018,0.066 0.002,0.016-0.009,-0.017-0.015,-0.037-0.018,-0.047-0.018,-0.050-0.017,-0.048-0.015,-0.019-0.013,0.001-0.010,0.014-0.008,0.021-0.006,1.212 1.000</inkml:trace>
</inkml:ink>
</file>

<file path=ppt/ink/ink2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897.000 217.000,'0.026'0.000,"0.040"0.000,0.045 0.000,0.044 0.000,0.040 0.000,0.034 0.000,0.028 0.000,0.021 0.000,0.015 0.000,0.011 0.000,0.007 0.000,0.004 0.000,0.002 0.000,-0.027 0.000,-0.006 0.000,-0.006 0.000,-0.006 0.000,0.087 0.000,0.066 0.000,0.048 0.000,0.032 0.000,0.020 0.000,0.011 0.000,0.133 0.000,0.054 0.000,0.000 0.000,-0.035 0.000,0.019 0.000,-0.022 0.000,-0.046 0.000,-0.058 0.000,-0.043 0.000,-0.031 0.000,-0.039 0.000,-0.041 0.000,-0.039 0.000,-0.035 0.000,0.043 0.000,0.017 0.000,-0.001 0.000,-0.013 0.000,-0.001 0.000,0.007 0.000,0.011 0.000,0.013 0.000,0.014 0.000,0.013 0.000,-0.007 0.000,-0.019 0.000,-0.026 0.000,-0.028 0.000,0.065 0.000,0.046 0.000,0.030 0.000,0.018 0.000,0.009 0.000,0.002 0.000,-0.020 0.000,-0.033 0.000,-0.039 0.000,-0.040 0.000,0.128 0.000,0.079 0.000,0.115 0.000,0.056 0.000,0.015 0.000,-0.013 0.000,-0.014 0.000,-0.076 0.000,-0.084 0.000,-0.082 0.000,-0.038 0.000,0.029 0.000,-0.002 0.000,-0.022 0.000,-0.033 0.000,-0.037 0.000,0.018 0.000,0.052 0.000,0.049 0.000,-0.039 0.000,-0.061 0.000,-0.069 0.000,-0.068 0.000,-0.061 0.000,-0.052 0.000,-0.041 0.000,-0.032 0.000,-0.023 0.000,-0.016 0.000,1.127 0.000</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60300.000 32550.000,'50.000'150.000,"50.000"25.000,0.000 0.000,25.000 50.000,0.000 0.000,25.000 0.000,0.000 0.000,-25.000-125.000,0.000 0.000,0.000-100.000,0.000 0.000,200.000-225.000,0.000 0.000,375.000-400.000,0.000 0.000,0.000 200.000,0.000 0.000,-500.000 300.000</inkml:trace>
</inkml:ink>
</file>

<file path=ppt/ink/ink2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493.000 580.000,'0.023'0.000,"0.036"0.000,0.041 0.000,0.041 0.000,0.038 0.000,0.033 0.000,0.028 0.000,0.022 0.000,0.017 0.000,0.012 0.000,0.017-0.037,0.029-0.058,0.030-0.067,0.029-0.068,0.026-0.026,0.022 0.002,0.018 0.020,0.014 0.030,0.011 0.034,0.008 0.034,0.042 0.032,0.061 0.028,0.179-0.050,0.094-0.023,0.033-0.004,-0.009 0.009,0.112 0.016,0.034 0.020,-0.018 0.021,-0.050 0.019,0.007 0.017,0.042 0.015,-0.030-0.062,-0.074-0.032,-0.097-0.011,-0.104 0.003,0.046 0.012,-0.008 0.017,-0.043 0.019,-0.062 0.019,0.023 0.017,0.002 0.015,0.002 0.011,-0.082 0.011,-0.095 0.008,-0.094 0.006,-0.086 0.004,-0.074 0.002,-0.060 0.001,-0.046 0.000,-0.034 0.000,-0.023-0.001,-0.015-0.001,-0.009-0.001,-0.004-0.001,1.118 0.000</inkml:trace>
</inkml:ink>
</file>

<file path=ppt/ink/ink2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483.000 592.000,'0.024'-0.016,"0.036"-0.024,0.041-0.027,0.040-0.026,0.036-0.024,0.030-0.020,0.024-0.016,0.018-0.012,0.013-0.009,0.009-0.006,0.006-0.004,-0.022 0.027,0.000 0.019,0.000 0.022,0.000 0.023,0.055-0.015,0.086-0.039,0.063-0.014,0.043 0.003,0.028 0.014,0.016 0.019,-0.012 0.003,-0.028-0.007,-0.037-0.014,-0.040-0.017,-0.020 0.001,-0.006 0.012,0.135 0.002,0.034 0.003,-0.023 0.000,-0.058-0.002,-0.075-0.003,-0.080-0.003,0.102 0.014,0.077 0.016,0.048 0.019,0.026 0.020,0.065 0.019,0.012 0.017,-0.023 0.014,-0.044 0.011,-0.035 0.009,-0.027 0.007,0.035-0.143,-0.001-0.080,-0.024-0.035,-0.037-0.003,-0.043 0.018,-0.043 0.030,-0.040 0.035,-0.036 0.036,-0.030 0.034,-0.024 0.030,-0.018 0.025,-0.014 0.021,-0.003 0.016,0.004 0.012,0.008 0.008,0.010 0.005,0.010 0.003,0.010 0.002,-0.003 0.000,-0.012 0.000,-0.016-0.001,-0.018-0.001,-0.017-0.001,-0.016-0.001,-0.008-0.010,-0.002-0.015,0.002-0.017,0.004-0.018,0.005-0.016,0.006-0.014,0.006-0.012,0.005-0.010,0.010 0.002,0.013 0.009,0.014 0.013,0.013 0.015,0.012 0.014,0.010 0.013,0.021 0.012,0.026 0.010,0.003 0.008,-0.012 0.006,-0.021 0.004,-0.025 0.003,-0.026 0.002,-0.024 0.001,0.040 0.000,0.078 0.000,0.096-0.074,0.101-0.042,0.042-0.019,0.000-0.002,-0.026 0.008,-0.041 0.015,-0.048 0.017,-0.048 0.018,-0.045 0.017,-0.040 0.015,-0.015 0.013,0.002 0.010,0.013 0.008,0.018 0.006,0.095 0.004,0.063 0.003,0.048 0.002,-0.014 0.001,-0.034 0.000,-0.044 0.000,-0.072-0.001,-0.050-0.001,-0.047-0.001,-0.041-0.001,-0.035 0.000,-0.028 0.000,0.384-1.000</inkml:trace>
</inkml:ink>
</file>

<file path=ppt/ink/ink2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815.000 362.000,'-0.055'0.000,"-0.086"0.000,-0.100 0.000,-0.102 0.000,-0.127 0.000,-0.059 0.000,0.039 0.000,0.012 0.000,0.024 0.000,0.031 0.000,-0.060 0.000,-0.040 0.000,-0.024 0.000,-0.012 0.000,-0.040 0.000,-0.055 0.000,-0.024 0.018,-0.002 0.029,0.012 0.033,0.020 0.034,-0.197 0.197,-0.101 0.140,-0.032 0.093,0.015 0.056,-0.269 0.176,-0.137 0.092,-0.042 0.032,0.022-0.009,-0.326 0.186,-0.229 0.150,-0.169 0.116,0.029 0.012,0.154-0.055,0.222-0.094,0.176-0.039,0.207-0.074,0.212-0.091,0.199-0.095,0.084-0.017,0.078-0.040,0.032 0.059,0.073 0.045,0.079 0.171,0.108 0.025,0.104-0.048,0.093-0.091,0.079-0.110,0.064-0.114,0.013-0.113,-0.023-0.069,-0.005 0.095,0.007 0.046,0.013 0.012,0.017-0.012,0.128 0.195,0.190 0.166,0.142 0.135,0.101 0.032,0.067-0.037,0.041-0.078,0.021-0.062,0.006-0.047,0.052-0.015,0.004-0.068,-0.028-0.096,-0.045-0.107,0.038-0.015,0.016-0.028,0.000-0.034,-0.010-0.036,-0.016-0.053,-0.018-0.059,-0.018-0.059,-0.017-0.055,0.206 0.265,0.112 0.155,0.118 0.129,0.039 0.029,-0.014-0.037,-0.047-0.076,0.119-0.004,0.070-0.031,0.033-0.046,0.007-0.052,-0.029-0.052,-0.049-0.049,-0.059-0.043,-0.061-0.036,0.256-0.065,0.218-0.080,0.252-0.083,0.108-0.079,0.007-0.070,-0.057-0.060,0.200-0.049,0.055-0.038,0.198-0.028,0.054-0.020,-0.042-0.013,-0.101-0.008,0.308-0.005,-0.034-0.001,-0.177 0.001,-0.252 0.002,0.279-0.181,0.219-0.138,0.141-0.064,-0.067-0.011,-0.195 0.023,-0.263 0.043,-0.139-0.131,-0.197-0.086,-0.220-0.050,-0.218-0.024,-0.017-0.116,-0.034-0.019,-0.098-0.103,-0.131-0.001,-0.143 0.064,-0.140 0.100,-0.110 0.117,-0.082 0.118,-0.077 0.074,-0.068 0.040,-0.057 0.015,-0.046-0.001,0.020-0.086,-0.013-0.060,-0.033-0.039,-0.044-0.022,0.026-0.010,-0.004-0.002,-0.024 0.004,-0.034 0.007,0.054-0.120,0.032-0.046,0.016 0.006,0.005 0.038,-0.021 0.001,-0.037-0.023,0.030-0.074,-0.003-0.027,-0.024 0.005,-0.036 0.025,-0.074 0.107,-0.043 0.138,0.009-0.034,0.097-0.574,-0.011-0.062,-0.023 0.030,-0.029 0.087,-0.068-0.086,-0.087-0.043,-0.075-0.030,-0.062 0.053,-0.049 0.103,-0.037 0.127,-0.118-0.032,-0.088 0.015,-0.063 0.045,-0.041 0.060,-0.025 0.010,-0.013 0.051,-0.004 0.074,0.002 0.083,-0.178-0.120,-0.133-0.094,-0.113-0.089,-0.018-0.005,0.044 0.049,0.080 0.080,-0.050 0.038,0.018 0.083,0.060 0.105,0.083 0.112,-0.256-0.142,-0.062-0.044,0.010 0.018,-0.069-0.039,-0.019-0.012,0.015 0.006,-0.112-0.018,-0.014 0.029,0.048 0.069,0.084 0.090,-0.214-0.025,-0.029 0.067,0.177 0.022,0.085 0.002,0.100 0.017,0.103 0.026,0.023 0.048,0.044 0.058,-0.075 0.061,0.002 0.058,0.051 0.052,0.079 0.044,0.017-0.038,0.050-0.014,0.067 0.003,0.073 0.013,-0.167 0.019,-0.162 0.021,-0.110 0.021,-0.068 0.019,-0.331 0.017,-0.254 0.014,-0.241 0.011,-0.068 0.008,0.048 0.006,0.118 0.004,0.051 0.003,0.151 0.002,0.204 0.001,0.223 0.000,0.218 0.000,0.199-0.001,0.148-0.001,0.104-0.001,0.069-0.001,0.041-0.001,-0.848 1.000</inkml:trace>
</inkml:ink>
</file>

<file path=ppt/ink/ink2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1044.000 596.000,'0.017'0.011,"0.026"0.017,0.029 0.019,0.029 0.019,0.026 0.017,0.022 0.015,0.018 0.012,0.014 0.009,0.010 0.007,0.007 0.005,0.005 0.003,0.003 0.002,0.001 0.001,0.000 0.000,0.000 0.000,0.156 0.000,0.118 0.014,0.077 0.016,0.045 0.016,0.205 0.016,0.146 0.014,0.097 0.012,0.058 0.009,0.361 0.136,0.307 0.134,0.452 0.048,0.217-0.010,0.051-0.046,-0.059-0.066,0.077 0.037,0.012 0.026,0.337 0.054,0.078-0.006,-0.093-0.043,-0.195-0.064,0.287-0.059,-0.041-0.081,-0.160-0.074,-0.220-0.064,-0.061-0.055,0.004-0.038,0.171-0.029,-0.029-0.021,-0.155-0.014,-0.224-0.009,-0.031-0.005,-0.126-0.002,-0.178 0.000,-0.198 0.001,0.191-0.108,0.131-0.097,0.009-0.083,-0.069-0.067,-0.004-0.016,0.038 0.018,0.338-0.200,0.137-0.105,-0.001-0.036,-0.090 0.011,0.210-0.052,0.018-0.088,0.244 0.005,0.002 0.065,-0.153 0.098,-0.241 0.112,-0.132 0.039,-0.200 0.063,-0.229 0.074,-0.230 0.076,-0.012-0.150,-0.018-0.136,0.347-0.301,0.113-0.164,-0.044-0.064,-0.142 0.005,0.008-0.007,-0.117 0.060,-0.188 0.098,-0.220 0.115,-0.059 0.026,-0.099 0.040,-0.080-0.009,-0.136 0.034,-0.161 0.059,-0.166 0.071,-0.156 0.073,-0.139 0.069,-0.118 0.062,-0.095 0.052,-0.037-0.013,0.003-0.054,-0.009-0.021,-0.015 0.002,-0.018 0.017,-0.019 0.024,0.000 0.009,0.013-0.001,0.020-0.008,0.023-0.011,0.005-0.160,-0.007-0.096,-0.015-0.048,-0.018-0.014,-0.129-0.101,-0.117-0.076,-0.322-0.386,-0.208-0.188,-0.120-0.047,-0.055 0.047,-0.138-0.026,-0.034 0.077,0.035 0.137,0.077 0.166,-0.031 0.043,-0.024 0.034,-0.055 0.027,0.004 0.094,0.040 0.129,0.061 0.143,-0.188-0.117,-0.113-0.054,-0.240-0.058,-0.083 0.017,0.023 0.063,0.090 0.089,0.126 0.098,0.140 0.097,-0.414-0.046,-0.223 0.014,-0.084 0.050,0.011 0.070,-0.039 0.078,0.079 0.077,0.149 0.071,0.182 0.062,0.043 0.051,0.098 0.041,0.126 0.031,0.135 0.023,-0.348 0.015,-0.190 0.010,-0.075 0.005,0.005 0.002,-0.276 0.000,-0.141-0.001,-0.357-0.002,-0.101-0.003,0.070-0.003,0.175-0.002,-0.158-0.002,0.009-0.002,0.042-0.001,0.059-0.001,0.140-0.001,0.181-0.001,-0.063 0.000,0.079 0.000,0.165 0.000,0.207 0.000,-0.259 0.000,-0.244 0.000,-1.248 0.000,-0.693 0.000,-0.288 0.000,-0.007 0.000,-0.323 0.000,0.013 0.000,0.228 0.000,0.348 0.000,-0.098 0.000,0.140 0.000,-0.013 0.000,0.258 0.000,0.413 0.000,0.481 0.000,0.195 0.092,0.292 0.071,0.333 0.052,0.334 0.036,-0.094 0.041,0.006 0.042,-0.040 0.076,0.081 0.018,0.152-0.020,0.186-0.043,0.139 0.020,0.172-0.016,0.181-0.037,0.173-0.048,0.162-0.027,0.142-0.012,0.120-0.001,0.096 0.006,0.074 0.010,0.054 0.012,0.050 0.006,0.044 0.002,0.036-0.001,0.029-0.003,0.022 0.088,0.016 0.067,-0.063 0.177,-0.035 0.087,-0.014 0.023,0.000-0.020,0.009-0.046,0.014-0.059,0.016-0.063,0.016-0.061,0.016 0.019,0.014-0.006,0.011-0.021,0.009-0.029,0.007 0.171,0.005 0.138,0.004 0.071,0.002 0.022,0.001-0.010,0.001-0.031,0.037 0.106,0.057 0.038,0.048-0.008,0.038-0.037,0.029-0.052,0.021-0.059,0.070 0.089,0.022 0.029,-0.010-0.011,-0.030-0.036,0.144 0.135,0.171 0.087,0.142 0.150,0.050 0.001,0.007-0.059,-0.020-0.091,-0.020-0.138,0.035-0.069,0.020-0.087,0.009-0.093,0.173 0.102,0.046 0.020,0.211 0.137,0.079 0.054,-0.011-0.003,-0.068-0.039,0.564 0.309,0.411 0.214,0.504 0.028,0.158-0.094,-0.075-0.165,-0.219-0.198,-0.294-0.205,-0.321-0.194,0.127-0.062,0.110-0.047,0.577 0.213,0.144 0.074,-0.068-0.002,-0.194-0.049,-0.366-0.152,-0.193-0.093,-0.235-0.097,-0.246-0.094,0.252 0.120,0.006-0.003,-0.272-0.079,-0.146-0.052,-0.166-0.058,-0.166-0.058,-0.120-0.065,-0.035-0.039,0.097-0.024,-0.157-0.038,-0.170-0.028,-0.162-0.019,-0.144-0.013,-0.120-0.007,-0.095-0.004,-0.071-0.001,-0.051 0.001,-0.034 0.002,-0.021 0.002,-0.011 0.002,-0.004 0.002,0.001 0.002,0.003 0.001,0.005 0.001,0.005 0.001,0.005 0.001,0.004 0.000,0.004 0.000,0.003 0.000,0.002 0.000,0.002 0.000,0.001 0.000,0.214 0.000</inkml:trace>
</inkml:ink>
</file>

<file path=ppt/ink/ink2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306.000 846.000,'0.012'-0.037,"0.019"-0.058,0.022-0.067,0.023-0.068,0.021-0.063,0.019-0.056,0.194-0.047,0.261 0.028,0.284 0.087,0.264 0.043,0.183 0.044,0.117 0.042,0.557 0.026,0.203 0.042,0.350 0.034,0.257 0.021,0.051 0.015,-0.084 0.011,0.001 0.007,-0.165 0.004,-0.260 0.002,-0.301 0.000,0.045-0.001,-0.032-0.001,-0.079-0.002,-0.103-0.002,0.460-0.002,0.344-0.001,0.669-0.001,0.311-0.001,0.060-0.001,-0.106-0.001,0.330 0.000,-0.004 0.000,-0.218 0.000,-0.339 0.000,-0.152 0.000,-0.242 0.000,-0.282 0.000,-0.286 0.000,0.670 0.000,0.424 0.000,0.566 0.000,0.173 0.000,-0.091 0.000,-0.253 0.000,-0.228 0.000,-0.195 0.000,0.172 0.000,-0.048 0.000,-0.185 0.000,-0.259 0.000,0.743 0.000,0.447 0.000,0.518 0.000,0.084 0.000,-0.200 0.000,-0.367 0.000,-0.263 0.000,-0.177 0.000,-0.145 0.000,-0.115 0.000,0.466 0.110,0.287 0.099,0.944 0.067,0.337 0.041,-0.076 0.021,-0.335 0.007,0.095 0.053,-0.226 0.004,-0.415-0.027,-0.505-0.045,-0.121 0.021,-0.308-0.013,-0.405-0.033,-0.437-0.044,-0.241-0.047,-0.246-0.046,0.083-0.042,-0.081-0.036,-0.181-0.030,-0.231-0.024,-0.006-0.018,-0.083-0.013,-0.126-0.009,-0.145-0.005,-0.072-0.003,-0.020-0.001,0.309 0.000,0.129 0.001,0.004 0.001,-0.076 0.002,0.246 0.002,0.066 0.001,0.278 0.075,0.098 0.043,-0.024 0.019,-0.101 0.003,0.318-0.008,0.121-0.015,-0.014-0.018,-0.100-0.018,0.700-0.017,0.276-0.015,-0.015-0.013,-0.201-0.011,0.119-0.008,-0.053-0.006,-0.252-0.004,-0.360-0.003,-0.403-0.002,-0.401-0.001,-0.094 0.000,-0.185 0.000,-0.230 0.000,-0.241 0.001,0.174 0.001,0.059 0.001,0.220 0.000,0.086 0.000,-0.006 0.000,-0.064 0.000,0.216 0.000,0.085 0.000,0.197 0.000,0.034 0.000,-0.073 0.000,-0.137 0.000,0.201 0.000,0.034 0.000,-0.075 0.000,-0.139 0.000,0.216 0.000,0.060 0.000,0.121 0.000,-0.070 0.000,-0.187 0.000,-0.248 0.000,-0.011 0.000,-0.153 0.000,-0.233 0.000,-0.267 0.000,-0.250 0.000,-0.221 0.000,-0.187 0.000,-0.151 0.000,0.068 0.000,0.055 0.000,0.245 0.000,0.128 0.000,0.044 0.000,-0.013 0.000,0.540 0.000,0.265 0.000,0.070 0.000,-0.060 0.000,0.284 0.000,0.116 0.000,0.183 0.000,-0.008 0.000,-0.129 0.000,-0.198 0.000,-0.135 0.000,-0.232 0.000,-0.277 0.000,-0.286 0.000,-0.104 0.000,-0.128 0.000,-0.152 0.000,-0.156 0.000,-0.147 0.000,-0.131 0.000,0.165 0.000,0.122 0.000,0.099 0.000,-0.008 0.000,-0.045 0.000,-0.064 0.000,0.096 0.000,0.034 0.000,-0.034 0.000,-0.076 0.000,-0.005 0.000,-0.032 0.000,-0.066 0.000,-0.083 0.000,-0.088 0.000,-0.084 0.000,-0.011 0.000,-0.037 0.000,-0.051 0.000,-0.057 0.000,-0.056 0.000,-0.051 0.000,-0.044 0.000,-0.037 0.000,0.035 0.000,0.079 0.000,0.156 0.000,0.120 0.000,0.089 0.000,0.062 0.000,0.058-0.018,0.052-0.029,0.044-0.033,0.036-0.034,0.138-0.013,0.120 0.001,0.486 0.010,0.243 0.015,0.069 0.017,-0.047 0.017,0.195 0.016,0.115 0.014,0.128-0.062,-0.019-0.032,-0.113-0.011,-0.164 0.003,-0.074-0.061,-0.159-0.024,-0.201 0.001,-0.213 0.017,-0.169-0.047,-0.128-0.012,-0.147-0.006,-0.149-0.002,-0.139 0.000,-0.122 0.002,-0.029 0.021,-0.041 0.032,-0.046 0.037,-0.045 0.037,-0.023 0.034,-0.007 0.030,0.132-0.067,0.065-0.050,0.016-0.036,-0.016-0.024,-0.035 0.004,-0.045 0.021,-0.048 0.031,-0.046 0.035,0.198 0.034,0.118 0.032,0.059 0.028,0.016 0.023,0.025 0.019,0.028 0.014,0.047 0.010,-0.018 0.007,-0.059 0.005,-0.080 0.003,-0.088 0.001,-0.087 0.000,-0.079-0.001,-0.069-0.001,-0.039-0.001,-0.016-0.001,-0.019-0.001,-0.020-0.001,-0.019-0.001,-0.017-0.001,0.711 0.000</inkml:trace>
</inkml:ink>
</file>

<file path=ppt/ink/ink2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988.000 375.000,'0.000'0.110,"0.000"0.173,0.000 0.200,0.000 0.203,0.000 0.171,0.000 0.139,0.000 0.107,0.000 0.079,0.000 0.037,0.000 0.008,0.000 0.227,0.000 0.130,0.000 0.059,0.000 0.008,0.000 0.399,0.000 0.252,0.000 0.396,0.000 0.092,0.000-0.110,0.000-0.231,0.000 0.040,0.000-0.084,0.000-0.173,0.000-0.310,0.000-0.335,0.000-0.324,0.000-0.293,0.000-0.250,0.000-0.204,0.000-0.159,0.015-0.125,0.022-0.104,0.025-0.075,0.025-0.051,0.023-0.032,0.020-0.017,0.016-0.007,0.012 0.000,0.009 0.004,0.006 0.007,0.004 0.008,0.003 0.007,0.001 0.007,0.000 0.006,0.000 0.005,-0.001 0.004,-0.001 0.003,0.013 0.002,0.037 0.001,0.044 0.001,0.045 0.000,0.189 0.000,0.120 0.000,0.068 0.000,0.029 0.000,0.370-0.092,0.193-0.071,0.065-0.052,-0.021-0.036,0.404-0.078,0.278-0.026,0.177 0.009,0.099 0.031,0.827 0.043,0.570 0.047,0.363 0.047,0.990 0.043,0.508 0.037,0.162 0.031,1.524 0.025,0.737 0.019,0.621 0.013,-0.088 0.009,-0.535 0.006,-0.782 0.003,-0.459 0.001,-0.734 0.000,-0.856-0.001,-0.871-0.001,-0.669 0.017,-0.638 0.027,-0.571 0.032,-0.486 0.033,-0.255 0.012,-0.235-0.002,-0.206-0.011,-0.049-0.015,-0.092-0.017,-0.113-0.017,-0.057-0.016,-0.090-0.014,-0.105-0.012,-0.107-0.009,-0.100-0.007,-0.088-0.005,-0.050-0.004,-0.021-0.002,-0.002-0.001,0.011-0.001,0.074 0.000,0.035 0.000,0.007 0.000,-0.011 0.001,0.082 0.001,0.063 0.001,0.045 0.000,0.050 0.000,-0.026 0.000,-0.044 0.000,0.002-0.037,0.017-0.058,0.148-0.030,0.073-0.010,0.020 0.004,-0.015 0.012,0.110 0.016,0.036 0.018,-0.015 0.018,-0.046 0.016,0.084 0.014,0.014 0.012,-0.031 0.009,-0.058 0.007,0.131 0.005,0.022 0.004,-0.050 0.002,-0.092 0.001,-0.020-0.073,-0.046-0.042,0.014-0.055,-0.022-0.060,0.067-0.034,-0.028-0.015,-0.087-0.002,-0.118 0.007,-0.130 0.012,-0.127 0.014,-0.085 0.009,-0.106 0.041,-0.080 0.042,-0.058 0.039,-0.039 0.034,-0.024 0.027,-0.013 0.021,-0.005 0.016,0.000 0.011,0.003 0.007,0.005 0.004,0.005 0.002,0.005 0.000,0.005-0.001,0.004-0.001,0.003-0.001,0.002-0.001,0.002-0.001,0.001-0.001,0.001-0.001,-0.016-0.074,-0.011-0.116,-0.012-0.090,-0.012-0.066,-0.011-0.047,-0.010-0.030,-0.009-0.018,0.067-0.175,0.036-0.116,0.014-0.070,0.018-0.243,0.018-0.116,0.017-0.025,0.016 0.034,0.068-0.262,0.024-0.211,0.067-0.402,0.016-0.200,-0.018-0.056,-0.038 0.040,0.062-0.656,0.048-0.317,-0.001-0.279,-0.033 0.060,-0.050 0.273,-0.058 0.389,-0.050 0.158,-0.060 0.356,-0.052 0.364,-0.043 0.340,-0.038 0.335,-0.032 0.310,-0.026 0.267,-0.020 0.218,-0.014 0.170,-0.010 0.126,-0.006 0.089,-0.003 0.058,-0.001 0.035,0.000 0.017,0.001 0.005,0.001-0.003,0.001-0.008,0.001-0.010,0.001-0.011,0.001-0.010,0.001-0.009,0.001-0.008,0.000-0.006,-0.067-0.005,-0.109-0.003,-0.255-0.002,-0.183-0.001,-0.123-0.001,-0.076 0.000,-0.003 0.018,0.044 0.029,0.070 0.034,0.082 0.034,-0.229 0.014,-0.191-0.001,-0.428-0.010,-0.254-0.015,-0.124-0.017,-0.031-0.017,-0.228 0.131,-0.042 0.069,0.080 0.025,0.152-0.006,-0.273-0.025,-0.231-0.035,-0.407-0.039,-0.122-0.039,0.069-0.036,0.187-0.031,-0.378-0.026,-0.270-0.021,-0.254-0.016,-0.225-0.012,-0.706-0.008,-0.372-0.005,-0.536-0.003,-0.087-0.001,0.208 0.000,0.381 0.001,-0.294 0.090,0.505 0.047,0.927 0.003,0.488 0.000,0.376-0.010,0.276-0.015,-0.047-0.017,0.117-0.018,0.214-0.016,0.260-0.014,-0.300 0.135,-0.047 0.074,0.118 0.029,0.215-0.002,0.003-0.021,0.089-0.032,0.173-0.037,0.215-0.037,0.226-0.035,0.216-0.030,0.352-0.033,-0.126-0.008,0.166-0.019,0.147-0.013,0.140-0.008,0.067-0.005,-0.012-0.003,0.013-0.001,0.027 0.000,0.034 0.001,-0.072 0.000,0.026 0.001,0.055 0.001,0.068 0.001,0.070 0.001,0.064 0.001,0.056 0.001,0.045 0.001,0.035 0.000,0.026 0.000,0.018 0.000,0.011 0.000,0.007 0.000,0.003 0.000,0.001 0.000,-0.001 0.000,-0.002 0.000,-0.002 0.000,-0.002 0.000,-0.002 0.000,-0.307 0.037,-0.265 0.058,-0.216 0.067,-0.169 0.068,-0.447 0.100,-0.224 0.040,-0.064-0.002,0.043-0.028,0.108-0.043,-0.281-0.049,-0.214-0.050,-0.156-0.046,-0.045-0.041,0.102-0.034,-5.408 0.000</inkml:trace>
</inkml:ink>
</file>

<file path=ppt/ink/ink2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407.000 833.000,'-0.016'0.032,"-0.024"0.048,-0.027 0.054,-0.027 0.053,-0.024 0.048,-0.020 0.040,-0.016 0.032,-0.012 0.024,-0.009 0.018,-0.006 0.012,-0.004 0.007,-0.157 0.112,-0.122 0.074,-0.081 0.025,-0.048-0.008,-0.098 0.137,-0.049 0.072,-0.013 0.026,0.010-0.006,-0.123 0.158,-0.052 0.104,-0.131 0.173,-0.025 0.056,0.045-0.022,0.086-0.071,0.032 0.051,0.069-0.023,0.088-0.068,0.093-0.092,0.090-0.137,0.081-0.156,0.070-0.157,0.057-0.146,0.047-0.103,0.091-0.124,0.084-0.094,0.073-0.068,0.059-0.045,0.046-0.028,0.034-0.015,0.023-0.006,0.015 0.000,0.009 0.004,0.004 0.006,0.001 0.006,-0.001 0.006,-0.002 0.005,-0.003 0.004,-0.003 0.003,-0.002 0.003,-0.002 0.002,-0.002 0.001,-0.001 0.001,-0.001 0.000,-0.001 0.000,0.000 0.000,0.000 0.000,0.000 0.000,0.000 0.000,0.000 0.000,0.000 0.000,0.000 0.000,0.000 0.000,0.000 0.000,0.000 0.000,0.000 0.000,0.000 0.000,0.000 0.000,0.000 0.000,0.000 0.000,0.000 0.000,0.037-0.005,0.075-0.003,0.087-0.003,0.089-0.003,0.249 0.034,0.186 0.055,0.168 0.028,0.071 0.008,0.004-0.005,-0.040-0.013,0.138-0.017,0.021-0.018,-0.056-0.018,-0.101-0.016,0.172-0.014,0.040-0.012,-0.048-0.009,-0.100-0.007,0.002-0.005,-0.006-0.003,0.173-0.002,0.128-0.001,0.200 0.000,0.084 0.000,0.004 0.000,-0.048 0.001,0.143 0.001,0.034 0.001,-0.038 0.001,-0.081 0.000,0.007 0.000,-0.084 0.000,-0.154 0.000,-0.188 0.000,-0.196 0.000,-0.186 0.000,-0.075 0.000,-0.071 0.000,-0.064 0.000,-0.054 0.000,-0.044 0.000,-0.035 0.000,0.049-0.095,-0.068-0.057,-0.103-0.028,-0.114-0.009,-0.112 0.004,-0.100 0.011,-0.084 0.015,-0.067 0.016,-0.051 0.015,-0.037 0.013,-0.025 0.011,-0.015 0.008,-0.008 0.006,-0.003 0.004,0.000 0.003,0.002 0.002,0.003 0.001,0.003 0.000,0.003 0.000,0.003 0.000,0.003 0.000,0.002 0.000,0.002 0.000,0.001 0.000,0.002-0.012,-0.020-0.030,-0.024-0.034,-0.024-0.035,-0.023-0.033,-0.020-0.029,-0.287-0.221,-0.216-0.180,-0.118-0.214,-0.046-0.073,0.003 0.023,0.034 0.082,0.070 0.004,0.088 0.027,0.093 0.040,0.089 0.045,-0.012-0.139,-0.002-0.099,-0.180-0.177,-0.059-0.066,0.022 0.009,0.073 0.057,-0.011 0.010,0.010 0.052,-0.106 0.002,-0.025 0.044,0.028 0.067,0.060 0.077,-0.071-0.033,-0.002 0.047,0.042 0.094,0.067 0.117,-0.051 0.050,-0.049 0.003,-0.117 0.022,-0.006 0.033,0.066 0.037,0.108 0.037,0.126 0.034,0.129 0.030,-0.100 0.050,-0.092 0.059,-0.025-0.014,0.020 0.015,0.047 0.032,0.061 0.040,0.047 0.043,0.035 0.041,-0.025-0.110,0.013-0.051,0.036-0.010,0.048 0.017,0.052 0.033,0.051 0.041,-0.582 0.000</inkml:trace>
</inkml:ink>
</file>

<file path=ppt/ink/ink2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446.000 636.000,'-0.032'0.032,"-0.048"0.048,-0.054 0.054,-0.053 0.053,-0.048 0.048,-0.040 0.040,-0.032 0.032,-0.024 0.024,-0.018 0.018,-0.012 0.012,-0.007 0.007,0.054 0.056,0.038 0.135,-0.195 0.229,-0.108 0.125,-0.045 0.050,-0.001-0.002,-0.047 0.020,0.001-0.041,0.032-0.077,0.049-0.095,0.001-0.044,-0.029-0.081,0.027-0.081,0.061-0.075,0.078-0.065,0.083-0.055,0.075-0.045,0.096-0.071,0.085-0.065,0.071-0.056,0.056-0.045,0.042-0.035,0.030-0.026,0.020-0.018,0.013-0.012,0.007-0.007,0.003-0.003,0.000-0.001,-0.002 0.001,-0.003 0.002,-0.003 0.002,-0.003 0.002,-0.003 0.002,-0.002 0.002,-0.002 0.002,-0.001 0.001,-0.001 0.001,-0.001 0.001,0.000 0.000,0.000 0.000,0.000 0.000,0.000 0.000,0.000 0.000,0.000 0.000,0.040 0.018,0.075 0.029,0.087 0.033,0.088 0.034,0.064 0.013,0.044-0.001,0.101-0.010,0.057-0.015,0.025-0.017,0.002-0.017,0.081-0.014,-0.013-0.015,-0.049-0.013,-0.068-0.010,-0.077-0.007,-0.086-0.005,-0.080-0.004,-0.070-0.002,-0.057-0.001,-0.045 0.000,-0.034 0.000,-0.024 0.000,-0.016 0.001,-0.010 0.001,-0.005 0.001,-0.002 0.001,0.000 0.000,-0.004-0.011,-0.013-0.016,-0.014-0.018,-0.014-0.018,-0.013-0.016,-0.011-0.014,-0.009-0.011,-0.007-0.008,-0.005-0.006,-0.003-0.004,-0.002-0.003,-0.001-0.001,0.000-0.001,0.000 0.000,0.000 0.000,0.000 0.000,0.000 0.001,0.000 0.001,0.000 0.000,0.000 0.000,0.000 0.000,0.000 0.000,0.000 0.000,0.000 0.000,-0.019-0.005,-0.024-0.025,-0.027-0.029,-0.028-0.030,-0.026-0.028,-0.023-0.025,-0.007-0.070,0.004-0.094,-0.026-0.102,-0.044-0.100,-0.125-0.238,-0.095-0.162,-0.044-0.040,-0.008 0.041,0.016 0.090,0.030 0.114,0.037 0.122,0.038 0.118,0.012 0.045,-0.006-0.005,0.020 0.030,0.035 0.050,0.042 0.059,0.044 0.060,0.041 0.057,0.037 0.051,0.031 0.043,0.025 0.035,0.020 0.027,0.015 0.020,0.090 0.000</inkml:trace>
</inkml:ink>
</file>

<file path=ppt/ink/ink2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34250.000 42250.000,'0.000'-150.000,"0.000"125.000,0.000 0.000,-25.000 0.000,0.000 0.000,-100.000 125.000,0.000 0.000,-125.000 150.000,0.000 0.000,100.000-50.000,0.000 0.000,50.000-100.000,0.000 0.000,100.000-75.000,0.000 0.000,100.000-175.000,0.000 0.000,125.000-50.000,0.000 0.000,-75.000 75.000,0.000 0.000,-75.000 125.000,0.000 0.000,-50.000 75.000,0.000 0.000,-25.000 0.000,0.000 0.000,0.000 0.000,0.000 0.000,25.000-25.000,0.000 0.000,75.000-50.000,0.000 0.000,50.000-75.000,0.000 0.000,0.000-75.000,0.000 0.000,-50.000 50.000,0.000 0.000,-75.000 75.000,0.000 0.000,-25.000 50.000,0.000 0.000,0.000 75.000,0.000 0.000,-25.000 100.000,0.000 0.000,-50.000 25.000,0.000 0.000,50.000-150.000,0.000 0.000,100.000-225.000,0.000 0.000,25.000 25.000,0.000 0.000,-25.000 75.000,0.000 0.000,0.000 50.000,0.000 0.000,0.000 0.000,0.000 0.000,-25.000 0.000,0.000 0.000,-25.000-25.000</inkml:trace>
</inkml:ink>
</file>

<file path=ppt/ink/ink2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35950.000 41950.000,'0.000'-300.000,"25.000"150.000,0.000 0.000,0.000 75.000,0.000 0.000,-25.000 100.000,0.000 0.000,-25.000 200.000,0.000 0.000,25.000 75.000,0.000 0.000,-25.000 100.000,0.000 0.000,25.000 125.000,0.000 0.000,0.000-25.000,0.000 0.000,0.000-225.000,0.000 0.000,-25.000-225.000</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6550.000 31900.000,'-100.000'-200.000,"100.000"175.000,0.000 0.000,25.000 25.000,0.000 0.000,150.000 150.000,0.000 0.000,25.000 175.000,0.000 0.000,0.000 100.000,0.000 0.000,-50.000-125.000,0.000 0.000,25.000-225.000,0.000 0.000,75.000-300.000,0.000 0.000,450.000-650.000,0.000 0.000,500.000-425.000,0.000 0.000,225.000 175.000,0.000 0.000,-1075.000 900.000</inkml:trace>
</inkml:ink>
</file>

<file path=ppt/ink/ink2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36750.000 42400.000,'0.000'-100.000,"75.000"25.000,0.000 0.000,-25.000 75.000,0.000 0.000,-25.000 75.000,0.000 0.000,-25.000 75.000,0.000 0.000,0.000-50.000,0.000 0.000,0.000-75.000,0.000 0.000,75.000 0.000,0.000 0.000,75.000-25.000,0.000 0.000,-75.000 25.000,0.000 0.000,-100.000 150.000,0.000 0.000,-150.000 75.000,0.000 0.000,25.000-25.000,0.000 0.000,50.000-175.000,0.000 0.000,50.000 0.000</inkml:trace>
</inkml:ink>
</file>

<file path=ppt/ink/ink2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74900.000 34350.000,'-150.000'0.000,"125.000"0.000,0.000 0.000,-100.000 125.000,0.000 0.000,-25.000 50.000,0.000 0.000,50.000 50.000,0.000 0.000,0.000-25.000,0.000 0.000,75.000-100.000,0.000 0.000,75.000-275.000,0.000 0.000,75.000-75.000,0.000 0.000,0.000 100.000,0.000 0.000,-25.000 25.000,0.000 0.000,-25.000 100.000,0.000 0.000,-25.000 100.000,0.000 0.000,-50.000 125.000,0.000 0.000,0.000 25.000,0.000 0.000,0.000-100.000,0.000 0.000,75.000-100.000,0.000 0.000,50.000-100.000,0.000 0.000,25.000-150.000,0.000 0.000,-50.000 50.000,0.000 0.000,-75.000 75.000,0.000 0.000,0.000 50.000,0.000 0.000,-25.000 75.000,0.000 0.000,0.000 100.000,0.000 0.000,0.000 100.000,0.000 0.000,-25.000 0.000,0.000 0.000,-25.000-75.000,0.000 0.000,25.000-125.000,0.000 0.000,25.000-225.000,0.000 0.000,50.000-50.000,0.000 0.000,25.000 125.000,0.000 0.000,0.000 100.000,0.000 0.000,25.000 0.000,0.000 0.000,-25.000 50.000,0.000 0.000,-50.000 0.000,0.000 0.000,0.000 0.000</inkml:trace>
</inkml:ink>
</file>

<file path=ppt/ink/ink2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76400.000 34000.000,'50.000'-200.000,"-50.000"100.000,0.000 0.000,0.000 75.000,0.000 0.000,0.000 50.000,0.000 0.000,0.000 175.000,0.000 0.000,-25.000 50.000,0.000 0.000,-50.000 100.000,0.000 0.000,0.000 175.000,0.000 0.000,25.000 0.000,0.000 0.000,25.000-400.000</inkml:trace>
</inkml:ink>
</file>

<file path=ppt/ink/ink2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76950.000 34700.000,'-250.000'50.000,"200.000"125.000,0.000 0.000,50.000 25.000,0.000 0.000,125.000-75.000,0.000 0.000,25.000-100.000,0.000 0.000,0.000-50.000,0.000 0.000,-100.000-25.000,0.000 0.000,-25.000 25.000,0.000 0.000,-25.000-25.000</inkml:trace>
</inkml:ink>
</file>

<file path=ppt/ink/ink2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77550.000 34950.000,'-100.000'-50.000,"25.000"50.000,0.000 0.000,0.000 100.000,0.000 0.000,-25.000 125.000,0.000 0.000,0.000 75.000,0.000 0.000,50.000-125.000,0.000 0.000,25.000-75.000</inkml:trace>
</inkml:ink>
</file>

<file path=ppt/ink/ink2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78650.000 34350.000,'-50.000'0.000,"25.000"0.000,0.000 0.000,50.000 0.000,0.000 0.000,-75.000 50.000,0.000 0.000,-50.000 125.000,0.000 0.000,-25.000 0.000,0.000 0.000,50.000-25.000,0.000 0.000,50.000-100.000,0.000 0.000,100.000-125.000,0.000 0.000,100.000-150.000,0.000 0.000,0.000 100.000,0.000 0.000,-100.000 75.000,0.000 0.000,-75.000 75.000,0.000 0.000,-75.000 125.000,0.000 0.000,50.000-50.000,0.000 0.000,50.000-75.000,0.000 0.000,150.000-100.000,0.000 0.000,25.000-50.000,0.000 0.000,-50.000 75.000,0.000 0.000,-125.000 25.000,0.000 0.000,-50.000 50.000,0.000 0.000,0.000 0.000,0.000 0.000,25.000-50.000,0.000 0.000,75.000-75.000,0.000 0.000,-25.000 0.000,0.000 0.000,-50.000 75.000,0.000 0.000,-125.000 25.000,0.000 0.000,25.000 75.000,0.000 0.000,50.000 0.000,0.000 0.000,50.000 75.000,0.000 0.000,50.000 125.000,0.000 0.000,0.000 75.000,0.000 0.000,-50.000-25.000,0.000 0.000,-100.000-75.000,0.000 0.000,-25.000-125.000,0.000 0.000,0.000-100.000,0.000 0.000,50.000-100.000,0.000 0.000,125.000-150.000,0.000 0.000,250.000-175.000,0.000 0.000,150.000-25.000,0.000 0.000,-350.000 325.000,0.000 0.000,-25.000 50.000</inkml:trace>
</inkml:ink>
</file>

<file path=ppt/ink/ink2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81750.000 33850.000,'0.000'-100.000,"-50.000"75.000,0.000 0.000,25.000 100.000,0.000 0.000,-25.000 0.000,0.000 0.000,0.000 0.000,0.000 0.000,25.000-25.000,0.000 0.000,50.000-75.000,0.000 0.000,0.000 0.000,0.000 0.000,0.000 25.000,0.000 0.000,-25.000-25.000,0.000 0.000,-50.000-25.000,0.000 0.000,25.000-75.000,0.000 0.000,25.000 25.000,0.000 0.000,25.000 75.000,0.000 0.000,50.000 0.000,0.000 0.000,50.000 50.000,0.000 0.000,0.000 25.000,0.000 0.000,-50.000 0.000,0.000 0.000,-50.000 50.000,0.000 0.000,-125.000 75.000,0.000 0.000,-50.000 0.000,0.000 0.000,25.000-50.000,0.000 0.000,75.000-100.000,0.000 0.000,50.000-50.000,0.000 0.000,75.000-175.000,0.000 0.000,-25.000 50.000,0.000 0.000,-50.000 75.000,0.000 0.000,-25.000 100.000,0.000 0.000,-25.000 125.000,0.000 0.000,25.000 50.000,0.000 0.000,0.000 125.000,0.000 0.000,0.000 0.000,0.000 0.000,25.000-225.000,0.000 0.000,0.000-75.000</inkml:trace>
</inkml:ink>
</file>

<file path=ppt/ink/ink2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82650.000 34100.000,'50.000'0.000,"-50.000"-50.000,0.000 0.000,-25.000 0.000,0.000 0.000,-25.000 100.000,0.000 0.000,0.000 100.000,0.000 0.000,25.000 50.000,0.000 0.000,25.000-75.000,0.000 0.000,50.000-100.000,0.000 0.000,75.000-75.000,0.000 0.000,50.000-200.000,0.000 0.000,-75.000 0.000,0.000 0.000,-100.000 100.000,0.000 0.000,-100.000 100.000,0.000 0.000,-25.000 100.000,0.000 0.000,50.000 50.000,0.000 0.000,100.000-25.000,0.000 0.000,125.000-50.000,0.000 0.000,-75.000-25.000,0.000 0.000,-25.000 0.000</inkml:trace>
</inkml:ink>
</file>

<file path=ppt/ink/ink22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83400.000 34000.000,'100.000'0.000,"-75.000"50.000,0.000 0.000,-50.000 25.000,0.000 0.000,-25.000 50.000,0.000 0.000,25.000 0.000,0.000 0.000,50.000-25.000,0.000 0.000,125.000-50.000,0.000 0.000,50.000-50.000,0.000 0.000,-50.000-25.000,0.000 0.000,-100.000 0.000,0.000 0.000,-25.000 0.000</inkml:trace>
</inkml:ink>
</file>

<file path=ppt/ink/ink22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84550.000 34550.000,'-150.000'-300.000,"100.000"250.000,0.000 0.000,25.000 50.000,0.000 0.000,-25.000 25.000,0.000 0.000,0.000 200.000,0.000 0.000,0.000 125.000,0.000 0.000,-50.000 125.000,0.000 0.000,50.000-275.000</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70850.000 35350.000,'50.000'-200.000,"-25.000"150.000,0.000 0.000,-25.000 0.000,0.000 0.000,0.000 0.000,0.000 0.000,-50.000-25.000,0.000 0.000,-100.000-25.000,0.000 0.000,-50.000 0.000,0.000 0.000,-50.000 75.000,0.000 0.000,-75.000 25.000,0.000 0.000,25.000 100.000,0.000 0.000,25.000 75.000,0.000 0.000,-25.000 175.000,0.000 0.000,-50.000 200.000,0.000 0.000,225.000-250.000,0.000 0.000,125.000-100.000,0.000 0.000,275.000 75.000,0.000 0.000,150.000-125.000,0.000 0.000,125.000-150.000,0.000 0.000,0.000-250.000,0.000 0.000,-175.000-25.000,0.000 0.000,-100.000-25.000,0.000 0.000,-175.000-125.000,0.000 0.000,-150.000-50.000,0.000 0.000,-125.000 200.000,0.000 0.000,-75.000 150.000,0.000 0.000,-350.000 175.000,0.000 0.000,225.000 125.000,0.000 0.000,275.000-100.000</inkml:trace>
</inkml:ink>
</file>

<file path=ppt/ink/ink22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86000.000 32250.000,'-50.000'-50.000,"50.000"25.000,0.000 0.000,0.000 75.000,0.000 0.000,0.000 200.000,0.000 0.000,0.000 150.000,0.000 0.000,0.000 50.000,0.000 0.000,-50.000 100.000,0.000 0.000,0.000-25.000,0.000 0.000,25.000-250.000,0.000 0.000,25.000-175.000,0.000 0.000,0.000-75.000</inkml:trace>
</inkml:ink>
</file>

<file path=ppt/ink/ink2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85300.000 36250.000,'-100.000'0.000,"50.000"-50.000,0.000 0.000,25.000 0.000,0.000 0.000,25.000 25.000,0.000 0.000,50.000 75.000,0.000 0.000,25.000 125.000,0.000 0.000,0.000 75.000,0.000 0.000,-50.000-25.000,0.000 0.000,0.000-50.000,0.000 0.000,0.000-125.000,0.000 0.000,75.000-125.000,0.000 0.000,100.000-200.000,0.000 0.000,100.000-175.000,0.000 0.000,-175.000 300.000,0.000 0.000,-75.000 50.000</inkml:trace>
</inkml:ink>
</file>

<file path=ppt/ink/ink2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88450.000 35300.000,'100.000'-300.000,"-100.000"250.000,0.000 0.000,25.000 50.000</inkml:trace>
</inkml:ink>
</file>

<file path=ppt/ink/ink2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1017.000 222.000,'0.024'0.000,"0.036"0.000,0.041 0.000,0.040 0.000,0.036 0.000,0.030 0.000,0.024 0.000,0.018 0.000,0.013 0.000,0.009 0.000,0.006 0.000,0.397 0.000,0.300 0.000,0.209 0.000,0.136 0.000,0.543 0.000,0.361 0.000,0.178 0.000,0.048 0.000,0.550 0.000,0.389 0.000,0.257 0.000,0.154 0.000,0.077 0.037,0.022 0.058,0.371 0.030,0.052 0.010,-0.156-0.003,-0.277-0.012,0.346-0.016,0.204-0.018,0.449 0.056,0.056 0.025,-0.199 0.004,-0.348-0.010,0.116-0.018,-0.110-0.022,-0.247-0.023,-0.317-0.022,-0.135-0.019,-0.304-0.017,-0.390-0.013,-0.416-0.011,0.022-0.008,0.006-0.006,0.529-0.004,0.162-0.002,-0.085-0.001,-0.237 0.000,0.034 0.000,-0.164 0.001,-0.279 0.001,-0.331 0.001,-0.009 0.001,-0.024 0.001,0.172 0.001,-0.011 0.000,-0.126 0.000,-0.191 0.000,0.205 0.000,0.075 0.000,0.152 0.000,-0.031 0.000,-0.146 0.000,-0.208 0.000,-0.067 0.000,-0.120 0.000,-0.144 0.000,-0.149 0.000,0.337 0.000,0.182 0.000,0.161 0.000,-0.011 0.000,-0.121 0.000,-0.182 0.000,-0.042 0.000,-0.097 0.000,-0.125 0.000,-0.133 0.000,0.221 0.000,0.063 0.000,-0.043 0.000,-0.107 0.000,0.025 0.000,0.034 0.000,0.093 0.000,-0.024 0.000,-0.097 0.000,-0.136 0.000,-0.022 0.000,-0.096 0.000,-0.017 0.000,-0.113 0.000,-0.166 0.000,-0.188 0.000,-0.188 0.000,-0.174 0.000,-0.153 0.000,-0.128 0.000,-0.102 0.000,-0.078 0.000,-0.110 0.000</inkml:trace>
</inkml:ink>
</file>

<file path=ppt/ink/ink2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628.000 589.000,'0.021'0.000,"0.033"0.000,0.038 0.000,0.037 0.000,0.034 0.000,0.029 0.000,0.024 0.000,0.019 0.000,0.014 0.000,0.010 0.000,0.006 0.000,0.004 0.000,0.002 0.000,0.001 0.000,0.000 0.000,-0.001 0.000,-0.001 0.000,-0.001 0.000,-0.001 0.000,0.040 0.000,0.085 0.000,0.099 0.000,0.101 0.000,0.408 0.000,0.279 0.000,0.177 0.000,0.098 0.000,0.390 0.000,0.180 0.000,0.290 0.000,0.045 0.000,-0.116 0.000,-0.210 0.000,0.040 0.000,-0.098 0.000,-0.179 0.000,-0.217 0.000,-0.042 0.000,-0.074 0.000,0.261 0.000,0.088 0.000,-0.029 0.000,-0.102 0.000,0.006 0.000,-0.073 0.000,-0.118 0.000,-0.138 0.000,0.062 0.000,0.038 0.000,0.167 0.000,0.017 0.000,-0.081 0.000,-0.137 0.000,0.178 0.000,-0.048 0.000,-0.112 0.000,-0.052 0.000,-0.106 0.000,-0.133 0.000,-0.057 0.000,-0.042 0.000,-0.071 0.000,-0.085 0.000,-0.046 0.000,-0.096 0.000,-0.088 0.000,-0.076 0.000,0.127 0.000,0.051 0.000,0.122 0.000,0.074 0.000,-0.013 0.000,-0.067 0.000,0.124 0.000,0.016 0.000,-0.054 0.000,-0.095 0.000,0.125 0.000,0.036 0.000,-0.024 0.000,-0.060 0.000,0.031 0.000,0.014 0.000,0.112 0.000,0.020 0.000,-0.041 0.000,-0.077 0.000,-0.094 0.037,-0.098 0.058,2.798 0.000</inkml:trace>
</inkml:ink>
</file>

<file path=ppt/ink/ink2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895.000 210.000,'0.022'-0.007,"0.035"-0.012,0.040-0.013,0.041-0.014,0.038-0.013,0.034-0.011,0.028-0.009,0.023-0.008,0.018-0.006,0.013-0.004,0.134 0.004,0.128 0.010,0.226 0.012,0.124 0.013,0.050 0.013,-0.001 0.011,0.113 0.010,0.031 0.008,0.123 0.006,0.026 0.005,-0.038 0.003,-0.076 0.002,-0.114 0.001,-0.129 0.001,-0.129 0.000,-0.120 0.000,-0.087 0.000,-0.059 0.000,-0.037 0.000,-0.020 0.000,-0.008 0.000,0.000 0.000,0.098 0.000,0.079 0.000,0.062 0.000,0.046 0.000,0.161 0.000,0.076 0.000,0.144 0.000,0.031 0.000,-0.045 0.000,-0.089 0.000,-0.093 0.000,-0.089 0.000,-0.107 0.000,-0.111 0.000,-0.105 0.000,-0.094 0.000,-0.079 0.000,-0.064 0.000,-0.050 0.000,-0.037 0.000,-0.050 0.000,0.034 0.000,0.159 0.000,0.041 0.000,0.017 0.000,0.000 0.000,-0.011 0.000,0.012 0.000,-0.050 0.000,-0.054 0.000,-0.052 0.000,-0.046 0.000,-0.038 0.000,-0.030 0.000,-0.023 0.000,-0.016 0.000,-0.011 0.000,-0.007 0.000,-0.003 0.000,-0.001 0.000,0.000 0.000,0.001 0.000,0.002 0.000,0.002 0.000,0.002 0.000,0.001 0.000,0.001 0.000,0.001 0.000,0.001 0.000,0.000 0.000,0.000 0.000,0.178 0.074,0.137 0.042,0.098 0.018,0.066 0.002,0.016-0.009,-0.017-0.015,-0.037-0.018,-0.047-0.018,-0.050-0.017,-0.048-0.015,-0.019-0.013,0.001-0.010,0.014-0.008,0.021-0.006,1.212 1.000</inkml:trace>
</inkml:ink>
</file>

<file path=ppt/ink/ink2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897.000 217.000,'0.026'0.000,"0.040"0.000,0.045 0.000,0.044 0.000,0.040 0.000,0.034 0.000,0.028 0.000,0.021 0.000,0.015 0.000,0.011 0.000,0.007 0.000,0.004 0.000,0.002 0.000,-0.027 0.000,-0.006 0.000,-0.006 0.000,-0.006 0.000,0.087 0.000,0.066 0.000,0.048 0.000,0.032 0.000,0.020 0.000,0.011 0.000,0.133 0.000,0.054 0.000,0.000 0.000,-0.035 0.000,0.019 0.000,-0.022 0.000,-0.046 0.000,-0.058 0.000,-0.043 0.000,-0.031 0.000,-0.039 0.000,-0.041 0.000,-0.039 0.000,-0.035 0.000,0.043 0.000,0.017 0.000,-0.001 0.000,-0.013 0.000,-0.001 0.000,0.007 0.000,0.011 0.000,0.013 0.000,0.014 0.000,0.013 0.000,-0.007 0.000,-0.019 0.000,-0.026 0.000,-0.028 0.000,0.065 0.000,0.046 0.000,0.030 0.000,0.018 0.000,0.009 0.000,0.002 0.000,-0.020 0.000,-0.033 0.000,-0.039 0.000,-0.040 0.000,0.128 0.000,0.079 0.000,0.115 0.000,0.056 0.000,0.015 0.000,-0.013 0.000,-0.014 0.000,-0.076 0.000,-0.084 0.000,-0.082 0.000,-0.038 0.000,0.029 0.000,-0.002 0.000,-0.022 0.000,-0.033 0.000,-0.037 0.000,0.018 0.000,0.052 0.000,0.049 0.000,-0.039 0.000,-0.061 0.000,-0.069 0.000,-0.068 0.000,-0.061 0.000,-0.052 0.000,-0.041 0.000,-0.032 0.000,-0.023 0.000,-0.016 0.000,1.127 0.000</inkml:trace>
</inkml:ink>
</file>

<file path=ppt/ink/ink2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493.000 580.000,'0.023'0.000,"0.036"0.000,0.041 0.000,0.041 0.000,0.038 0.000,0.033 0.000,0.028 0.000,0.022 0.000,0.017 0.000,0.012 0.000,0.017-0.037,0.029-0.058,0.030-0.067,0.029-0.068,0.026-0.026,0.022 0.002,0.018 0.020,0.014 0.030,0.011 0.034,0.008 0.034,0.042 0.032,0.061 0.028,0.179-0.050,0.094-0.023,0.033-0.004,-0.009 0.009,0.112 0.016,0.034 0.020,-0.018 0.021,-0.050 0.019,0.007 0.017,0.042 0.015,-0.030-0.062,-0.074-0.032,-0.097-0.011,-0.104 0.003,0.046 0.012,-0.008 0.017,-0.043 0.019,-0.062 0.019,0.023 0.017,0.002 0.015,0.002 0.011,-0.082 0.011,-0.095 0.008,-0.094 0.006,-0.086 0.004,-0.074 0.002,-0.060 0.001,-0.046 0.000,-0.034 0.000,-0.023-0.001,-0.015-0.001,-0.009-0.001,-0.004-0.001,1.118 0.000</inkml:trace>
</inkml:ink>
</file>

<file path=ppt/ink/ink2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483.000 592.000,'0.024'-0.016,"0.036"-0.024,0.041-0.027,0.040-0.026,0.036-0.024,0.030-0.020,0.024-0.016,0.018-0.012,0.013-0.009,0.009-0.006,0.006-0.004,-0.022 0.027,0.000 0.019,0.000 0.022,0.000 0.023,0.055-0.015,0.086-0.039,0.063-0.014,0.043 0.003,0.028 0.014,0.016 0.019,-0.012 0.003,-0.028-0.007,-0.037-0.014,-0.040-0.017,-0.020 0.001,-0.006 0.012,0.135 0.002,0.034 0.003,-0.023 0.000,-0.058-0.002,-0.075-0.003,-0.080-0.003,0.102 0.014,0.077 0.016,0.048 0.019,0.026 0.020,0.065 0.019,0.012 0.017,-0.023 0.014,-0.044 0.011,-0.035 0.009,-0.027 0.007,0.035-0.143,-0.001-0.080,-0.024-0.035,-0.037-0.003,-0.043 0.018,-0.043 0.030,-0.040 0.035,-0.036 0.036,-0.030 0.034,-0.024 0.030,-0.018 0.025,-0.014 0.021,-0.003 0.016,0.004 0.012,0.008 0.008,0.010 0.005,0.010 0.003,0.010 0.002,-0.003 0.000,-0.012 0.000,-0.016-0.001,-0.018-0.001,-0.017-0.001,-0.016-0.001,-0.008-0.010,-0.002-0.015,0.002-0.017,0.004-0.018,0.005-0.016,0.006-0.014,0.006-0.012,0.005-0.010,0.010 0.002,0.013 0.009,0.014 0.013,0.013 0.015,0.012 0.014,0.010 0.013,0.021 0.012,0.026 0.010,0.003 0.008,-0.012 0.006,-0.021 0.004,-0.025 0.003,-0.026 0.002,-0.024 0.001,0.040 0.000,0.078 0.000,0.096-0.074,0.101-0.042,0.042-0.019,0.000-0.002,-0.026 0.008,-0.041 0.015,-0.048 0.017,-0.048 0.018,-0.045 0.017,-0.040 0.015,-0.015 0.013,0.002 0.010,0.013 0.008,0.018 0.006,0.095 0.004,0.063 0.003,0.048 0.002,-0.014 0.001,-0.034 0.000,-0.044 0.000,-0.072-0.001,-0.050-0.001,-0.047-0.001,-0.041-0.001,-0.035 0.000,-0.028 0.000,0.384-1.000</inkml:trace>
</inkml:ink>
</file>

<file path=ppt/ink/ink2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815.000 362.000,'-0.055'0.000,"-0.086"0.000,-0.100 0.000,-0.102 0.000,-0.127 0.000,-0.059 0.000,0.039 0.000,0.012 0.000,0.024 0.000,0.031 0.000,-0.060 0.000,-0.040 0.000,-0.024 0.000,-0.012 0.000,-0.040 0.000,-0.055 0.000,-0.024 0.018,-0.002 0.029,0.012 0.033,0.020 0.034,-0.197 0.197,-0.101 0.140,-0.032 0.093,0.015 0.056,-0.269 0.176,-0.137 0.092,-0.042 0.032,0.022-0.009,-0.326 0.186,-0.229 0.150,-0.169 0.116,0.029 0.012,0.154-0.055,0.222-0.094,0.176-0.039,0.207-0.074,0.212-0.091,0.199-0.095,0.084-0.017,0.078-0.040,0.032 0.059,0.073 0.045,0.079 0.171,0.108 0.025,0.104-0.048,0.093-0.091,0.079-0.110,0.064-0.114,0.013-0.113,-0.023-0.069,-0.005 0.095,0.007 0.046,0.013 0.012,0.017-0.012,0.128 0.195,0.190 0.166,0.142 0.135,0.101 0.032,0.067-0.037,0.041-0.078,0.021-0.062,0.006-0.047,0.052-0.015,0.004-0.068,-0.028-0.096,-0.045-0.107,0.038-0.015,0.016-0.028,0.000-0.034,-0.010-0.036,-0.016-0.053,-0.018-0.059,-0.018-0.059,-0.017-0.055,0.206 0.265,0.112 0.155,0.118 0.129,0.039 0.029,-0.014-0.037,-0.047-0.076,0.119-0.004,0.070-0.031,0.033-0.046,0.007-0.052,-0.029-0.052,-0.049-0.049,-0.059-0.043,-0.061-0.036,0.256-0.065,0.218-0.080,0.252-0.083,0.108-0.079,0.007-0.070,-0.057-0.060,0.200-0.049,0.055-0.038,0.198-0.028,0.054-0.020,-0.042-0.013,-0.101-0.008,0.308-0.005,-0.034-0.001,-0.177 0.001,-0.252 0.002,0.279-0.181,0.219-0.138,0.141-0.064,-0.067-0.011,-0.195 0.023,-0.263 0.043,-0.139-0.131,-0.197-0.086,-0.220-0.050,-0.218-0.024,-0.017-0.116,-0.034-0.019,-0.098-0.103,-0.131-0.001,-0.143 0.064,-0.140 0.100,-0.110 0.117,-0.082 0.118,-0.077 0.074,-0.068 0.040,-0.057 0.015,-0.046-0.001,0.020-0.086,-0.013-0.060,-0.033-0.039,-0.044-0.022,0.026-0.010,-0.004-0.002,-0.024 0.004,-0.034 0.007,0.054-0.120,0.032-0.046,0.016 0.006,0.005 0.038,-0.021 0.001,-0.037-0.023,0.030-0.074,-0.003-0.027,-0.024 0.005,-0.036 0.025,-0.074 0.107,-0.043 0.138,0.009-0.034,0.097-0.574,-0.011-0.062,-0.023 0.030,-0.029 0.087,-0.068-0.086,-0.087-0.043,-0.075-0.030,-0.062 0.053,-0.049 0.103,-0.037 0.127,-0.118-0.032,-0.088 0.015,-0.063 0.045,-0.041 0.060,-0.025 0.010,-0.013 0.051,-0.004 0.074,0.002 0.083,-0.178-0.120,-0.133-0.094,-0.113-0.089,-0.018-0.005,0.044 0.049,0.080 0.080,-0.050 0.038,0.018 0.083,0.060 0.105,0.083 0.112,-0.256-0.142,-0.062-0.044,0.010 0.018,-0.069-0.039,-0.019-0.012,0.015 0.006,-0.112-0.018,-0.014 0.029,0.048 0.069,0.084 0.090,-0.214-0.025,-0.029 0.067,0.177 0.022,0.085 0.002,0.100 0.017,0.103 0.026,0.023 0.048,0.044 0.058,-0.075 0.061,0.002 0.058,0.051 0.052,0.079 0.044,0.017-0.038,0.050-0.014,0.067 0.003,0.073 0.013,-0.167 0.019,-0.162 0.021,-0.110 0.021,-0.068 0.019,-0.331 0.017,-0.254 0.014,-0.241 0.011,-0.068 0.008,0.048 0.006,0.118 0.004,0.051 0.003,0.151 0.002,0.204 0.001,0.223 0.000,0.218 0.000,0.199-0.001,0.148-0.001,0.104-0.001,0.069-0.001,0.041-0.001,-0.848 1.000</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36300.000 52350.000,'-50.000'0.000,"0.000"0.000,0.000 0.000,150.000 0.000,0.000 0.000,250.000 0.000,0.000 0.000,25.000 0.000,0.000 0.000,-25.000 75.000,0.000 0.000,-200.000-50.000,0.000 0.000,-75.000 0.000</inkml:trace>
</inkml:ink>
</file>

<file path=ppt/ink/ink2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1044.000 596.000,'0.017'0.011,"0.026"0.017,0.029 0.019,0.029 0.019,0.026 0.017,0.022 0.015,0.018 0.012,0.014 0.009,0.010 0.007,0.007 0.005,0.005 0.003,0.003 0.002,0.001 0.001,0.000 0.000,0.000 0.000,0.156 0.000,0.118 0.014,0.077 0.016,0.045 0.016,0.205 0.016,0.146 0.014,0.097 0.012,0.058 0.009,0.361 0.136,0.307 0.134,0.452 0.048,0.217-0.010,0.051-0.046,-0.059-0.066,0.077 0.037,0.012 0.026,0.337 0.054,0.078-0.006,-0.093-0.043,-0.195-0.064,0.287-0.059,-0.041-0.081,-0.160-0.074,-0.220-0.064,-0.061-0.055,0.004-0.038,0.171-0.029,-0.029-0.021,-0.155-0.014,-0.224-0.009,-0.031-0.005,-0.126-0.002,-0.178 0.000,-0.198 0.001,0.191-0.108,0.131-0.097,0.009-0.083,-0.069-0.067,-0.004-0.016,0.038 0.018,0.338-0.200,0.137-0.105,-0.001-0.036,-0.090 0.011,0.210-0.052,0.018-0.088,0.244 0.005,0.002 0.065,-0.153 0.098,-0.241 0.112,-0.132 0.039,-0.200 0.063,-0.229 0.074,-0.230 0.076,-0.012-0.150,-0.018-0.136,0.347-0.301,0.113-0.164,-0.044-0.064,-0.142 0.005,0.008-0.007,-0.117 0.060,-0.188 0.098,-0.220 0.115,-0.059 0.026,-0.099 0.040,-0.080-0.009,-0.136 0.034,-0.161 0.059,-0.166 0.071,-0.156 0.073,-0.139 0.069,-0.118 0.062,-0.095 0.052,-0.037-0.013,0.003-0.054,-0.009-0.021,-0.015 0.002,-0.018 0.017,-0.019 0.024,0.000 0.009,0.013-0.001,0.020-0.008,0.023-0.011,0.005-0.160,-0.007-0.096,-0.015-0.048,-0.018-0.014,-0.129-0.101,-0.117-0.076,-0.322-0.386,-0.208-0.188,-0.120-0.047,-0.055 0.047,-0.138-0.026,-0.034 0.077,0.035 0.137,0.077 0.166,-0.031 0.043,-0.024 0.034,-0.055 0.027,0.004 0.094,0.040 0.129,0.061 0.143,-0.188-0.117,-0.113-0.054,-0.240-0.058,-0.083 0.017,0.023 0.063,0.090 0.089,0.126 0.098,0.140 0.097,-0.414-0.046,-0.223 0.014,-0.084 0.050,0.011 0.070,-0.039 0.078,0.079 0.077,0.149 0.071,0.182 0.062,0.043 0.051,0.098 0.041,0.126 0.031,0.135 0.023,-0.348 0.015,-0.190 0.010,-0.075 0.005,0.005 0.002,-0.276 0.000,-0.141-0.001,-0.357-0.002,-0.101-0.003,0.070-0.003,0.175-0.002,-0.158-0.002,0.009-0.002,0.042-0.001,0.059-0.001,0.140-0.001,0.181-0.001,-0.063 0.000,0.079 0.000,0.165 0.000,0.207 0.000,-0.259 0.000,-0.244 0.000,-1.248 0.000,-0.693 0.000,-0.288 0.000,-0.007 0.000,-0.323 0.000,0.013 0.000,0.228 0.000,0.348 0.000,-0.098 0.000,0.140 0.000,-0.013 0.000,0.258 0.000,0.413 0.000,0.481 0.000,0.195 0.092,0.292 0.071,0.333 0.052,0.334 0.036,-0.094 0.041,0.006 0.042,-0.040 0.076,0.081 0.018,0.152-0.020,0.186-0.043,0.139 0.020,0.172-0.016,0.181-0.037,0.173-0.048,0.162-0.027,0.142-0.012,0.120-0.001,0.096 0.006,0.074 0.010,0.054 0.012,0.050 0.006,0.044 0.002,0.036-0.001,0.029-0.003,0.022 0.088,0.016 0.067,-0.063 0.177,-0.035 0.087,-0.014 0.023,0.000-0.020,0.009-0.046,0.014-0.059,0.016-0.063,0.016-0.061,0.016 0.019,0.014-0.006,0.011-0.021,0.009-0.029,0.007 0.171,0.005 0.138,0.004 0.071,0.002 0.022,0.001-0.010,0.001-0.031,0.037 0.106,0.057 0.038,0.048-0.008,0.038-0.037,0.029-0.052,0.021-0.059,0.070 0.089,0.022 0.029,-0.010-0.011,-0.030-0.036,0.144 0.135,0.171 0.087,0.142 0.150,0.050 0.001,0.007-0.059,-0.020-0.091,-0.020-0.138,0.035-0.069,0.020-0.087,0.009-0.093,0.173 0.102,0.046 0.020,0.211 0.137,0.079 0.054,-0.011-0.003,-0.068-0.039,0.564 0.309,0.411 0.214,0.504 0.028,0.158-0.094,-0.075-0.165,-0.219-0.198,-0.294-0.205,-0.321-0.194,0.127-0.062,0.110-0.047,0.577 0.213,0.144 0.074,-0.068-0.002,-0.194-0.049,-0.366-0.152,-0.193-0.093,-0.235-0.097,-0.246-0.094,0.252 0.120,0.006-0.003,-0.272-0.079,-0.146-0.052,-0.166-0.058,-0.166-0.058,-0.120-0.065,-0.035-0.039,0.097-0.024,-0.157-0.038,-0.170-0.028,-0.162-0.019,-0.144-0.013,-0.120-0.007,-0.095-0.004,-0.071-0.001,-0.051 0.001,-0.034 0.002,-0.021 0.002,-0.011 0.002,-0.004 0.002,0.001 0.002,0.003 0.001,0.005 0.001,0.005 0.001,0.005 0.001,0.004 0.000,0.004 0.000,0.003 0.000,0.002 0.000,0.002 0.000,0.001 0.000,0.214 0.000</inkml:trace>
</inkml:ink>
</file>

<file path=ppt/ink/ink2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306.000 846.000,'0.012'-0.037,"0.019"-0.058,0.022-0.067,0.023-0.068,0.021-0.063,0.019-0.056,0.194-0.047,0.261 0.028,0.284 0.087,0.264 0.043,0.183 0.044,0.117 0.042,0.557 0.026,0.203 0.042,0.350 0.034,0.257 0.021,0.051 0.015,-0.084 0.011,0.001 0.007,-0.165 0.004,-0.260 0.002,-0.301 0.000,0.045-0.001,-0.032-0.001,-0.079-0.002,-0.103-0.002,0.460-0.002,0.344-0.001,0.669-0.001,0.311-0.001,0.060-0.001,-0.106-0.001,0.330 0.000,-0.004 0.000,-0.218 0.000,-0.339 0.000,-0.152 0.000,-0.242 0.000,-0.282 0.000,-0.286 0.000,0.670 0.000,0.424 0.000,0.566 0.000,0.173 0.000,-0.091 0.000,-0.253 0.000,-0.228 0.000,-0.195 0.000,0.172 0.000,-0.048 0.000,-0.185 0.000,-0.259 0.000,0.743 0.000,0.447 0.000,0.518 0.000,0.084 0.000,-0.200 0.000,-0.367 0.000,-0.263 0.000,-0.177 0.000,-0.145 0.000,-0.115 0.000,0.466 0.110,0.287 0.099,0.944 0.067,0.337 0.041,-0.076 0.021,-0.335 0.007,0.095 0.053,-0.226 0.004,-0.415-0.027,-0.505-0.045,-0.121 0.021,-0.308-0.013,-0.405-0.033,-0.437-0.044,-0.241-0.047,-0.246-0.046,0.083-0.042,-0.081-0.036,-0.181-0.030,-0.231-0.024,-0.006-0.018,-0.083-0.013,-0.126-0.009,-0.145-0.005,-0.072-0.003,-0.020-0.001,0.309 0.000,0.129 0.001,0.004 0.001,-0.076 0.002,0.246 0.002,0.066 0.001,0.278 0.075,0.098 0.043,-0.024 0.019,-0.101 0.003,0.318-0.008,0.121-0.015,-0.014-0.018,-0.100-0.018,0.700-0.017,0.276-0.015,-0.015-0.013,-0.201-0.011,0.119-0.008,-0.053-0.006,-0.252-0.004,-0.360-0.003,-0.403-0.002,-0.401-0.001,-0.094 0.000,-0.185 0.000,-0.230 0.000,-0.241 0.001,0.174 0.001,0.059 0.001,0.220 0.000,0.086 0.000,-0.006 0.000,-0.064 0.000,0.216 0.000,0.085 0.000,0.197 0.000,0.034 0.000,-0.073 0.000,-0.137 0.000,0.201 0.000,0.034 0.000,-0.075 0.000,-0.139 0.000,0.216 0.000,0.060 0.000,0.121 0.000,-0.070 0.000,-0.187 0.000,-0.248 0.000,-0.011 0.000,-0.153 0.000,-0.233 0.000,-0.267 0.000,-0.250 0.000,-0.221 0.000,-0.187 0.000,-0.151 0.000,0.068 0.000,0.055 0.000,0.245 0.000,0.128 0.000,0.044 0.000,-0.013 0.000,0.540 0.000,0.265 0.000,0.070 0.000,-0.060 0.000,0.284 0.000,0.116 0.000,0.183 0.000,-0.008 0.000,-0.129 0.000,-0.198 0.000,-0.135 0.000,-0.232 0.000,-0.277 0.000,-0.286 0.000,-0.104 0.000,-0.128 0.000,-0.152 0.000,-0.156 0.000,-0.147 0.000,-0.131 0.000,0.165 0.000,0.122 0.000,0.099 0.000,-0.008 0.000,-0.045 0.000,-0.064 0.000,0.096 0.000,0.034 0.000,-0.034 0.000,-0.076 0.000,-0.005 0.000,-0.032 0.000,-0.066 0.000,-0.083 0.000,-0.088 0.000,-0.084 0.000,-0.011 0.000,-0.037 0.000,-0.051 0.000,-0.057 0.000,-0.056 0.000,-0.051 0.000,-0.044 0.000,-0.037 0.000,0.035 0.000,0.079 0.000,0.156 0.000,0.120 0.000,0.089 0.000,0.062 0.000,0.058-0.018,0.052-0.029,0.044-0.033,0.036-0.034,0.138-0.013,0.120 0.001,0.486 0.010,0.243 0.015,0.069 0.017,-0.047 0.017,0.195 0.016,0.115 0.014,0.128-0.062,-0.019-0.032,-0.113-0.011,-0.164 0.003,-0.074-0.061,-0.159-0.024,-0.201 0.001,-0.213 0.017,-0.169-0.047,-0.128-0.012,-0.147-0.006,-0.149-0.002,-0.139 0.000,-0.122 0.002,-0.029 0.021,-0.041 0.032,-0.046 0.037,-0.045 0.037,-0.023 0.034,-0.007 0.030,0.132-0.067,0.065-0.050,0.016-0.036,-0.016-0.024,-0.035 0.004,-0.045 0.021,-0.048 0.031,-0.046 0.035,0.198 0.034,0.118 0.032,0.059 0.028,0.016 0.023,0.025 0.019,0.028 0.014,0.047 0.010,-0.018 0.007,-0.059 0.005,-0.080 0.003,-0.088 0.001,-0.087 0.000,-0.079-0.001,-0.069-0.001,-0.039-0.001,-0.016-0.001,-0.019-0.001,-0.020-0.001,-0.019-0.001,-0.017-0.001,0.711 0.000</inkml:trace>
</inkml:ink>
</file>

<file path=ppt/ink/ink2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988.000 375.000,'0.000'0.110,"0.000"0.173,0.000 0.200,0.000 0.203,0.000 0.171,0.000 0.139,0.000 0.107,0.000 0.079,0.000 0.037,0.000 0.008,0.000 0.227,0.000 0.130,0.000 0.059,0.000 0.008,0.000 0.399,0.000 0.252,0.000 0.396,0.000 0.092,0.000-0.110,0.000-0.231,0.000 0.040,0.000-0.084,0.000-0.173,0.000-0.310,0.000-0.335,0.000-0.324,0.000-0.293,0.000-0.250,0.000-0.204,0.000-0.159,0.015-0.125,0.022-0.104,0.025-0.075,0.025-0.051,0.023-0.032,0.020-0.017,0.016-0.007,0.012 0.000,0.009 0.004,0.006 0.007,0.004 0.008,0.003 0.007,0.001 0.007,0.000 0.006,0.000 0.005,-0.001 0.004,-0.001 0.003,0.013 0.002,0.037 0.001,0.044 0.001,0.045 0.000,0.189 0.000,0.120 0.000,0.068 0.000,0.029 0.000,0.370-0.092,0.193-0.071,0.065-0.052,-0.021-0.036,0.404-0.078,0.278-0.026,0.177 0.009,0.099 0.031,0.827 0.043,0.570 0.047,0.363 0.047,0.990 0.043,0.508 0.037,0.162 0.031,1.524 0.025,0.737 0.019,0.621 0.013,-0.088 0.009,-0.535 0.006,-0.782 0.003,-0.459 0.001,-0.734 0.000,-0.856-0.001,-0.871-0.001,-0.669 0.017,-0.638 0.027,-0.571 0.032,-0.486 0.033,-0.255 0.012,-0.235-0.002,-0.206-0.011,-0.049-0.015,-0.092-0.017,-0.113-0.017,-0.057-0.016,-0.090-0.014,-0.105-0.012,-0.107-0.009,-0.100-0.007,-0.088-0.005,-0.050-0.004,-0.021-0.002,-0.002-0.001,0.011-0.001,0.074 0.000,0.035 0.000,0.007 0.000,-0.011 0.001,0.082 0.001,0.063 0.001,0.045 0.000,0.050 0.000,-0.026 0.000,-0.044 0.000,0.002-0.037,0.017-0.058,0.148-0.030,0.073-0.010,0.020 0.004,-0.015 0.012,0.110 0.016,0.036 0.018,-0.015 0.018,-0.046 0.016,0.084 0.014,0.014 0.012,-0.031 0.009,-0.058 0.007,0.131 0.005,0.022 0.004,-0.050 0.002,-0.092 0.001,-0.020-0.073,-0.046-0.042,0.014-0.055,-0.022-0.060,0.067-0.034,-0.028-0.015,-0.087-0.002,-0.118 0.007,-0.130 0.012,-0.127 0.014,-0.085 0.009,-0.106 0.041,-0.080 0.042,-0.058 0.039,-0.039 0.034,-0.024 0.027,-0.013 0.021,-0.005 0.016,0.000 0.011,0.003 0.007,0.005 0.004,0.005 0.002,0.005 0.000,0.005-0.001,0.004-0.001,0.003-0.001,0.002-0.001,0.002-0.001,0.001-0.001,0.001-0.001,-0.016-0.074,-0.011-0.116,-0.012-0.090,-0.012-0.066,-0.011-0.047,-0.010-0.030,-0.009-0.018,0.067-0.175,0.036-0.116,0.014-0.070,0.018-0.243,0.018-0.116,0.017-0.025,0.016 0.034,0.068-0.262,0.024-0.211,0.067-0.402,0.016-0.200,-0.018-0.056,-0.038 0.040,0.062-0.656,0.048-0.317,-0.001-0.279,-0.033 0.060,-0.050 0.273,-0.058 0.389,-0.050 0.158,-0.060 0.356,-0.052 0.364,-0.043 0.340,-0.038 0.335,-0.032 0.310,-0.026 0.267,-0.020 0.218,-0.014 0.170,-0.010 0.126,-0.006 0.089,-0.003 0.058,-0.001 0.035,0.000 0.017,0.001 0.005,0.001-0.003,0.001-0.008,0.001-0.010,0.001-0.011,0.001-0.010,0.001-0.009,0.001-0.008,0.000-0.006,-0.067-0.005,-0.109-0.003,-0.255-0.002,-0.183-0.001,-0.123-0.001,-0.076 0.000,-0.003 0.018,0.044 0.029,0.070 0.034,0.082 0.034,-0.229 0.014,-0.191-0.001,-0.428-0.010,-0.254-0.015,-0.124-0.017,-0.031-0.017,-0.228 0.131,-0.042 0.069,0.080 0.025,0.152-0.006,-0.273-0.025,-0.231-0.035,-0.407-0.039,-0.122-0.039,0.069-0.036,0.187-0.031,-0.378-0.026,-0.270-0.021,-0.254-0.016,-0.225-0.012,-0.706-0.008,-0.372-0.005,-0.536-0.003,-0.087-0.001,0.208 0.000,0.381 0.001,-0.294 0.090,0.505 0.047,0.927 0.003,0.488 0.000,0.376-0.010,0.276-0.015,-0.047-0.017,0.117-0.018,0.214-0.016,0.260-0.014,-0.300 0.135,-0.047 0.074,0.118 0.029,0.215-0.002,0.003-0.021,0.089-0.032,0.173-0.037,0.215-0.037,0.226-0.035,0.216-0.030,0.352-0.033,-0.126-0.008,0.166-0.019,0.147-0.013,0.140-0.008,0.067-0.005,-0.012-0.003,0.013-0.001,0.027 0.000,0.034 0.001,-0.072 0.000,0.026 0.001,0.055 0.001,0.068 0.001,0.070 0.001,0.064 0.001,0.056 0.001,0.045 0.001,0.035 0.000,0.026 0.000,0.018 0.000,0.011 0.000,0.007 0.000,0.003 0.000,0.001 0.000,-0.001 0.000,-0.002 0.000,-0.002 0.000,-0.002 0.000,-0.002 0.000,-0.307 0.037,-0.265 0.058,-0.216 0.067,-0.169 0.068,-0.447 0.100,-0.224 0.040,-0.064-0.002,0.043-0.028,0.108-0.043,-0.281-0.049,-0.214-0.050,-0.156-0.046,-0.045-0.041,0.102-0.034,-5.408 0.000</inkml:trace>
</inkml:ink>
</file>

<file path=ppt/ink/ink2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407.000 833.000,'-0.016'0.032,"-0.024"0.048,-0.027 0.054,-0.027 0.053,-0.024 0.048,-0.020 0.040,-0.016 0.032,-0.012 0.024,-0.009 0.018,-0.006 0.012,-0.004 0.007,-0.157 0.112,-0.122 0.074,-0.081 0.025,-0.048-0.008,-0.098 0.137,-0.049 0.072,-0.013 0.026,0.010-0.006,-0.123 0.158,-0.052 0.104,-0.131 0.173,-0.025 0.056,0.045-0.022,0.086-0.071,0.032 0.051,0.069-0.023,0.088-0.068,0.093-0.092,0.090-0.137,0.081-0.156,0.070-0.157,0.057-0.146,0.047-0.103,0.091-0.124,0.084-0.094,0.073-0.068,0.059-0.045,0.046-0.028,0.034-0.015,0.023-0.006,0.015 0.000,0.009 0.004,0.004 0.006,0.001 0.006,-0.001 0.006,-0.002 0.005,-0.003 0.004,-0.003 0.003,-0.002 0.003,-0.002 0.002,-0.002 0.001,-0.001 0.001,-0.001 0.000,-0.001 0.000,0.000 0.000,0.000 0.000,0.000 0.000,0.000 0.000,0.000 0.000,0.000 0.000,0.000 0.000,0.000 0.000,0.000 0.000,0.000 0.000,0.000 0.000,0.000 0.000,0.000 0.000,0.000 0.000,0.000 0.000,0.000 0.000,0.037-0.005,0.075-0.003,0.087-0.003,0.089-0.003,0.249 0.034,0.186 0.055,0.168 0.028,0.071 0.008,0.004-0.005,-0.040-0.013,0.138-0.017,0.021-0.018,-0.056-0.018,-0.101-0.016,0.172-0.014,0.040-0.012,-0.048-0.009,-0.100-0.007,0.002-0.005,-0.006-0.003,0.173-0.002,0.128-0.001,0.200 0.000,0.084 0.000,0.004 0.000,-0.048 0.001,0.143 0.001,0.034 0.001,-0.038 0.001,-0.081 0.000,0.007 0.000,-0.084 0.000,-0.154 0.000,-0.188 0.000,-0.196 0.000,-0.186 0.000,-0.075 0.000,-0.071 0.000,-0.064 0.000,-0.054 0.000,-0.044 0.000,-0.035 0.000,0.049-0.095,-0.068-0.057,-0.103-0.028,-0.114-0.009,-0.112 0.004,-0.100 0.011,-0.084 0.015,-0.067 0.016,-0.051 0.015,-0.037 0.013,-0.025 0.011,-0.015 0.008,-0.008 0.006,-0.003 0.004,0.000 0.003,0.002 0.002,0.003 0.001,0.003 0.000,0.003 0.000,0.003 0.000,0.003 0.000,0.002 0.000,0.002 0.000,0.001 0.000,0.002-0.012,-0.020-0.030,-0.024-0.034,-0.024-0.035,-0.023-0.033,-0.020-0.029,-0.287-0.221,-0.216-0.180,-0.118-0.214,-0.046-0.073,0.003 0.023,0.034 0.082,0.070 0.004,0.088 0.027,0.093 0.040,0.089 0.045,-0.012-0.139,-0.002-0.099,-0.180-0.177,-0.059-0.066,0.022 0.009,0.073 0.057,-0.011 0.010,0.010 0.052,-0.106 0.002,-0.025 0.044,0.028 0.067,0.060 0.077,-0.071-0.033,-0.002 0.047,0.042 0.094,0.067 0.117,-0.051 0.050,-0.049 0.003,-0.117 0.022,-0.006 0.033,0.066 0.037,0.108 0.037,0.126 0.034,0.129 0.030,-0.100 0.050,-0.092 0.059,-0.025-0.014,0.020 0.015,0.047 0.032,0.061 0.040,0.047 0.043,0.035 0.041,-0.025-0.110,0.013-0.051,0.036-0.010,0.048 0.017,0.052 0.033,0.051 0.041,-0.582 0.000</inkml:trace>
</inkml:ink>
</file>

<file path=ppt/ink/ink2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446.000 636.000,'-0.032'0.032,"-0.048"0.048,-0.054 0.054,-0.053 0.053,-0.048 0.048,-0.040 0.040,-0.032 0.032,-0.024 0.024,-0.018 0.018,-0.012 0.012,-0.007 0.007,0.054 0.056,0.038 0.135,-0.195 0.229,-0.108 0.125,-0.045 0.050,-0.001-0.002,-0.047 0.020,0.001-0.041,0.032-0.077,0.049-0.095,0.001-0.044,-0.029-0.081,0.027-0.081,0.061-0.075,0.078-0.065,0.083-0.055,0.075-0.045,0.096-0.071,0.085-0.065,0.071-0.056,0.056-0.045,0.042-0.035,0.030-0.026,0.020-0.018,0.013-0.012,0.007-0.007,0.003-0.003,0.000-0.001,-0.002 0.001,-0.003 0.002,-0.003 0.002,-0.003 0.002,-0.003 0.002,-0.002 0.002,-0.002 0.002,-0.001 0.001,-0.001 0.001,-0.001 0.001,0.000 0.000,0.000 0.000,0.000 0.000,0.000 0.000,0.000 0.000,0.000 0.000,0.040 0.018,0.075 0.029,0.087 0.033,0.088 0.034,0.064 0.013,0.044-0.001,0.101-0.010,0.057-0.015,0.025-0.017,0.002-0.017,0.081-0.014,-0.013-0.015,-0.049-0.013,-0.068-0.010,-0.077-0.007,-0.086-0.005,-0.080-0.004,-0.070-0.002,-0.057-0.001,-0.045 0.000,-0.034 0.000,-0.024 0.000,-0.016 0.001,-0.010 0.001,-0.005 0.001,-0.002 0.001,0.000 0.000,-0.004-0.011,-0.013-0.016,-0.014-0.018,-0.014-0.018,-0.013-0.016,-0.011-0.014,-0.009-0.011,-0.007-0.008,-0.005-0.006,-0.003-0.004,-0.002-0.003,-0.001-0.001,0.000-0.001,0.000 0.000,0.000 0.000,0.000 0.000,0.000 0.001,0.000 0.001,0.000 0.000,0.000 0.000,0.000 0.000,0.000 0.000,0.000 0.000,0.000 0.000,-0.019-0.005,-0.024-0.025,-0.027-0.029,-0.028-0.030,-0.026-0.028,-0.023-0.025,-0.007-0.070,0.004-0.094,-0.026-0.102,-0.044-0.100,-0.125-0.238,-0.095-0.162,-0.044-0.040,-0.008 0.041,0.016 0.090,0.030 0.114,0.037 0.122,0.038 0.118,0.012 0.045,-0.006-0.005,0.020 0.030,0.035 0.050,0.042 0.059,0.044 0.060,0.041 0.057,0.037 0.051,0.031 0.043,0.025 0.035,0.020 0.027,0.015 0.020,0.090 0.000</inkml:trace>
</inkml:ink>
</file>

<file path=ppt/ink/ink22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34250.000 42250.000,'0.000'-150.000,"0.000"125.000,0.000 0.000,-25.000 0.000,0.000 0.000,-100.000 125.000,0.000 0.000,-125.000 150.000,0.000 0.000,100.000-50.000,0.000 0.000,50.000-100.000,0.000 0.000,100.000-75.000,0.000 0.000,100.000-175.000,0.000 0.000,125.000-50.000,0.000 0.000,-75.000 75.000,0.000 0.000,-75.000 125.000,0.000 0.000,-50.000 75.000,0.000 0.000,-25.000 0.000,0.000 0.000,0.000 0.000,0.000 0.000,25.000-25.000,0.000 0.000,75.000-50.000,0.000 0.000,50.000-75.000,0.000 0.000,0.000-75.000,0.000 0.000,-50.000 50.000,0.000 0.000,-75.000 75.000,0.000 0.000,-25.000 50.000,0.000 0.000,0.000 75.000,0.000 0.000,-25.000 100.000,0.000 0.000,-50.000 25.000,0.000 0.000,50.000-150.000,0.000 0.000,100.000-225.000,0.000 0.000,25.000 25.000,0.000 0.000,-25.000 75.000,0.000 0.000,0.000 50.000,0.000 0.000,0.000 0.000,0.000 0.000,-25.000 0.000,0.000 0.000,-25.000-25.000</inkml:trace>
</inkml:ink>
</file>

<file path=ppt/ink/ink2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35950.000 41950.000,'0.000'-300.000,"25.000"150.000,0.000 0.000,0.000 75.000,0.000 0.000,-25.000 100.000,0.000 0.000,-25.000 200.000,0.000 0.000,25.000 75.000,0.000 0.000,-25.000 100.000,0.000 0.000,25.000 125.000,0.000 0.000,0.000-25.000,0.000 0.000,0.000-225.000,0.000 0.000,-25.000-225.000</inkml:trace>
</inkml:ink>
</file>

<file path=ppt/ink/ink2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36750.000 42400.000,'0.000'-100.000,"75.000"25.000,0.000 0.000,-25.000 75.000,0.000 0.000,-25.000 75.000,0.000 0.000,-25.000 75.000,0.000 0.000,0.000-50.000,0.000 0.000,0.000-75.000,0.000 0.000,75.000 0.000,0.000 0.000,75.000-25.000,0.000 0.000,-75.000 25.000,0.000 0.000,-100.000 150.000,0.000 0.000,-150.000 75.000,0.000 0.000,25.000-25.000,0.000 0.000,50.000-175.000,0.000 0.000,50.000 0.000</inkml:trace>
</inkml:ink>
</file>

<file path=ppt/ink/ink22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74900.000 34350.000,'-150.000'0.000,"125.000"0.000,0.000 0.000,-100.000 125.000,0.000 0.000,-25.000 50.000,0.000 0.000,50.000 50.000,0.000 0.000,0.000-25.000,0.000 0.000,75.000-100.000,0.000 0.000,75.000-275.000,0.000 0.000,75.000-75.000,0.000 0.000,0.000 100.000,0.000 0.000,-25.000 25.000,0.000 0.000,-25.000 100.000,0.000 0.000,-25.000 100.000,0.000 0.000,-50.000 125.000,0.000 0.000,0.000 25.000,0.000 0.000,0.000-100.000,0.000 0.000,75.000-100.000,0.000 0.000,50.000-100.000,0.000 0.000,25.000-150.000,0.000 0.000,-50.000 50.000,0.000 0.000,-75.000 75.000,0.000 0.000,0.000 50.000,0.000 0.000,-25.000 75.000,0.000 0.000,0.000 100.000,0.000 0.000,0.000 100.000,0.000 0.000,-25.000 0.000,0.000 0.000,-25.000-75.000,0.000 0.000,25.000-125.000,0.000 0.000,25.000-225.000,0.000 0.000,50.000-50.000,0.000 0.000,25.000 125.000,0.000 0.000,0.000 100.000,0.000 0.000,25.000 0.000,0.000 0.000,-25.000 50.000,0.000 0.000,-50.000 0.000,0.000 0.000,0.000 0.000</inkml:trace>
</inkml:ink>
</file>

<file path=ppt/ink/ink2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76400.000 34000.000,'50.000'-200.000,"-50.000"100.000,0.000 0.000,0.000 75.000,0.000 0.000,0.000 50.000,0.000 0.000,0.000 175.000,0.000 0.000,-25.000 50.000,0.000 0.000,-50.000 100.000,0.000 0.000,0.000 175.000,0.000 0.000,25.000 0.000,0.000 0.000,25.000-400.000</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40700.000 51300.000,'-50.000'-50.000,"25.000"25.000,0.000 0.000,-25.000 75.000,0.000 0.000,-75.000 100.000,0.000 0.000,0.000 25.000,0.000 0.000,-50.000 50.000,0.000 0.000,100.000-100.000,0.000 0.000,75.000-75.000,0.000 0.000,100.000-50.000,0.000 0.000,100.000-125.000,0.000 0.000,0.000 50.000,0.000 0.000,-125.000 50.000,0.000 0.000,-50.000 100.000,0.000 0.000,-25.000 25.000,0.000 0.000,0.000 0.000,0.000 0.000,50.000-25.000,0.000 0.000,100.000-75.000,0.000 0.000,0.000-50.000,0.000 0.000,-25.000-100.000,0.000 0.000,-125.000 25.000,0.000 0.000,-100.000 25.000,0.000 0.000,-50.000 50.000,0.000 0.000,-25.000 100.000,0.000 0.000,75.000 0.000,0.000 0.000,300.000-150.000,0.000 0.000,75.000 0.000,0.000 0.000,-75.000 50.000,0.000 0.000,-150.000 125.000,0.000 0.000,-100.000 50.000,0.000 0.000,-50.000 50.000,0.000 0.000,25.000-50.000,0.000 0.000,75.000-25.000,0.000 0.000,100.000-25.000,0.000 0.000,50.000-25.000,0.000 0.000,-50.000-50.000,0.000 0.000,-75.000-100.000,0.000 0.000,0.000-125.000,0.000 0.000,-25.000-75.000,0.000 0.000,0.000 175.000,0.000 0.000,-25.000 100.000,0.000 0.000,-25.000 25.000,0.000 0.000,50.000 50.000,0.000 0.000,75.000-50.000,0.000 0.000,50.000-25.000,0.000 0.000,-50.000 25.000,0.000 0.000,-25.000 50.000,0.000 0.000,-50.000 75.000,0.000 0.000,-25.000 100.000,0.000 0.000,0.000-50.000,0.000 0.000,0.000-75.000,0.000 0.000,25.000-75.000,0.000 0.000,25.000-50.000,0.000 0.000,50.000-50.000,0.000 0.000,0.000-25.000,0.000 0.000,25.000 50.000,0.000 0.000,-100.000 25.000,0.000 0.000,50.000 0.000</inkml:trace>
</inkml:ink>
</file>

<file path=ppt/ink/ink2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76950.000 34700.000,'-250.000'50.000,"200.000"125.000,0.000 0.000,50.000 25.000,0.000 0.000,125.000-75.000,0.000 0.000,25.000-100.000,0.000 0.000,0.000-50.000,0.000 0.000,-100.000-25.000,0.000 0.000,-25.000 25.000,0.000 0.000,-25.000-25.000</inkml:trace>
</inkml:ink>
</file>

<file path=ppt/ink/ink2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1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77550.000 34950.000,'-100.000'-50.000,"25.000"50.000,0.000 0.000,0.000 100.000,0.000 0.000,-25.000 125.000,0.000 0.000,0.000 75.000,0.000 0.000,50.000-125.000,0.000 0.000,25.000-75.000</inkml:trace>
</inkml:ink>
</file>

<file path=ppt/ink/ink2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2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78650.000 34350.000,'-50.000'0.000,"25.000"0.000,0.000 0.000,50.000 0.000,0.000 0.000,-75.000 50.000,0.000 0.000,-50.000 125.000,0.000 0.000,-25.000 0.000,0.000 0.000,50.000-25.000,0.000 0.000,50.000-100.000,0.000 0.000,100.000-125.000,0.000 0.000,100.000-150.000,0.000 0.000,0.000 100.000,0.000 0.000,-100.000 75.000,0.000 0.000,-75.000 75.000,0.000 0.000,-75.000 125.000,0.000 0.000,50.000-50.000,0.000 0.000,50.000-75.000,0.000 0.000,150.000-100.000,0.000 0.000,25.000-50.000,0.000 0.000,-50.000 75.000,0.000 0.000,-125.000 25.000,0.000 0.000,-50.000 50.000,0.000 0.000,0.000 0.000,0.000 0.000,25.000-50.000,0.000 0.000,75.000-75.000,0.000 0.000,-25.000 0.000,0.000 0.000,-50.000 75.000,0.000 0.000,-125.000 25.000,0.000 0.000,25.000 75.000,0.000 0.000,50.000 0.000,0.000 0.000,50.000 75.000,0.000 0.000,50.000 125.000,0.000 0.000,0.000 75.000,0.000 0.000,-50.000-25.000,0.000 0.000,-100.000-75.000,0.000 0.000,-25.000-125.000,0.000 0.000,0.000-100.000,0.000 0.000,50.000-100.000,0.000 0.000,125.000-150.000,0.000 0.000,250.000-175.000,0.000 0.000,150.000-25.000,0.000 0.000,-350.000 325.000,0.000 0.000,-25.000 50.000</inkml:trace>
</inkml:ink>
</file>

<file path=ppt/ink/ink2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81750.000 33850.000,'0.000'-100.000,"-50.000"75.000,0.000 0.000,25.000 100.000,0.000 0.000,-25.000 0.000,0.000 0.000,0.000 0.000,0.000 0.000,25.000-25.000,0.000 0.000,50.000-75.000,0.000 0.000,0.000 0.000,0.000 0.000,0.000 25.000,0.000 0.000,-25.000-25.000,0.000 0.000,-50.000-25.000,0.000 0.000,25.000-75.000,0.000 0.000,25.000 25.000,0.000 0.000,25.000 75.000,0.000 0.000,50.000 0.000,0.000 0.000,50.000 50.000,0.000 0.000,0.000 25.000,0.000 0.000,-50.000 0.000,0.000 0.000,-50.000 50.000,0.000 0.000,-125.000 75.000,0.000 0.000,-50.000 0.000,0.000 0.000,25.000-50.000,0.000 0.000,75.000-100.000,0.000 0.000,50.000-50.000,0.000 0.000,75.000-175.000,0.000 0.000,-25.000 50.000,0.000 0.000,-50.000 75.000,0.000 0.000,-25.000 100.000,0.000 0.000,-25.000 125.000,0.000 0.000,25.000 50.000,0.000 0.000,0.000 125.000,0.000 0.000,0.000 0.000,0.000 0.000,25.000-225.000,0.000 0.000,0.000-75.000</inkml:trace>
</inkml:ink>
</file>

<file path=ppt/ink/ink2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82650.000 34100.000,'50.000'0.000,"-50.000"-50.000,0.000 0.000,-25.000 0.000,0.000 0.000,-25.000 100.000,0.000 0.000,0.000 100.000,0.000 0.000,25.000 50.000,0.000 0.000,25.000-75.000,0.000 0.000,50.000-100.000,0.000 0.000,75.000-75.000,0.000 0.000,50.000-200.000,0.000 0.000,-75.000 0.000,0.000 0.000,-100.000 100.000,0.000 0.000,-100.000 100.000,0.000 0.000,-25.000 100.000,0.000 0.000,50.000 50.000,0.000 0.000,100.000-25.000,0.000 0.000,125.000-50.000,0.000 0.000,-75.000-25.000,0.000 0.000,-25.000 0.000</inkml:trace>
</inkml:ink>
</file>

<file path=ppt/ink/ink2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83400.000 34000.000,'100.000'0.000,"-75.000"50.000,0.000 0.000,-50.000 25.000,0.000 0.000,-25.000 50.000,0.000 0.000,25.000 0.000,0.000 0.000,50.000-25.000,0.000 0.000,125.000-50.000,0.000 0.000,50.000-50.000,0.000 0.000,-50.000-25.000,0.000 0.000,-100.000 0.000,0.000 0.000,-25.000 0.000</inkml:trace>
</inkml:ink>
</file>

<file path=ppt/ink/ink2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84550.000 34550.000,'-150.000'-300.000,"100.000"250.000,0.000 0.000,25.000 50.000,0.000 0.000,-25.000 25.000,0.000 0.000,0.000 200.000,0.000 0.000,0.000 125.000,0.000 0.000,-50.000 125.000,0.000 0.000,50.000-275.000</inkml:trace>
</inkml:ink>
</file>

<file path=ppt/ink/ink2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86000.000 32250.000,'-50.000'-50.000,"50.000"25.000,0.000 0.000,0.000 75.000,0.000 0.000,0.000 200.000,0.000 0.000,0.000 150.000,0.000 0.000,0.000 50.000,0.000 0.000,-50.000 100.000,0.000 0.000,0.000-25.000,0.000 0.000,25.000-250.000,0.000 0.000,25.000-175.000,0.000 0.000,0.000-75.000</inkml:trace>
</inkml:ink>
</file>

<file path=ppt/ink/ink2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85300.000 36250.000,'-100.000'0.000,"50.000"-50.000,0.000 0.000,25.000 0.000,0.000 0.000,25.000 25.000,0.000 0.000,50.000 75.000,0.000 0.000,25.000 125.000,0.000 0.000,0.000 75.000,0.000 0.000,-50.000-25.000,0.000 0.000,0.000-50.000,0.000 0.000,0.000-125.000,0.000 0.000,75.000-125.000,0.000 0.000,100.000-200.000,0.000 0.000,100.000-175.000,0.000 0.000,-175.000 300.000,0.000 0.000,-75.000 50.000</inkml:trace>
</inkml:ink>
</file>

<file path=ppt/ink/ink2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03:5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88450.000 35300.000,'100.000'-300.000,"-100.000"250.000,0.000 0.000,25.000 50.000</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43600.000 51800.000,'0.000'-50.000,"0.000"-100.000,0.000 0.000,0.000 125.000,0.000 0.000,0.000-25.000,0.000 0.000,25.000 100.000,0.000 0.000,-25.000 150.000,0.000 0.000,-25.000 175.000,0.000 0.000,-25.000 100.000,0.000 0.000,0.000 75.000,0.000 0.000,25.000-400.000,0.000 0.000,25.000-25.000</inkml:trace>
</inkml:ink>
</file>

<file path=ppt/ink/ink2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36"/>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65575.000 12775.000 333,'157.000'63.000'167,"51.000"46.000"-1,50.000 47.000 1,49.000 47.000 0</inkml:trace>
</inkml:ink>
</file>

<file path=ppt/ink/ink2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2"/>
    </inkml:context>
    <inkml:brush xml:id="br0">
      <inkml:brushProperty name="width" value="0.0365838408470154" units="cm"/>
      <inkml:brushProperty name="height" value="0.0365838408470154" units="cm"/>
      <inkml:brushProperty name="color" value="#00bff3"/>
      <inkml:brushProperty name="ignorePressure" value="0"/>
    </inkml:brush>
  </inkml:definitions>
  <inkml:trace contextRef="#ctx0" brushRef="#br0">33050.000 22500.000 601,'115.000'4.000'69,"-18.000"10.000"-15,-19.000 10.000-15,-18.000 9.000-15,-14.000 6.000-9,-5.000 3.000-1,-7.000 3.000-2,-5.000 4.000-1,-6.000 2.000-1,-3.000 4.000 0,-3.000 3.000-1,-2.000 3.000-1,-6.000 1.000 0,-6.000 1.000-2,-6.000-1.000-2,-6.000 1.000-1,-7.000-1.000-3,-6.000 1.000-2,-6.000-1.000-4,-6.000 1.000-3,-2.000-6.000-1,3.000-8.000 0,3.000-10.000 2,4.000-9.000-1,1.000-7.000 1,0.000-3.000-3,0.000-3.000-2,0.000-2.000-2,0.000-8.000-1,0.000-8.000-1,0.000-10.000 0,0.000-9.000-1,1.000-12.000 0,4.000-11.000-1,3.000-14.000 0,3.000-11.000-1,3.000-6.000 1,3.000 4.000 1,3.000 3.000 1,4.000 3.000 1,1.000 6.000 3,0.000 9.000 4,0.000 10.000 4,0.000 10.000 4,1.000 16.000 12,4.000 26.000 21,3.000 24.000 21,3.000 26.000 21,-1.000 10.000 2,-2.000-3.000-14,-3.000-3.000-16,-3.000-2.000-14,-2.000-3.000-11,0.000 1.000-4,0.000-1.000-5,0.000 1.000-5,-2.000 1.000-4,-3.000 3.000-6,-3.000 3.000-4,-2.000 4.000-5,-1.000 1.000-4,3.000 0.000-1,3.000 0.000-3,4.000 0.000-1,4.000-8.000-8,6.000-16.000-14,7.000-15.000-15,6.000-15.000-13,1.000-12.000 0,-3.000-6.000 16,-3.000-6.000 14,-2.000-6.000 15</inkml:trace>
</inkml:ink>
</file>

<file path=ppt/ink/ink2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3"/>
    </inkml:context>
    <inkml:brush xml:id="br0">
      <inkml:brushProperty name="width" value="0.0373040325939655" units="cm"/>
      <inkml:brushProperty name="height" value="0.0373040325939655" units="cm"/>
      <inkml:brushProperty name="color" value="#00bff3"/>
      <inkml:brushProperty name="ignorePressure" value="0"/>
    </inkml:brush>
  </inkml:definitions>
  <inkml:trace contextRef="#ctx0" brushRef="#br0">34250.000 22850.000 589,'-24.000'-40.000'6,"4.000"23.000"13,3.000 22.000 12,3.000 22.000 13,1.000 13.000 3,1.000 7.000-8,-1.000 6.000-8,1.000 7.000-7,-1.000 2.000-4,1.000 1.000-3,-1.000-1.000-2,1.000 1.000-1,-1.000-1.000-2,1.000 1.000-1,-1.000-1.000 1,1.000 1.000-1,1.000-1.000 0,3.000 1.000 0,3.000-1.000 0,4.000 1.000 0,2.000-4.000-2,4.000-6.000-4,3.000-6.000-6,3.000-6.000-5,4.000-13.000-1,7.000-19.000 0,6.000-18.000 2,7.000-19.000 0,2.000-16.000-2,1.000-12.000-5,-1.000-13.000-6,1.000-12.000-5,-3.000-9.000-3,-2.000-2.000 2,-3.000-3.000 1,-3.000-3.000 1,-6.000 1.000 4,-5.000 6.000 3,-7.000 7.000 4,-5.000 6.000 4,-4.000 6.000 5,0.000 6.000 5,0.000 7.000 5,0.000 6.000 6,-4.000 7.000 1,-5.000 10.000 1,-7.000 10.000-2,-5.000 9.000 0,-9.000 17.000-2,-9.000 25.000-4,-10.000 25.000-3,-8.000 25.000-4,-1.000 7.000-4,9.000-8.000-4,10.000-10.000-4,10.000-9.000-6,7.000-7.000-1,6.000-3.000 1,7.000-3.000 0,6.000-2.000 0,6.000-6.000-3,6.000-6.000-7,7.000-6.000-6,6.000-6.000-7,6.000-6.000-1,6.000-2.000 5,7.000-3.000 6,6.000-3.000 5,-2.000-4.000 5,-9.000-3.000 5,-10.000-3.000 4,-8.000-2.000 4</inkml:trace>
</inkml:ink>
</file>

<file path=ppt/ink/ink2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3"/>
    </inkml:context>
    <inkml:brush xml:id="br0">
      <inkml:brushProperty name="width" value="0.038509801030159" units="cm"/>
      <inkml:brushProperty name="height" value="0.038509801030159" units="cm"/>
      <inkml:brushProperty name="color" value="#00bff3"/>
      <inkml:brushProperty name="ignorePressure" value="0"/>
    </inkml:brush>
  </inkml:definitions>
  <inkml:trace contextRef="#ctx0" brushRef="#br0">34600.000 23150.000 571,'25.000'-22.000'0,"0.000"6.000"3,0.000 7.000 0,0.000 6.000 2,-4.000 6.000 6,-5.000 6.000 10,-7.000 7.000 9,-5.000 6.000 11,-6.000 4.000 2,-3.000 4.000-5,-3.000 3.000-7,-2.000 3.000-5,-6.000 6.000-3,-6.000 9.000-2,-6.000 10.000-2,-6.000 10.000 0,-2.000 4.000-2,3.000 0.000-2,3.000 0.000-2,4.000 0.000-2,2.000-4.000-2,4.000-5.000 0,3.000-7.000-2,3.000-5.000 0,3.000-6.000-3,3.000-3.000-1,3.000-3.000-4,4.000-2.000-2,7.000-6.000-2,13.000-6.000-3,12.000-6.000-3,13.000-6.000-1,7.000-7.000-3,4.000-6.000-4,3.000-6.000-2,3.000-6.000-3,3.000-7.000-3,3.000-6.000-3,3.000-6.000-4,4.000-6.000-2,-4.000-1.000-1,-9.000 7.000 4,-10.000 6.000 4,-8.000 7.000 3</inkml:trace>
</inkml:ink>
</file>

<file path=ppt/ink/ink2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3"/>
    </inkml:context>
    <inkml:brush xml:id="br0">
      <inkml:brushProperty name="width" value="0.03947414457798" units="cm"/>
      <inkml:brushProperty name="height" value="0.03947414457798" units="cm"/>
      <inkml:brushProperty name="color" value="#00bff3"/>
      <inkml:brushProperty name="ignorePressure" value="0"/>
    </inkml:brush>
  </inkml:definitions>
  <inkml:trace contextRef="#ctx0" brushRef="#br0">34950.000 23600.000 557,'-22.000'-91.000'5,"6.000"19.000"12,7.000 19.000 11,6.000 19.000 11,3.000 21.000 6,0.000 26.000 1,0.000 24.000 1,0.000 26.000 2,0.000 16.000-4,0.000 10.000-7,0.000 10.000-9,0.000 9.000-8,0.000 7.000-6,0.000 7.000-4,0.000 6.000-5,0.000 7.000-4,1.000 8.000-5,4.000 14.000-4,3.000 11.000-3,3.000 14.000-5,1.000-3.000-7,1.000-15.000-10,-1.000-15.000-11,1.000-16.000-10,-3.000-21.000-3,-2.000-24.000 7,-3.000-26.000 5,-3.000-24.000 7,-1.000-13.000 3,4.000 0.000 2,3.000 0.000 2,3.000 0.000 1</inkml:trace>
</inkml:ink>
</file>

<file path=ppt/ink/ink2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3"/>
    </inkml:context>
    <inkml:brush xml:id="br0">
      <inkml:brushProperty name="width" value="0.0312844924628735" units="cm"/>
      <inkml:brushProperty name="height" value="0.0312844924628735" units="cm"/>
      <inkml:brushProperty name="color" value="#00bff3"/>
      <inkml:brushProperty name="ignorePressure" value="0"/>
    </inkml:brush>
  </inkml:definitions>
  <inkml:trace contextRef="#ctx0" brushRef="#br0">34850.000 21400.000 703,'3.000'-88.000'55,"6.000"26.000"-4,7.000 24.000-5,6.000 26.000-4,-1.000 21.000-6,-5.000 19.000-9,-7.000 19.000-7,-5.000 19.000-9,-6.000 7.000-5,-3.000-3.000-4,-3.000-3.000-2,-2.000-2.000-3,-1.000-6.000-2,3.000-6.000-2,3.000-6.000-1,4.000-6.000-2,4.000-6.000 0,6.000-2.000-1,7.000-3.000 1,6.000-3.000 0,3.000-4.000 2,0.000-3.000 0,0.000-3.000 2,0.000-2.000 1,-2.000 0.000 1,-3.000 7.000 0,-3.000 6.000 1,-2.000 7.000 0,-8.000 5.000 1,-8.000 7.000 0,-10.000 6.000 1,-9.000 7.000 0,-9.000 2.000 1,-5.000 1.000-2,-7.000-1.000-1,-5.000 1.000-2,-1.000-4.000 0,6.000-6.000 1,7.000-6.000 0,6.000-6.000 1,3.000-7.000-4,0.000-6.000-9,0.000-6.000-9,0.000-6.000-8</inkml:trace>
</inkml:ink>
</file>

<file path=ppt/ink/ink2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4"/>
    </inkml:context>
    <inkml:brush xml:id="br0">
      <inkml:brushProperty name="width" value="0.0313534066081047" units="cm"/>
      <inkml:brushProperty name="height" value="0.0313534066081047" units="cm"/>
      <inkml:brushProperty name="color" value="#00bff3"/>
      <inkml:brushProperty name="ignorePressure" value="0"/>
    </inkml:brush>
  </inkml:definitions>
  <inkml:trace contextRef="#ctx0" brushRef="#br0">35250.000 21450.000 701,'29.000'-24.000'57,"10.000"4.000"-7,10.000 3.000-5,9.000 3.000-6,4.000 3.000-6,1.000 3.000-6,-1.000 3.000-6,1.000 4.000-6,-4.000 1.000-6,-6.000 0.000-6,-6.000 0.000-7,-6.000 0.000-6,-6.000 1.000-6,-2.000 4.000-8,-3.000 3.000-7,-3.000 3.000-7</inkml:trace>
</inkml:ink>
</file>

<file path=ppt/ink/ink2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4"/>
    </inkml:context>
    <inkml:brush xml:id="br0">
      <inkml:brushProperty name="width" value="0.0356049090623856" units="cm"/>
      <inkml:brushProperty name="height" value="0.0356049090623856" units="cm"/>
      <inkml:brushProperty name="color" value="#00bff3"/>
      <inkml:brushProperty name="ignorePressure" value="0"/>
    </inkml:brush>
  </inkml:definitions>
  <inkml:trace contextRef="#ctx0" brushRef="#br0">32900.000 25800.000 617,'-25.000'-13.000'57,"0.000"26.000"-3,0.000 24.000-4,0.000 26.000-4,0.000 13.000-4,0.000 4.000-7,0.000 3.000-7,0.000 3.000-6,-4.000 7.000-5,-5.000 14.000-4,-7.000 11.000-3,-5.000 14.000-4,-3.000 2.000-4,4.000-6.000-3,3.000-6.000-5,3.000-6.000-4,4.000-7.000-5,7.000-6.000-5,6.000-6.000-5,7.000-6.000-6,5.000-20.000-5,7.000-30.000-5,6.000-32.000-4,7.000-30.000-4,2.000-19.000 0,1.000-2.000 5,-1.000-3.000 6,1.000-3.000 6</inkml:trace>
</inkml:ink>
</file>

<file path=ppt/ink/ink2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5"/>
    </inkml:context>
    <inkml:brush xml:id="br0">
      <inkml:brushProperty name="width" value="0.0378494001924992" units="cm"/>
      <inkml:brushProperty name="height" value="0.0378494001924992" units="cm"/>
      <inkml:brushProperty name="color" value="#00bff3"/>
      <inkml:brushProperty name="ignorePressure" value="0"/>
    </inkml:brush>
  </inkml:definitions>
  <inkml:trace contextRef="#ctx0" brushRef="#br0">32900.000 25850.000 581,'0.000'-36.000'27,"0.000"28.000"7,0.000 28.000 5,0.000 29.000 7,3.000 15.000-1,6.000 3.000-7,7.000 3.000-6,6.000 4.000-6,1.000 4.000-5,-3.000 6.000-2,-3.000 7.000-3,-2.000 6.000-2,-3.000 4.000-2,1.000 4.000-2,-1.000 3.000-2,1.000 3.000-1,-4.000 3.000-1,-6.000 3.000 1,-6.000 3.000-1,-6.000 4.000 0,-4.000-3.000-7,1.000-5.000-12,-1.000-7.000-12,1.000-5.000-13,-3.000-15.000-6,-2.000-22.000 1,-3.000-22.000 1,-3.000-21.000 1,-2.000-17.000 2,0.000-8.000 3,0.000-10.000 3,0.000-9.000 4,-8.000-18.000 3,-16.000-24.000 1,-15.000-26.000 2,-15.000-24.000 2,-3.000-7.000 4,14.000 13.000 5,11.000 12.000 5,14.000 13.000 6,10.000 10.000 3,9.000 10.000 4,10.000 10.000 2,10.000 9.000 4,5.000 4.000 4,4.000 1.000 8,3.000-1.000 8,3.000 1.000 6,6.000 1.000 2,9.000 3.000-3,10.000 3.000-5,10.000 4.000-3,7.000 2.000-4,6.000 4.000-4,7.000 3.000-4,6.000 3.000-3,3.000 1.000-8,0.000 1.000-11,0.000-1.000-10,0.000 1.000-11,-2.000 1.000-7,-3.000 3.000-1,-3.000 3.000-4,-2.000 4.000-2,-8.000-1.000 2,-8.000-3.000 3,-10.000-3.000 5,-9.000-2.000 4,-7.000-3.000 5,-3.000 1.000 3,-3.000-1.000 5,-2.000 1.000 3</inkml:trace>
</inkml:ink>
</file>

<file path=ppt/ink/ink2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5"/>
    </inkml:context>
    <inkml:brush xml:id="br0">
      <inkml:brushProperty name="width" value="0.0465965867042542" units="cm"/>
      <inkml:brushProperty name="height" value="0.0465965867042542" units="cm"/>
      <inkml:brushProperty name="color" value="#00bff3"/>
      <inkml:brushProperty name="ignorePressure" value="0"/>
    </inkml:brush>
  </inkml:definitions>
  <inkml:trace contextRef="#ctx0" brushRef="#br0">33600.000 25650.000 472,'-2.000'-46.000'2,"-3.000"10.000"4,-3.000 10.000 4,-2.000 9.000 4,-1.000 9.000 4,3.000 9.000 5,3.000 10.000 4,4.000 10.000 5,1.000 11.000 0,0.000 17.000-3,0.000 15.000-2,0.000 16.000-4,-4.000 10.000-1,-5.000 7.000 0,-7.000 6.000 1,-5.000 7.000 0,-3.000 4.000 0,4.000 3.000-2,3.000 3.000-2,3.000 4.000-1,1.000-1.000-2,1.000-3.000-1,-1.000-3.000-1,1.000-2.000-1,4.000-8.000-1,9.000-8.000 1,10.000-10.000-1,10.000-9.000 0,7.000-12.000-6,6.000-11.000-11,7.000-14.000-13,6.000-11.000-12,7.000-17.000-10,10.000-18.000-9,10.000-19.000-7,9.000-18.000-9,-2.000-10.000 0,-12.000 0.000 7,-13.000 0.000 6,-12.000 0.000 8,-9.000 0.000 6,-2.000 0.000 6,-3.000 0.000 7,-3.000 0.000 7</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70950.000 38500.000,'0.000'-50.000,"25.000"25.000,0.000 0.000,50.000 25.000,0.000 0.000,100.000 50.000,0.000 0.000,100.000-25.000,0.000 0.000,-75.000-50.000,0.000 0.000,-175.000 0.000,0.000 0.000,0.000 0.000</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46850.000 51600.000,'-50.000'-50.000,"75.000"50.000,0.000 0.000,75.000 75.000,0.000 0.000,50.000 25.000,0.000 0.000,100.000 25.000,0.000 0.000,-75.000-75.000,0.000 0.000,-75.000 0.000,0.000 0.000,-25.000 25.000,0.000 0.000,-75.000-25.000,0.000 0.000,-75.000 25.000,0.000 0.000,-100.000 50.000,0.000 0.000,-50.000 25.000,0.000 0.000,-75.000 25.000,0.000 0.000,200.000-100.000,0.000 0.000,25.000-25.000</inkml:trace>
</inkml:ink>
</file>

<file path=ppt/ink/ink2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6"/>
    </inkml:context>
    <inkml:brush xml:id="br0">
      <inkml:brushProperty name="width" value="0.0374624729156494" units="cm"/>
      <inkml:brushProperty name="height" value="0.0374624729156494" units="cm"/>
      <inkml:brushProperty name="color" value="#00bff3"/>
      <inkml:brushProperty name="ignorePressure" value="0"/>
    </inkml:brush>
  </inkml:definitions>
  <inkml:trace contextRef="#ctx0" brushRef="#br0">34500.000 26150.000 587,'-47.000'0.000'13,"6.000"0.000"2,7.000 0.000 3,6.000 0.000 1,3.000 4.000 5,0.000 10.000 4,0.000 10.000 6,0.000 9.000 5,1.000 6.000 1,4.000 3.000-4,3.000 3.000-6,3.000 4.000-3,3.000 2.000-6,3.000 4.000-6,3.000 3.000-6,4.000 3.000-6,4.000-4.000-5,6.000-8.000-5,7.000-10.000-5,6.000-9.000-4,3.000-7.000-6,0.000-3.000-6,0.000-3.000-5,0.000-2.000-6,1.000-9.000-4,4.000-12.000-1,3.000-13.000-1,3.000-12.000 0,-1.000-7.000 2,-2.000 1.000 7,-3.000-1.000 8,-3.000 1.000 8,-4.000-1.000 5,-3.000 1.000 3,-3.000-1.000 4,-2.000 1.000 2,-6.000 2.000 10,-6.000 7.000 13,-6.000 6.000 13,-6.000 7.000 13,-4.000 7.000 8,1.000 9.000-1,-1.000 10.000 1,1.000 10.000-1,1.000 7.000-2,3.000 6.000-7,3.000 7.000-6,4.000 6.000-6,1.000 3.000-4,0.000 0.000-2,0.000 0.000-3,0.000 0.000-3,6.000-7.000-6,13.000-11.000-11,12.000-14.000-11,13.000-11.000-11,7.000-14.000-6,4.000-11.000-3,3.000-14.000-1,3.000-11.000-2,-4.000-9.000 0,-8.000-3.000 2,-10.000-3.000 3,-9.000-2.000 1,-9.000-3.000 4,-5.000 1.000 3,-7.000-1.000 3,-5.000 1.000 5,-4.000 4.000 3,0.000 9.000 3,0.000 10.000 4,0.000 10.000 3,0.000 16.000 12,0.000 26.000 19,0.000 24.000 21,0.000 26.000 20,0.000 8.000 0,0.000-5.000-19,0.000-7.000-20,0.000-5.000-18,-2.000-6.000-14,-3.000-3.000-7,-3.000-3.000-7,-2.000-2.000-7,5.000-12.000-10,16.000-19.000-10,15.000-18.000-12,17.000-19.000-12,5.000-10.000 1,-3.000 1.000 12,-3.000-1.000 13,-2.000 1.000 13,-5.000 4.000 8,-2.000 9.000 7,-3.000 10.000 6,-3.000 10.000 6,-6.000 10.000 11,-5.000 13.000 15,-7.000 12.000 15,-5.000 13.000 14,-4.000 2.000 3,0.000-5.000-10,0.000-7.000-10,0.000-5.000-11,0.000-3.000-9,0.000 4.000-8,0.000 3.000-7,0.000 3.000-9,0.000 1.000-9,0.000 1.000-15,0.000-1.000-14,0.000 1.000-13,1.000-9.000-4,4.000-15.000 7,3.000-15.000 6,3.000-16.000 7</inkml:trace>
</inkml:ink>
</file>

<file path=ppt/ink/ink2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6"/>
    </inkml:context>
    <inkml:brush xml:id="br0">
      <inkml:brushProperty name="width" value="0.0407079271972179" units="cm"/>
      <inkml:brushProperty name="height" value="0.0407079271972179" units="cm"/>
      <inkml:brushProperty name="color" value="#00bff3"/>
      <inkml:brushProperty name="ignorePressure" value="0"/>
    </inkml:brush>
  </inkml:definitions>
  <inkml:trace contextRef="#ctx0" brushRef="#br0">35550.000 25550.000 540,'29.000'-108.000'44,"10.000"34.000"2,10.000 35.000 2,9.000 35.000 2,1.000 24.000-3,-6.000 16.000-7,-6.000 15.000-9,-6.000 17.000-7,-9.000 10.000-6,-8.000 6.000-4,-10.000 7.000-3,-9.000 6.000-3,-7.000 6.000-2,-3.000 6.000 3,-3.000 7.000 0,-2.000 6.000 3,-6.000-2.000 0,-6.000-9.000-1,-6.000-10.000-1,-6.000-8.000-1,-4.000-12.000-11,1.000-12.000-23,-1.000-13.000-22,1.000-12.000-23,2.000-15.000-9,7.000-15.000 7,6.000-15.000 6,7.000-16.000 7</inkml:trace>
</inkml:ink>
</file>

<file path=ppt/ink/ink2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6"/>
    </inkml:context>
    <inkml:brush xml:id="br0">
      <inkml:brushProperty name="width" value="0.0368021242320538" units="cm"/>
      <inkml:brushProperty name="height" value="0.0368021242320538" units="cm"/>
      <inkml:brushProperty name="color" value="#00bff3"/>
      <inkml:brushProperty name="ignorePressure" value="0"/>
    </inkml:brush>
  </inkml:definitions>
  <inkml:trace contextRef="#ctx0" brushRef="#br0">36100.000 26200.000 597,'43.000'-15.000'3,"-11.000"23.000"5,-14.000 22.000 5,-11.000 22.000 6,-7.000 10.000 5,0.000 1.000 7,0.000-1.000 6,0.000 1.000 6,0.000-1.000 1,0.000 1.000-5,0.000-1.000-4,0.000 1.000-6,0.000-4.000-4,0.000-6.000-4,0.000-6.000-5,0.000-6.000-3,6.000-6.000-10,13.000-2.000-16,12.000-3.000-15,13.000-3.000-15,4.000-10.000-7,-3.000-16.000 3,-3.000-15.000 2,-2.000-15.000 2,-5.000-9.000 2,-2.000 1.000 2,-3.000-1.000 1,-3.000 1.000 2,-4.000 1.000 4,-3.000 3.000 6,-3.000 3.000 6,-2.000 4.000 6</inkml:trace>
</inkml:ink>
</file>

<file path=ppt/ink/ink2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6"/>
    </inkml:context>
    <inkml:brush xml:id="br0">
      <inkml:brushProperty name="width" value="0.0346971414983273" units="cm"/>
      <inkml:brushProperty name="height" value="0.0346971414983273" units="cm"/>
      <inkml:brushProperty name="color" value="#00bff3"/>
      <inkml:brushProperty name="ignorePressure" value="0"/>
    </inkml:brush>
  </inkml:definitions>
  <inkml:trace contextRef="#ctx0" brushRef="#br0">36600.000 26500.000 634,'-68.000'6.000'8,"17.000"13.000"16,15.000 12.000 17,16.000 13.000 17,7.000 10.000 2,1.000 10.000-11,-1.000 10.000-11,1.000 9.000-12,1.000 7.000-7,3.000 7.000-5,3.000 6.000-5,4.000 7.000-5,-1.000-1.000-2,-3.000-6.000 2,-3.000-6.000 0,-2.000-6.000 1</inkml:trace>
</inkml:ink>
</file>

<file path=ppt/ink/ink2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7"/>
    </inkml:context>
    <inkml:brush xml:id="br0">
      <inkml:brushProperty name="width" value="0.0471802391111851" units="cm"/>
      <inkml:brushProperty name="height" value="0.0471802391111851" units="cm"/>
      <inkml:brushProperty name="color" value="#00bff3"/>
      <inkml:brushProperty name="ignorePressure" value="0"/>
    </inkml:brush>
  </inkml:definitions>
  <inkml:trace contextRef="#ctx0" brushRef="#br0">36400.000 24800.000 466,'4.000'-66.000'1,"10.000"19.000"4,10.000 19.000 2,9.000 19.000 4,6.000 10.000 0,3.000 4.000 0,3.000 3.000-2,4.000 3.000 0,-3.000 6.000-2,-5.000 9.000-4,-7.000 10.000-3,-5.000 10.000-3,-4.000 2.000-2,0.000-3.000 2,0.000-3.000 1,0.000-2.000 2,-4.000 0.000 2,-5.000 7.000 4,-7.000 6.000 5,-5.000 7.000 4,-4.000 5.000 4,0.000 7.000 6,0.000 6.000 5,0.000 7.000 5,0.000 2.000 2,0.000 1.000-3,0.000-1.000-2,0.000 1.000-3,0.000 1.000-1,0.000 3.000-3,0.000 3.000-3,0.000 4.000-2,0.000 1.000-1,0.000 0.000-2,0.000 0.000-2,0.000 0.000-1,0.000 3.000-2,0.000 6.000-3,0.000 7.000-2,0.000 6.000-3,0.000 1.000-2,0.000-3.000 0,0.000-3.000-1,0.000-2.000-1,0.000-8.000 0,0.000-8.000-4,0.000-10.000-2,0.000-9.000-3,-2.000-9.000-2,-3.000-5.000 0,-3.000-7.000-1,-2.000-5.000-1,-8.000-6.000-3,-8.000-3.000-5,-10.000-3.000-7,-9.000-2.000-6,-13.000-8.000-6,-16.000-8.000-6,-15.000-10.000-7,-15.000-9.000-6,-3.000-7.000 1,14.000-3.000 7,11.000-3.000 8,14.000-2.000 8</inkml:trace>
</inkml:ink>
</file>

<file path=ppt/ink/ink2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7"/>
    </inkml:context>
    <inkml:brush xml:id="br0">
      <inkml:brushProperty name="width" value="0.0420182310044765" units="cm"/>
      <inkml:brushProperty name="height" value="0.0420182310044765" units="cm"/>
      <inkml:brushProperty name="color" value="#00bff3"/>
      <inkml:brushProperty name="ignorePressure" value="0"/>
    </inkml:brush>
  </inkml:definitions>
  <inkml:trace contextRef="#ctx0" brushRef="#br0">32700.000 25800.000 523,'-22.000'-94.000'-15,"6.000"13.000"8,7.000 12.000 8,6.000 13.000 8,3.000 7.000 6,0.000 4.000 4,0.000 3.000 3,0.000 3.000 3,0.000 1.000 2,0.000 1.000 0,0.000-1.000-1,0.000 1.000 0,-4.000 1.000-1,-5.000 3.000-2,-7.000 3.000-2,-5.000 4.000-1,-6.000 2.000-3,-3.000 4.000-3,-3.000 3.000-2,-2.000 3.000-3,-3.000 3.000-2,1.000 3.000 1,-1.000 3.000 1,1.000 4.000 0,-1.000 5.000-3,1.000 10.000-4,-1.000 10.000-6,1.000 9.000-5,4.000 4.000-3,9.000 1.000 3,10.000-1.000 0,10.000 1.000 2,2.000 5.000 1,-3.000 14.000 2,-3.000 11.000 1,-2.000 14.000 2,-1.000 8.000 2,3.000 7.000 1,3.000 6.000 3,4.000 7.000 1,1.000 2.000 2,0.000 1.000 0,0.000-1.000 1,0.000 1.000 2,0.000-3.000 0,0.000-2.000 0,0.000-3.000 1,0.000-3.000 0,1.000-4.000 1,4.000-3.000-2,3.000-3.000-1,3.000-2.000 0,1.000 8.000-2,1.000 22.000 0,-1.000 22.000 0,1.000 23.000-1,-3.000 3.000-2,-2.000-11.000-1,-3.000-14.000-1,-3.000-11.000-2,-2.000-12.000-3,0.000-9.000-1,0.000-10.000-2,0.000-8.000-2,0.000-11.000-3,0.000-8.000 0,0.000-10.000-2,0.000-9.000-1,7.000-10.000-10,17.000-9.000-16,15.000-10.000-18,16.000-8.000-16,2.000-11.000-4,-8.000-8.000 12,-10.000-10.000 11,-9.000-9.000 11</inkml:trace>
</inkml:ink>
</file>

<file path=ppt/ink/ink2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47"/>
    </inkml:context>
    <inkml:brush xml:id="br0">
      <inkml:brushProperty name="width" value="0.0389644466340542" units="cm"/>
      <inkml:brushProperty name="height" value="0.0389644466340542" units="cm"/>
      <inkml:brushProperty name="color" value="#00bff3"/>
      <inkml:brushProperty name="ignorePressure" value="0"/>
    </inkml:brush>
  </inkml:definitions>
  <inkml:trace contextRef="#ctx0" brushRef="#br0">37300.000 24650.000 564,'70.000'-22.000'128,"-9.000"6.000"-27,-10.000 7.000-29,-8.000 6.000-28,-6.000 3.000-17,1.000 0.000-4,-1.000 0.000-6,1.000 0.000-5,1.000 0.000-4,3.000 0.000-4,3.000 0.000-5,4.000 0.000-3,-1.000 3.000-16,-3.000 6.000-25,-3.000 7.000-27,-2.000 6.000-26</inkml:trace>
</inkml:ink>
</file>

<file path=ppt/ink/ink2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51"/>
    </inkml:context>
    <inkml:brush xml:id="br0">
      <inkml:brushProperty name="width" value="0.0351863093674183" units="cm"/>
      <inkml:brushProperty name="height" value="0.0351863093674183" units="cm"/>
      <inkml:brushProperty name="color" value="#00bff3"/>
      <inkml:brushProperty name="ignorePressure" value="0"/>
    </inkml:brush>
  </inkml:definitions>
  <inkml:trace contextRef="#ctx0" brushRef="#br0">33700.000 29500.000 625,'-69.000'-90.000'15,"13.000"23.000"11,12.000 22.000 9,13.000 22.000 11,6.000 13.000 1,0.000 7.000-8,0.000 6.000-7,0.000 7.000-8,-4.000 7.000-7,-5.000 9.000-5,-7.000 10.000-6,-5.000 10.000-5,-3.000 4.000-3,4.000 0.000 0,3.000 0.000-1,3.000 0.000 1,4.000-4.000 0,7.000-5.000 0,6.000-7.000 2,7.000-5.000 1,4.000-3.000 1,3.000 4.000 1,3.000 3.000 1,4.000 3.000 1,5.000-4.000 0,10.000-8.000-2,10.000-10.000-2,9.000-9.000-2,6.000-5.000-1,3.000 0.000 0,3.000 0.000 0,4.000 0.000 0,1.000 1.000 0,0.000 4.000 0,0.000 3.000 0,0.000 3.000 0,-5.000 4.000 1,-9.000 7.000 0,-10.000 6.000 0,-8.000 7.000 0,-9.000 7.000 1,-6.000 9.000 0,-6.000 10.000 0,-6.000 10.000 0,-9.000 4.000 0,-8.000 0.000-1,-10.000 0.000 0,-9.000 0.000-1,-5.000 0.000 0,0.000 0.000-1,0.000 0.000 0,0.000 0.000 0,3.000-8.000 1,6.000-16.000 1,7.000-15.000 1,6.000-15.000 2,9.000-17.000 1,13.000-15.000 0,12.000-15.000 0,13.000-16.000 0,13.000-13.000-1,17.000-9.000-1,15.000-10.000-1,16.000-8.000-2,7.000-1.000 0,1.000 9.000 0,-1.000 10.000 1,1.000 10.000-1,-6.000 10.000 2,-8.000 13.000 2,-10.000 12.000 1,-9.000 13.000 3,-10.000 9.000 2,-9.000 6.000 0,-10.000 7.000 1,-8.000 6.000 2,-6.000 4.000 0,1.000 4.000 1,-1.000 3.000 0,1.000 3.000 1</inkml:trace>
</inkml:ink>
</file>

<file path=ppt/ink/ink2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51"/>
    </inkml:context>
    <inkml:brush xml:id="br0">
      <inkml:brushProperty name="width" value="0.0286954957991838" units="cm"/>
      <inkml:brushProperty name="height" value="0.0286954957991838" units="cm"/>
      <inkml:brushProperty name="color" value="#00bff3"/>
      <inkml:brushProperty name="ignorePressure" value="0"/>
    </inkml:brush>
  </inkml:definitions>
  <inkml:trace contextRef="#ctx0" brushRef="#br0">34000.000 29450.000 766,'48.000'93.000'105,"-3.000"-11.000"-31,-3.000-14.000-31,-2.000-11.000-31,-6.000-11.000-20,-6.000-5.000-7,-6.000-7.000-6,-6.000-5.000-7</inkml:trace>
</inkml:ink>
</file>

<file path=ppt/ink/ink2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51"/>
    </inkml:context>
    <inkml:brush xml:id="br0">
      <inkml:brushProperty name="width" value="0.0447130538523197" units="cm"/>
      <inkml:brushProperty name="height" value="0.0447130538523197" units="cm"/>
      <inkml:brushProperty name="color" value="#00bff3"/>
      <inkml:brushProperty name="ignorePressure" value="0"/>
    </inkml:brush>
  </inkml:definitions>
  <inkml:trace contextRef="#ctx0" brushRef="#br0">34750.000 29600.000 492,'-46.000'28.000'50,"10.000"6.000"-1,10.000 7.000 1,9.000 6.000-1,4.000 4.000-3,1.000 4.000-6,-1.000 3.000-8,1.000 3.000-6,-1.000 3.000-4,1.000 3.000-2,-1.000 3.000 0,1.000 4.000-2,1.000-1.000-1,3.000-3.000 0,3.000-3.000-2,4.000-2.000-1,1.000-6.000-3,0.000-6.000-3,0.000-6.000-4,0.000-6.000-5,6.000-12.000-5,13.000-15.000-6,12.000-15.000-6,13.000-16.000-7,4.000-18.000-3,-3.000-18.000 2,-3.000-19.000 0,-2.000-18.000 1,-5.000-15.000 1,-2.000-9.000 2,-3.000-10.000 2,-3.000-8.000 1,-4.000 0.000 3,-3.000 14.000 3,-3.000 11.000 4,-2.000 14.000 3,-6.000 13.000 1,-6.000 16.000-1,-6.000 15.000-1,-6.000 17.000-1,-6.000 8.000 3,-2.000 4.000 9,-3.000 3.000 7,-3.000 3.000 9,-4.000 4.000 1,-3.000 7.000-6,-3.000 6.000-5,-2.000 7.000-6,-1.000 7.000-7,3.000 9.000-6,3.000 10.000-8,4.000 10.000-6,2.000 5.000-6,4.000 4.000-4,3.000 3.000-3,3.000 3.000-4</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55300.000 51650.000,'0.000'-50.000,"0.000"75.000,0.000 0.000,-25.000 0.000,0.000 0.000,-50.000 25.000,0.000 0.000,-25.000 50.000,0.000 0.000,-50.000 25.000,0.000 0.000,-75.000 50.000,0.000 0.000,75.000-50.000,0.000 0.000,125.000-100.000,0.000 0.000,50.000-75.000</inkml:trace>
</inkml:ink>
</file>

<file path=ppt/ink/ink2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52"/>
    </inkml:context>
    <inkml:brush xml:id="br0">
      <inkml:brushProperty name="width" value="0.0375610738992691" units="cm"/>
      <inkml:brushProperty name="height" value="0.0375610738992691" units="cm"/>
      <inkml:brushProperty name="color" value="#00bff3"/>
      <inkml:brushProperty name="ignorePressure" value="0"/>
    </inkml:brush>
  </inkml:definitions>
  <inkml:trace contextRef="#ctx0" brushRef="#br0">35100.000 29750.000 585,'46.000'0.000'6,"-5.000"0.000"13,-7.000 0.000 13,-5.000 0.000 11,-6.000 3.000 4,-3.000 6.000-8,-3.000 7.000-7,-2.000 6.000-7,-5.000 9.000-5,-2.000 13.000-1,-3.000 12.000-1,-3.000 13.000-2,-4.000 9.000-1,-3.000 6.000-4,-3.000 7.000-3,-2.000 6.000-4,-3.000-2.000-2,1.000-9.000-2,-1.000-10.000-3,1.000-8.000-2,4.000-11.000-1,9.000-8.000 2,10.000-10.000 2,10.000-9.000 2,5.000-9.000 1,4.000-5.000 0,3.000-7.000 1,3.000-5.000 0,1.000-3.000 1,1.000 4.000 0,-1.000 3.000 0,1.000 3.000 1,-4.000 7.000 0,-6.000 14.000 0,-6.000 11.000 2,-6.000 14.000 0,-12.000 13.000 1,-15.000 16.000-1,-15.000 15.000 0,-16.000 17.000-1,-10.000 3.000-1,-3.000-5.000 1,-3.000-7.000-2,-2.000-5.000 1,-1.000-9.000-6,3.000-9.000-8,3.000-10.000-9,4.000-8.000-9,2.000-12.000-7,4.000-12.000-6,3.000-13.000-6,3.000-12.000-5</inkml:trace>
</inkml:ink>
</file>

<file path=ppt/ink/ink2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52"/>
    </inkml:context>
    <inkml:brush xml:id="br0">
      <inkml:brushProperty name="width" value="0.03958710283041" units="cm"/>
      <inkml:brushProperty name="height" value="0.03958710283041" units="cm"/>
      <inkml:brushProperty name="color" value="#00bff3"/>
      <inkml:brushProperty name="ignorePressure" value="0"/>
    </inkml:brush>
  </inkml:definitions>
  <inkml:trace contextRef="#ctx0" brushRef="#br0">35600.000 28900.000 555,'90.000'4.000'133,"-18.000"10.000"-31,-19.000 10.000-28,-18.000 9.000-31,-12.000 6.000-16,-3.000 3.000-5,-3.000 3.000-4,-2.000 4.000-4,-8.000 4.000-5,-8.000 6.000-7,-10.000 7.000-5,-9.000 6.000-8,-7.000-1.000-3,-3.000-5.000-1,-3.000-7.000-1,-2.000-5.000-2,-1.000-6.000 1,3.000-3.000 3,3.000-3.000 2,4.000-2.000 2,8.000-8.000 3,17.000-8.000 3,15.000-10.000 2,16.000-9.000 3,12.000-9.000 0,9.000-5.000-2,10.000-7.000-4,10.000-5.000-3,5.000-4.000-5,4.000 0.000-6,3.000 0.000-7,3.000 0.000-6,-5.000 1.000-5,-12.000 4.000 1,-13.000 3.000-2,-12.000 3.000 0,-10.000 1.000 2,-6.000 1.000 4,-6.000-1.000 4,-6.000 1.000 4</inkml:trace>
</inkml:ink>
</file>

<file path=ppt/ink/ink2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2:52"/>
    </inkml:context>
    <inkml:brush xml:id="br0">
      <inkml:brushProperty name="width" value="0.0390694662928581" units="cm"/>
      <inkml:brushProperty name="height" value="0.0390694662928581" units="cm"/>
      <inkml:brushProperty name="color" value="#00bff3"/>
      <inkml:brushProperty name="ignorePressure" value="0"/>
    </inkml:brush>
  </inkml:definitions>
  <inkml:trace contextRef="#ctx0" brushRef="#br0">36250.000 29250.000 563,'165.000'-24.000'137,"-18.000"4.000"-30,-19.000 3.000-33,-18.000 3.000-31,-17.000 1.000-18,-11.000 1.000-4,-14.000-1.000-4,-11.000 1.000-5</inkml:trace>
</inkml:ink>
</file>

<file path=ppt/ink/ink2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1"/>
    </inkml:context>
    <inkml:brush xml:id="br0">
      <inkml:brushProperty name="width" value="0.0342996716499329" units="cm"/>
      <inkml:brushProperty name="height" value="0.0342996716499329" units="cm"/>
      <inkml:brushProperty name="color" value="#00bff3"/>
      <inkml:brushProperty name="ignorePressure" value="0"/>
    </inkml:brush>
  </inkml:definitions>
  <inkml:trace contextRef="#ctx0" brushRef="#br0">41100.000 30100.000 641,'-22.000'-19.000'30,"6.000"13.000"4,7.000 12.000 5,6.000 13.000 5,3.000 10.000-1,0.000 10.000-6,0.000 10.000-7,0.000 9.000-7,-2.000 7.000-4,-3.000 7.000-4,-3.000 6.000-4,-2.000 7.000-3,-1.000 4.000-1,3.000 3.000-1,3.000 3.000-1,4.000 4.000 1,-1.000-3.000-4,-3.000-5.000-7,-3.000-7.000-6,-2.000-5.000-7,-1.000-9.000-7,3.000-9.000-10,3.000-10.000-10,4.000-8.000-9</inkml:trace>
</inkml:ink>
</file>

<file path=ppt/ink/ink2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1"/>
    </inkml:context>
    <inkml:brush xml:id="br0">
      <inkml:brushProperty name="width" value="0.0302366521209478" units="cm"/>
      <inkml:brushProperty name="height" value="0.0302366521209478" units="cm"/>
      <inkml:brushProperty name="color" value="#00bff3"/>
      <inkml:brushProperty name="ignorePressure" value="0"/>
    </inkml:brush>
  </inkml:definitions>
  <inkml:trace contextRef="#ctx0" brushRef="#br0">40900.000 31000.000 727,'25.000'-25.000'6,"0.000"0.000"11,0.000 0.000 11,0.000 0.000 11,1.000 1.000 3,4.000 4.000-5,3.000 3.000-5,3.000 3.000-5,1.000 1.000-6,1.000 1.000-7,-1.000-1.000-6,1.000 1.000-7,-1.000 1.000-4,1.000 3.000-4,-1.000 3.000-5,1.000 4.000-3,-3.000 1.000-3,-2.000 0.000-1,-3.000 0.000-1,-3.000 0.000-1</inkml:trace>
</inkml:ink>
</file>

<file path=ppt/ink/ink2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1"/>
    </inkml:context>
    <inkml:brush xml:id="br0">
      <inkml:brushProperty name="width" value="0.0347544737160206" units="cm"/>
      <inkml:brushProperty name="height" value="0.0347544737160206" units="cm"/>
      <inkml:brushProperty name="color" value="#00bff3"/>
      <inkml:brushProperty name="ignorePressure" value="0"/>
    </inkml:brush>
  </inkml:definitions>
  <inkml:trace contextRef="#ctx0" brushRef="#br0">41800.000 29700.000 633,'-46.000'28.000'86,"10.000"6.000"-18,10.000 7.000-18,9.000 6.000-19,4.000 6.000-9,1.000 6.000-3,-1.000 7.000-1,1.000 6.000-3,1.000 6.000-2,3.000 6.000-1,3.000 7.000-1,4.000 6.000-1,-1.000 1.000-2,-3.000-3.000-4,-3.000-3.000-5,-2.000-2.000-3,-3.000-3.000-4,1.000 1.000-7,-1.000-1.000-5,1.000 1.000-7,1.000-9.000-5,3.000-15.000-5,3.000-15.000-6,4.000-16.000-5</inkml:trace>
</inkml:ink>
</file>

<file path=ppt/ink/ink2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1"/>
    </inkml:context>
    <inkml:brush xml:id="br0">
      <inkml:brushProperty name="width" value="0.0298344809561968" units="cm"/>
      <inkml:brushProperty name="height" value="0.0298344809561968" units="cm"/>
      <inkml:brushProperty name="color" value="#00bff3"/>
      <inkml:brushProperty name="ignorePressure" value="0"/>
    </inkml:brush>
  </inkml:definitions>
  <inkml:trace contextRef="#ctx0" brushRef="#br0">41750.000 30850.000 737,'45.000'-43.000'6,"-9.000"17.000"10,-10.000 15.000 12,-8.000 16.000 11,-8.000 13.000 2,-2.000 14.000-4,-3.000 11.000-6,-3.000 14.000-5,-6.000 5.000-7,-5.000 1.000-6,-7.000-1.000-6,-5.000 1.000-8,-3.000-4.000-3,4.000-6.000 1,3.000-6.000 1,3.000-6.000 0,9.000-9.000-1,16.000-8.000-5,15.000-10.000-3,17.000-9.000-5,10.000-12.000-4,6.000-11.000-6,7.000-14.000-5,6.000-11.000-6,-2.000-9.000-1,-9.000-3.000 1,-10.000-3.000 3,-8.000-2.000 1,-9.000 3.000 3,-6.000 14.000 5,-6.000 11.000 4,-6.000 14.000 5</inkml:trace>
</inkml:ink>
</file>

<file path=ppt/ink/ink2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2"/>
    </inkml:context>
    <inkml:brush xml:id="br0">
      <inkml:brushProperty name="width" value="0.0320981070399284" units="cm"/>
      <inkml:brushProperty name="height" value="0.0320981070399284" units="cm"/>
      <inkml:brushProperty name="color" value="#00bff3"/>
      <inkml:brushProperty name="ignorePressure" value="0"/>
    </inkml:brush>
  </inkml:definitions>
  <inkml:trace contextRef="#ctx0" brushRef="#br0">42700.000 30100.000 685,'-5.000'-36.000'16,"-9.000"28.000"14,-10.000 28.000 14,-8.000 29.000 13,-3.000 11.000 1,7.000-2.000-14,6.000-3.000-12,7.000-3.000-13,5.000-4.000-9,7.000-3.000-6,6.000-3.000-4,7.000-2.000-5,5.000-8.000-3,7.000-8.000-1,6.000-10.000 0,7.000-9.000-2,0.000-2.000 1,-2.000 6.000 1,-3.000 7.000 1,-3.000 6.000 2,-4.000 4.000 0,-3.000 4.000-1,-3.000 3.000 0,-2.000 3.000 0,-9.000 6.000-1,-12.000 9.000 2,-13.000 10.000 2,-12.000 10.000 1,-10.000 2.000 1,-6.000-3.000 0,-6.000-3.000 1,-6.000-2.000 0,1.000-6.000 1,9.000-6.000-1,10.000-6.000 1,10.000-6.000 0,11.000-13.000 0,17.000-19.000 0,15.000-18.000-1,16.000-19.000-1,10.000-12.000 0,7.000-2.000-2,6.000-3.000-1,7.000-3.000-2,-1.000 1.000-1,-6.000 6.000 1,-6.000 7.000 0,-6.000 6.000 0,-4.000 7.000 1,1.000 10.000 1,-1.000 10.000 1,1.000 9.000 1,-4.000 6.000 2,-6.000 3.000 3,-6.000 3.000 3,-6.000 4.000 2,-6.000 1.000 1,-2.000 0.000-1,-3.000 0.000-3,-3.000 0.000-1,-2.000-8.000-7,0.000-16.000-13,0.000-15.000-14,0.000-15.000-12</inkml:trace>
</inkml:ink>
</file>

<file path=ppt/ink/ink2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2"/>
    </inkml:context>
    <inkml:brush xml:id="br0">
      <inkml:brushProperty name="width" value="0.0295526515692472" units="cm"/>
      <inkml:brushProperty name="height" value="0.0295526515692472" units="cm"/>
      <inkml:brushProperty name="color" value="#00bff3"/>
      <inkml:brushProperty name="ignorePressure" value="0"/>
    </inkml:brush>
  </inkml:definitions>
  <inkml:trace contextRef="#ctx0" brushRef="#br0">43150.000 30250.000 744,'3.000'-41.000'-21,"6.000"19.000"31,7.000 19.000 31,6.000 19.000 32,1.000 10.000 2,-3.000 4.000-25,-3.000 3.000-24,-2.000 3.000-25,-3.000 4.000-16,1.000 7.000-9,-1.000 6.000-9,1.000 7.000-9,-3.000-1.000-4,-2.000-6.000 0,-3.000-6.000 0,-3.000-6.000 0</inkml:trace>
</inkml:ink>
</file>

<file path=ppt/ink/ink2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2"/>
    </inkml:context>
    <inkml:brush xml:id="br0">
      <inkml:brushProperty name="width" value="0.0385339520871639" units="cm"/>
      <inkml:brushProperty name="height" value="0.0385339520871639" units="cm"/>
      <inkml:brushProperty name="color" value="#00bff3"/>
      <inkml:brushProperty name="ignorePressure" value="0"/>
    </inkml:brush>
  </inkml:definitions>
  <inkml:trace contextRef="#ctx0" brushRef="#br0">43650.000 30100.000 570,'-24.000'142.000'87,"4.000"-16.000"-17,3.000-15.000-17,3.000-15.000-17,3.000-12.000-10,3.000-6.000-1,3.000-6.000-3,4.000-6.000-2,1.000-7.000-1,0.000-6.000-1,0.000-6.000-2,0.000-6.000 0,7.000-16.000-3,17.000-25.000-6,15.000-25.000-6,16.000-25.000-5,4.000-21.000-8,-6.000-15.000-11,-6.000-15.000-9,-6.000-16.000-11,-6.000-4.000-3,-2.000 10.000 2,-3.000 10.000 4,-3.000 9.000 3,-6.000 12.000 6,-5.000 16.000 9,-7.000 15.000 9,-5.000 17.000 9,-11.000 16.000 10,-11.000 19.000 9,-14.000 19.000 10,-11.000 19.000 10,-1.000 9.000 2,13.000 0.000-2,12.000 0.000-5,13.000 0.000-2,6.000-2.000-4,0.000-3.000-1,0.000-3.000-2,0.000-2.000-1,3.000-5.000-4,6.000-2.000-6,7.000-3.000-5,6.000-3.000-5,4.000-2.000-7,4.000 0.000-6,3.000 0.000-8,3.000 0.000-6,-2.000 4.000-3,-6.000 10.000 2,-6.000 10.000 2,-6.000 9.000 2,-4.000 4.000 4,1.000 1.000 4,-1.000-1.000 5,1.000 1.000 4,-3.000-3.000 5,-2.000-2.000 2,-3.000-3.000 5,-3.000-3.000 3,-1.000-6.000 3,4.000-5.000 4,3.000-7.000 3,3.000-5.000 4,3.000-6.000-1,3.000-3.000-5,3.000-3.000-4,4.000-2.000-4,-3.000 0.000-4,-5.000 7.000-5,-7.000 6.000-3,-5.000 7.000-4,-9.000 7.000-2,-9.000 9.000 0,-10.000 10.000 1,-8.000 10.000 1,-14.000 7.000-4,-15.000 6.000-10,-15.000 7.000-9,-16.000 6.000-8,-1.000-7.000-6,17.000-18.000 2,15.000-19.000 0,16.000-18.000 1</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55400.000 51500.000,'0.000'-50.000,"50.000"75.000,0.000 0.000,75.000 75.000,0.000 0.000,0.000 25.000,0.000 0.000,0.000 25.000,0.000 0.000,-50.000-50.000,0.000 0.000,-50.000-25.000,0.000 0.000,-25.000 0.000,0.000 0.000,-25.000 0.000,0.000 0.000,-25.000 75.000,0.000 0.000,0.000 75.000,0.000 0.000,0.000 50.000,0.000 0.000,50.000 50.000,0.000 0.000,-25.000-75.000,0.000 0.000,25.000-225.000</inkml:trace>
</inkml:ink>
</file>

<file path=ppt/ink/ink2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3"/>
    </inkml:context>
    <inkml:brush xml:id="br0">
      <inkml:brushProperty name="width" value="0.0351933278143406" units="cm"/>
      <inkml:brushProperty name="height" value="0.0351933278143406" units="cm"/>
      <inkml:brushProperty name="color" value="#00bff3"/>
      <inkml:brushProperty name="ignorePressure" value="0"/>
    </inkml:brush>
  </inkml:definitions>
  <inkml:trace contextRef="#ctx0" brushRef="#br0">41900.000 32150.000 625,'-50.000'-40.000'-30,"0.000"23.000"26,0.000 22.000 25,0.000 22.000 25,0.000 19.000 9,0.000 20.000-8,0.000 18.000-7,0.000 20.000-7,-2.000 11.000-6,-3.000 7.000-1,-3.000 6.000-3,-2.000 7.000-1,0.000-1.000-3,7.000-6.000-2,6.000-6.000-3,7.000-6.000-2,5.000-12.000-5,7.000-15.000-8,6.000-15.000-7,7.000-16.000-7,4.000-10.000-9,3.000-3.000-9,3.000-3.000-9,4.000-2.000-9,4.000-14.000-5,6.000-21.000 3,7.000-22.000 2,6.000-22.000 2</inkml:trace>
</inkml:ink>
</file>

<file path=ppt/ink/ink2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3"/>
    </inkml:context>
    <inkml:brush xml:id="br0">
      <inkml:brushProperty name="width" value="0.0347515493631363" units="cm"/>
      <inkml:brushProperty name="height" value="0.0347515493631363" units="cm"/>
      <inkml:brushProperty name="color" value="#00bff3"/>
      <inkml:brushProperty name="ignorePressure" value="0"/>
    </inkml:brush>
  </inkml:definitions>
  <inkml:trace contextRef="#ctx0" brushRef="#br0">41750.000 32300.000 633,'21.000'-41.000'-29,"-5.000"19.000"19,-7.000 19.000 19,-5.000 19.000 17,-3.000 15.000 9,4.000 13.000-1,3.000 12.000-1,3.000 13.000 1,-1.000 7.000-2,-2.000 4.000-1,-3.000 3.000-1,-3.000 3.000-2,-1.000 1.000-1,4.000 1.000-4,3.000-1.000-2,3.000 1.000-4,-1.000 2.000-4,-2.000 7.000-4,-3.000 6.000-6,-3.000 7.000-3,-4.000-7.000-6,-3.000-19.000-6,-3.000-18.000-4,-2.000-19.000-7,-5.000-15.000-4,-2.000-8.000-3,-3.000-10.000-3,-3.000-9.000-4,-6.000-10.000-1,-5.000-9.000 0,-7.000-10.000 2,-5.000-8.000 0,-3.000-11.000 2,4.000-8.000 3,3.000-10.000 3,3.000-9.000 3,3.000-4.000 4,3.000 4.000 5,3.000 3.000 4,4.000 3.000 5,4.000 6.000 6,6.000 9.000 5,7.000 10.000 7,6.000 10.000 7,12.000 2.000 5,19.000-3.000 6,19.000-3.000 7,19.000-2.000 5,9.000-1.000-2,0.000 3.000-10,0.000 3.000-11,0.000 4.000-11,0.000 1.000-11,0.000 0.000-11,0.000 0.000-11,0.000 0.000-12,-5.000 0.000-3,-9.000 0.000 7,-10.000 0.000 5,-8.000 0.000 7,-9.000 1.000 4,-6.000 4.000 4,-6.000 3.000 5,-6.000 3.000 3</inkml:trace>
</inkml:ink>
</file>

<file path=ppt/ink/ink2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3"/>
    </inkml:context>
    <inkml:brush xml:id="br0">
      <inkml:brushProperty name="width" value="0.0402594543993473" units="cm"/>
      <inkml:brushProperty name="height" value="0.0402594543993473" units="cm"/>
      <inkml:brushProperty name="color" value="#00bff3"/>
      <inkml:brushProperty name="ignorePressure" value="0"/>
    </inkml:brush>
  </inkml:definitions>
  <inkml:trace contextRef="#ctx0" brushRef="#br0">42550.000 32050.000 546,'-24.000'-38.000'-5,"4.000"26.000"19,3.000 24.000 18,3.000 26.000 19,-1.000 16.000 5,-2.000 10.000-7,-3.000 10.000-8,-3.000 9.000-7,-2.000 9.000-5,0.000 9.000-2,0.000 10.000-2,0.000 10.000-2,1.000 2.000-3,4.000-3.000-3,3.000-3.000-4,3.000-2.000-3,3.000-1.000-3,3.000 3.000-1,3.000 3.000-3,4.000 4.000-2,2.000-10.000-2,4.000-22.000-5,3.000-22.000-4,3.000-21.000-5,9.000-23.000-1,16.000-21.000 2,15.000-22.000 2,17.000-22.000 1,5.000-21.000-9,-3.000-18.000-20,-3.000-19.000-21,-2.000-18.000-20,-8.000-1.000-2,-8.000 19.000 18,-10.000 19.000 16,-9.000 19.000 17</inkml:trace>
</inkml:ink>
</file>

<file path=ppt/ink/ink2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4"/>
    </inkml:context>
    <inkml:brush xml:id="br0">
      <inkml:brushProperty name="width" value="0.0343211404979229" units="cm"/>
      <inkml:brushProperty name="height" value="0.0343211404979229" units="cm"/>
      <inkml:brushProperty name="color" value="#00bff3"/>
      <inkml:brushProperty name="ignorePressure" value="0"/>
    </inkml:brush>
  </inkml:definitions>
  <inkml:trace contextRef="#ctx0" brushRef="#br0">43000.000 32650.000 641,'-4.000'-44.000'-39,"-5.000"13.000"16,-7.000 12.000 15,-5.000 13.000 17,-3.000 12.000 8,4.000 13.000 2,3.000 12.000 2,3.000 13.000 2,1.000 9.000 3,1.000 6.000 6,-1.000 7.000 4,1.000 6.000 5,-1.000 1.000 1,1.000-3.000-6,-1.000-3.000-3,1.000-2.000-6,1.000-5.000-4,3.000-2.000-4,3.000-3.000-5,4.000-3.000-5,8.000-15.000-8,17.000-24.000-9,15.000-26.000-11,16.000-24.000-11,2.000-12.000-3,-8.000 4.000 5,-10.000 3.000 5,-9.000 3.000 4,-4.000-2.000-4,4.000-6.000-11,3.000-6.000-12,3.000-6.000-13,-8.000 12.000 5,-19.000 31.000 19,-18.000 32.000 20,-19.000 31.000 19,-8.000 15.000 11,3.000 1.000 2,3.000-1.000 0,4.000 1.000 3,4.000-4.000 5,6.000-6.000 10,7.000-6.000 11,6.000-6.000 10,7.000-12.000-1,10.000-15.000-11,10.000-15.000-12,9.000-16.000-11,4.000-12.000-8,1.000-5.000-5,-1.000-7.000-6,1.000-5.000-4,1.000-8.000-10,3.000-5.000-14,3.000-7.000-14,4.000-5.000-15,-4.000-3.000-3,-9.000 4.000 5,-10.000 3.000 6,-8.000 3.000 7,-8.000 6.000 6,-2.000 9.000 7,-3.000 10.000 9,-3.000 10.000 7,-4.000 5.000 6,-3.000 4.000 7,-3.000 3.000 6,-2.000 3.000 5,-1.000 6.000 11,3.000 9.000 17,3.000 10.000 15,4.000 10.000 17,4.000 2.000-1,6.000-3.000-17,7.000-3.000-16,6.000-2.000-16,1.000 5.000-11,-3.000 16.000-3,-3.000 15.000-4,-2.000 17.000-4,-5.000 7.000-2,-2.000 0.000-1,-3.000 0.000-1,-3.000 0.000-2,-2.000-4.000-1,0.000-5.000-1,0.000-7.000-1,0.000-5.000-2,0.000-6.000 0,0.000-3.000 0,0.000-3.000 0,0.000-2.000 1,3.000-6.000-5,6.000-6.000-11,7.000-6.000-9,6.000-6.000-11,4.000-7.000-3,4.000-6.000 4,3.000-6.000 3,3.000-6.000 4,-2.000-6.000 4,-6.000-2.000 6,-6.000-3.000 6,-6.000-3.000 6,-6.000-2.000 3,-2.000 0.000 4,-3.000 0.000 1,-3.000 0.000 4</inkml:trace>
</inkml:ink>
</file>

<file path=ppt/ink/ink2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4"/>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43850.000 32150.000 999,'-2.000'45.000'-78,"-3.000"-9.000"19,-3.000-10.000 17,-2.000-8.000 20</inkml:trace>
</inkml:ink>
</file>

<file path=ppt/ink/ink2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5"/>
    </inkml:context>
    <inkml:brush xml:id="br0">
      <inkml:brushProperty name="width" value="0.0288325194269419" units="cm"/>
      <inkml:brushProperty name="height" value="0.0288325194269419" units="cm"/>
      <inkml:brushProperty name="color" value="#00bff3"/>
      <inkml:brushProperty name="ignorePressure" value="0"/>
    </inkml:brush>
  </inkml:definitions>
  <inkml:trace contextRef="#ctx0" brushRef="#br0">43650.000 33100.000 763,'-16.000'17.000'27,"19.000"-16.000"3,19.000-15.000 1,19.000-15.000 3,7.000-7.000-2,-3.000 3.000-3,-3.000 3.000-5,-2.000 4.000-5,-5.000 4.000-8,-2.000 6.000-17,-3.000 7.000-15,-3.000 6.000-16,-4.000-2.000-9,-3.000-9.000-2,-3.000-10.000-2,-2.000-8.000-3</inkml:trace>
</inkml:ink>
</file>

<file path=ppt/ink/ink2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5"/>
    </inkml:context>
    <inkml:brush xml:id="br0">
      <inkml:brushProperty name="width" value="0.0371255874633789" units="cm"/>
      <inkml:brushProperty name="height" value="0.0371255874633789" units="cm"/>
      <inkml:brushProperty name="color" value="#00bff3"/>
      <inkml:brushProperty name="ignorePressure" value="0"/>
    </inkml:brush>
  </inkml:definitions>
  <inkml:trace contextRef="#ctx0" brushRef="#br0">44100.000 32500.000 592,'-22.000'-55.000'10,"6.000"41.000"18,7.000 40.000 19,6.000 42.000 19,3.000 19.000 4,0.000 1.000-12,0.000-1.000-12,0.000 1.000-11,0.000 1.000-11,0.000 3.000-8,0.000 3.000-8,0.000 4.000-9,0.000-4.000-6,0.000-9.000-2,0.000-10.000-2,0.000-8.000-3</inkml:trace>
</inkml:ink>
</file>

<file path=ppt/ink/ink2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5"/>
    </inkml:context>
    <inkml:brush xml:id="br0">
      <inkml:brushProperty name="width" value="0.0367025211453438" units="cm"/>
      <inkml:brushProperty name="height" value="0.0367025211453438" units="cm"/>
      <inkml:brushProperty name="color" value="#00bff3"/>
      <inkml:brushProperty name="ignorePressure" value="0"/>
    </inkml:brush>
  </inkml:definitions>
  <inkml:trace contextRef="#ctx0" brushRef="#br0">44100.000 32100.000 599,'6.000'-44.000'32,"13.000"13.000"4,12.000 12.000 6,13.000 13.000 4,1.000 12.000 1,-9.000 13.000-7,-10.000 12.000-5,-8.000 13.000-6,-6.000 10.000-4,1.000 10.000-4,-1.000 10.000-3,1.000 9.000-5,-4.000 9.000-3,-6.000 9.000-5,-6.000 10.000-4,-6.000 10.000-4,-7.000 5.000-5,-6.000 4.000-7,-6.000 3.000-5,-6.000 3.000-7,-2.000-7.000-2,3.000-15.000 2,3.000-15.000 2,4.000-16.000 2</inkml:trace>
</inkml:ink>
</file>

<file path=ppt/ink/ink2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05"/>
    </inkml:context>
    <inkml:brush xml:id="br0">
      <inkml:brushProperty name="width" value="0.0335773006081581" units="cm"/>
      <inkml:brushProperty name="height" value="0.0335773006081581" units="cm"/>
      <inkml:brushProperty name="color" value="#00bff3"/>
      <inkml:brushProperty name="ignorePressure" value="0"/>
    </inkml:brush>
  </inkml:definitions>
  <inkml:trace contextRef="#ctx0" brushRef="#br0">44550.000 33050.000 655,'23.000'-11.000'7,"-3.000"28.000"14,-3.000 28.000 14,-2.000 29.000 15,-6.000 13.000 2,-6.000 1.000-10,-6.000-1.000-9,-6.000 1.000-10,-4.000-4.000-5,1.000-6.000-1,-1.000-6.000 0,1.000-6.000 0,4.000-6.000-6,9.000-2.000-10,10.000-3.000-9,10.000-3.000-10,5.000-7.000-3,4.000-9.000 7,3.000-10.000 5,3.000-8.000 7,-1.000-3.000 3,-2.000 7.000 1,-3.000 6.000 2,-3.000 7.000 1,-4.000 5.000 1,-3.000 7.000 0,-3.000 6.000 1,-2.000 7.000 1,-8.000 7.000-3,-8.000 9.000-3,-10.000 10.000-5,-9.000 10.000-5,-15.000 13.000-2,-18.000 19.000-3,-19.000 19.000-3,-18.000 19.000-2,-9.000 9.000-4,4.000 0.000-4,3.000 0.000-5,3.000 0.000-5,9.000-16.000-2,16.000-31.000-2,15.000-31.000-2,17.000-31.000-1</inkml:trace>
</inkml:ink>
</file>

<file path=ppt/ink/ink2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18"/>
    </inkml:context>
    <inkml:brush xml:id="br0">
      <inkml:brushProperty name="width" value="0.0370744727551937" units="cm"/>
      <inkml:brushProperty name="height" value="0.0370744727551937" units="cm"/>
      <inkml:brushProperty name="color" value="#00bff3"/>
      <inkml:brushProperty name="ignorePressure" value="0"/>
    </inkml:brush>
  </inkml:definitions>
  <inkml:trace contextRef="#ctx0" brushRef="#br0">68550.000 22450.000 593,'-24.000'-41.000'7,"4.000"19.000"16,3.000 19.000 14,3.000 19.000 14,1.000 12.000 3,1.000 6.000-10,-1.000 7.000-11,1.000 6.000-10,-4.000 10.000-5,-6.000 17.000-2,-6.000 15.000-1,-6.000 16.000-1,-4.000 7.000-2,1.000 1.000 0,-1.000-1.000-2,1.000 1.000-2,-1.000-1.000-1,1.000 1.000-3,-1.000-1.000-2,1.000 1.000-3,-1.000-7.000-1,1.000-12.000-1,-1.000-13.000-1,1.000-12.000 0,10.000-26.000-8,22.000-36.000-15,22.000-39.000-15,23.000-36.000-15,10.000-25.000-3,0.000-8.000 10,0.000-10.000 8,0.000-9.000 9,-2.000-7.000 7,-3.000-3.000 2,-3.000-3.000 2,-2.000-2.000 4,-1.000 2.000 2,3.000 9.000 1,3.000 10.000 2,4.000 10.000 2,-1.000 11.000 7,-3.000 17.000 12,-3.000 15.000 12,-2.000 16.000 11,-5.000 12.000 7,-2.000 9.000 0,-3.000 10.000-1,-3.000 10.000 0,-2.000 11.000-1,0.000 17.000-2,0.000 15.000-3,0.000 16.000-2,-4.000 12.000-2,-5.000 9.000-1,-7.000 10.000-2,-5.000 10.000-2,-9.000 2.000-2,-9.000-3.000-4,-10.000-3.000-3,-8.000-2.000-5,-8.000-6.000-3,-2.000-6.000-3,-3.000-6.000-2,-3.000-6.000-4,-2.000-7.000-2,0.000-6.000 0,0.000-6.000 0,0.000-6.000 0,1.000-7.000-2,4.000-6.000-2,3.000-6.000-4,3.000-6.000-2,4.000-9.000-2,7.000-8.000 2,6.000-10.000-1,7.000-9.000 2,4.000-9.000-1,3.000-5.000-2,3.000-7.000-3,4.000-5.000-1,1.000-1.000-1,0.000 6.000 2,0.000 7.000 2,0.000 6.000 1,6.000 9.000 9,13.000 13.000 15,12.000 12.000 16,13.000 13.000 15,4.000 7.000 5,-3.000 4.000-5,-3.000 3.000-5,-2.000 3.000-6,-3.000 1.000-4,1.000 1.000-3,-1.000-1.000-4,1.000 1.000-4,-3.000-1.000-4,-2.000 1.000-7,-3.000-1.000-6,-3.000 1.000-7,-1.000-6.000-5,4.000-8.000-4,3.000-10.000-6,3.000-9.000-4,-1.000-5.000-1,-2.000 0.000 1,-3.000 0.000 1,-3.000 0.000 1,-1.000-5.000 1,4.000-9.000-1,3.000-10.000-2,3.000-8.000 0,-1.000-6.000 1,-2.000 1.000 4,-3.000-1.000 5,-3.000 1.000 3,-2.000 1.000 4,0.000 3.000 3,0.000 3.000 4,0.000 4.000 3</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54050.000 53000.000,'0.000'-100.000,"-25.000"75.000,0.000 0.000,0.000 0.000,0.000 0.000,25.000 75.000,0.000 0.000,0.000 175.000,0.000 0.000,0.000 75.000,0.000 0.000,0.000 25.000,0.000 0.000,25.000-50.000,0.000 0.000,100.000-75.000,0.000 0.000,50.000-175.000,0.000 0.000,50.000-100.000,0.000 0.000,-50.000-50.000,0.000 0.000,-125.000 50.000</inkml:trace>
</inkml:ink>
</file>

<file path=ppt/ink/ink2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19"/>
    </inkml:context>
    <inkml:brush xml:id="br0">
      <inkml:brushProperty name="width" value="0.0455356873571873" units="cm"/>
      <inkml:brushProperty name="height" value="0.0455356873571873" units="cm"/>
      <inkml:brushProperty name="color" value="#00bff3"/>
      <inkml:brushProperty name="ignorePressure" value="0"/>
    </inkml:brush>
  </inkml:definitions>
  <inkml:trace contextRef="#ctx0" brushRef="#br0">69600.000 23050.000 483,'21.000'-157.000'7,"-5.000"39.000"6,-7.000 36.000 4,-5.000 39.000 5,-6.000 32.000 6,-3.000 28.000 6,-3.000 28.000 8,-2.000 29.000 6,-5.000 11.000 0,-2.000-2.000-7,-3.000-3.000-7,-3.000-3.000-7,-1.000-2.000-5,4.000 0.000-1,3.000 0.000-2,3.000 0.000-3,1.000-2.000-1,1.000-3.000-1,-1.000-3.000-3,1.000-2.000-1,1.000-6.000-2,3.000-6.000-1,3.000-6.000 0,4.000-6.000-2,10.000-13.000-6,19.000-19.000-12,19.000-18.000-13,19.000-19.000-12,7.000-18.000-4,-3.000-15.000 5,-3.000-15.000 6,-2.000-16.000 4,-5.000-10.000 3,-2.000-3.000-2,-3.000-3.000-1,-3.000-2.000 0,-4.000-5.000 0,-3.000-2.000 4,-3.000-3.000 2,-2.000-3.000 4,-8.000 5.000 5,-8.000 17.000 7,-10.000 15.000 6,-9.000 16.000 7,-12.000 15.000 2,-11.000 16.000 0,-14.000 15.000-2,-11.000 17.000-2,-6.000 10.000 1,4.000 6.000 2,3.000 7.000 0,3.000 6.000 2,1.000 6.000 2,1.000 6.000 2,-1.000 7.000 2,1.000 6.000 2,2.000 3.000-3,7.000 0.000-9,6.000 0.000-9,7.000 0.000-9,4.000 1.000-9,3.000 4.000-9,3.000 3.000-10,4.000 3.000-8,4.000-4.000-2,6.000-8.000 7,7.000-10.000 7,6.000-9.000 7</inkml:trace>
</inkml:ink>
</file>

<file path=ppt/ink/ink2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19"/>
    </inkml:context>
    <inkml:brush xml:id="br0">
      <inkml:brushProperty name="width" value="0.0420101545751095" units="cm"/>
      <inkml:brushProperty name="height" value="0.0420101545751095" units="cm"/>
      <inkml:brushProperty name="color" value="#00bff3"/>
      <inkml:brushProperty name="ignorePressure" value="0"/>
    </inkml:brush>
  </inkml:definitions>
  <inkml:trace contextRef="#ctx0" brushRef="#br0">70600.000 23100.000 523,'42.000'3.000'31,"-16.000"6.000"7,-15.000 7.000 5,-15.000 6.000 7,-12.000 6.000 0,-6.000 6.000-5,-6.000 7.000-6,-6.000 6.000-5,-4.000 4.000-4,1.000 4.000-6,-1.000 3.000-3,1.000 3.000-6,-1.000-1.000-2,1.000-2.000-2,-1.000-3.000-1,1.000-3.000-2,4.000-4.000-1,9.000-3.000-3,10.000-3.000-1,10.000-2.000-2,10.000-8.000-3,13.000-8.000-3,12.000-10.000-3,13.000-9.000-3,7.000-5.000-3,4.000 0.000-1,3.000 0.000-3,3.000 0.000-2,1.000 0.000-2,1.000 0.000-2,-1.000 0.000-4,1.000 0.000-2,-6.000-2.000-1,-8.000-3.000 1,-10.000-3.000 0,-9.000-2.000 2</inkml:trace>
</inkml:ink>
</file>

<file path=ppt/ink/ink2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19"/>
    </inkml:context>
    <inkml:brush xml:id="br0">
      <inkml:brushProperty name="width" value="0.0467997379601002" units="cm"/>
      <inkml:brushProperty name="height" value="0.0467997379601002" units="cm"/>
      <inkml:brushProperty name="color" value="#00bff3"/>
      <inkml:brushProperty name="ignorePressure" value="0"/>
    </inkml:brush>
  </inkml:definitions>
  <inkml:trace contextRef="#ctx0" brushRef="#br0">70900.000 23250.000 470,'0.000'-79.000'26,"0.000"45.000"18,0.000 43.000 17,0.000 45.000 16,-2.000 21.000 2,-3.000 0.000-14,-3.000 0.000-14,-2.000 0.000-14,-3.000 4.000-9,1.000 10.000-6,-1.000 10.000-5,1.000 9.000-4,-3.000 15.000-6,-2.000 22.000-5,-3.000 22.000-4,-3.000 23.000-5,-4.000 13.000-8,-3.000 6.000-11,-3.000 7.000-10,-2.000 6.000-12,2.000-18.000-1,9.000-40.000 5,10.000-40.000 6,10.000-41.000 5,4.000-24.000 0,0.000-6.000-6,0.000-6.000-8,0.000-6.000-7</inkml:trace>
</inkml:ink>
</file>

<file path=ppt/ink/ink2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3:21"/>
    </inkml:context>
    <inkml:brush xml:id="br0">
      <inkml:brushProperty name="width" value="0.048907745629549" units="cm"/>
      <inkml:brushProperty name="height" value="0.048907745629549" units="cm"/>
      <inkml:brushProperty name="color" value="#00bff3"/>
      <inkml:brushProperty name="ignorePressure" value="0"/>
    </inkml:brush>
  </inkml:definitions>
  <inkml:trace contextRef="#ctx0" brushRef="#br0">71150.000 21900.000 449,'51.000'0.000'134,"4.000"0.000"-29,3.000 0.000-28,3.000 0.000-28,3.000 0.000-17,3.000 0.000-4,3.000 0.000-4,4.000 0.000-5,4.000 0.000-2,6.000 0.000-2,7.000 0.000 0,6.000 0.000 0,-2.000-2.000-4,-9.000-3.000-4,-10.000-3.000-4,-8.000-2.000-6,-9.000 2.000-8,-6.000 9.000-16,-6.000 10.000-15,-6.000 10.000-16</inkml:trace>
</inkml:ink>
</file>

<file path=ppt/ink/ink2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33"/>
    </inkml:context>
    <inkml:brush xml:id="br0">
      <inkml:brushProperty name="width" value="0.0366542600095272" units="cm"/>
      <inkml:brushProperty name="height" value="0.0366542600095272" units="cm"/>
      <inkml:brushProperty name="color" value="#00bff3"/>
      <inkml:brushProperty name="ignorePressure" value="0"/>
    </inkml:brush>
  </inkml:definitions>
  <inkml:trace contextRef="#ctx0" brushRef="#br0">42650.000 51800.000 600,'-68.000'-25.000'2,"17.000"0.000"6,15.000 0.000 6,16.000 0.000 4,13.000 1.000 6,14.000 4.000 3,11.000 3.000 5,14.000 3.000 3,10.000 1.000 1,9.000 1.000-4,10.000-1.000-5,10.000 1.000-3,8.000-3.000-4,10.000-2.000-3,10.000-3.000-2,9.000-3.000-4,4.000-1.000 0,1.000 4.000 0,-1.000 3.000 0,1.000 3.000 0,-3.000 1.000-2,-2.000 1.000-5,-3.000-1.000-4,-3.000 1.000-5,-4.000 2.000-4,-3.000 7.000-5,-3.000 6.000-4,-2.000 7.000-4,-6.000 2.000-3,-6.000 1.000-2,-6.000-1.000-2,-6.000 1.000-2,-9.000-1.000-2,-8.000 1.000-1,-10.000-1.000-1,-9.000 1.000-2,-18.000-6.000 1,-24.000-8.000 2,-26.000-10.000 1,-24.000-9.000 1,-13.000-7.000 5,0.000-3.000 6,0.000-3.000 6,0.000-2.000 5,-2.000-1.000 5,-3.000 3.000 1,-3.000 3.000 1,-2.000 4.000 1,-1.000 4.000 1,3.000 6.000 0,3.000 7.000 0,4.000 6.000 1,2.000 1.000 0,4.000-3.000 2,3.000-3.000 2,3.000-2.000 0,4.000-5.000 3,7.000-2.000 2,6.000-3.000 1,7.000-3.000 3,5.000-1.000 1,7.000 4.000 1,6.000 3.000 1,7.000 3.000 2,4.000 6.000 4,3.000 9.000 6,3.000 10.000 8,4.000 10.000 7,-1.000 10.000 1,-3.000 13.000-7,-3.000 12.000-6,-2.000 13.000-6,-1.000 9.000-6,3.000 6.000-6,3.000 7.000-5,4.000 6.000-6,1.000 3.000-5,0.000 0.000-4,0.000 0.000-4,0.000 0.000-5,1.000-7.000-4,4.000-11.000-3,3.000-14.000-5,3.000-11.000-3,4.000-11.000-2,7.000-5.000 0,6.000-7.000 2,7.000-5.000 0,-1.000-9.000 3,-6.000-9.000 2,-6.000-10.000 3,-6.000-8.000 3</inkml:trace>
</inkml:ink>
</file>

<file path=ppt/ink/ink2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33"/>
    </inkml:context>
    <inkml:brush xml:id="br0">
      <inkml:brushProperty name="width" value="0.0335989929735661" units="cm"/>
      <inkml:brushProperty name="height" value="0.0335989929735661" units="cm"/>
      <inkml:brushProperty name="color" value="#00bff3"/>
      <inkml:brushProperty name="ignorePressure" value="0"/>
    </inkml:brush>
  </inkml:definitions>
  <inkml:trace contextRef="#ctx0" brushRef="#br0">44150.000 50600.000 654,'0.000'-40.000'28,"0.000"23.000"3,0.000 22.000 3,0.000 22.000 4,1.000 13.000-1,4.000 7.000-4,3.000 6.000-6,3.000 7.000-4,1.000 4.000-2,1.000 3.000-2,-1.000 3.000 0,1.000 4.000-1,-3.000 2.000-5,-2.000 4.000-9,-3.000 3.000-8,-3.000 3.000-9,-4.000 6.000-7,-3.000 9.000-3,-3.000 10.000-5,-2.000 10.000-4,-3.000-4.000-1,1.000-16.000 1,-1.000-15.000 1,1.000-15.000 2</inkml:trace>
</inkml:ink>
</file>

<file path=ppt/ink/ink2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34"/>
    </inkml:context>
    <inkml:brush xml:id="br0">
      <inkml:brushProperty name="width" value="0.0406289473176003" units="cm"/>
      <inkml:brushProperty name="height" value="0.0406289473176003" units="cm"/>
      <inkml:brushProperty name="color" value="#00bff3"/>
      <inkml:brushProperty name="ignorePressure" value="0"/>
    </inkml:brush>
  </inkml:definitions>
  <inkml:trace contextRef="#ctx0" brushRef="#br0">43750.000 51800.000 541,'-40.000'-43.000'13,"23.000"17.000"8,22.000 15.000 6,22.000 16.000 8,10.000 10.000-1,1.000 7.000-7,-1.000 6.000-9,1.000 7.000-7,-4.000 2.000-6,-6.000 1.000-2,-6.000-1.000-1,-6.000 1.000-3,-7.000 2.000-3,-6.000 7.000-6,-6.000 6.000-6,-6.000 7.000-6,-7.000 5.000-2,-6.000 7.000-1,-6.000 6.000-1,-6.000 7.000 1,-9.000-3.000 0,-8.000-8.000 1,-10.000-10.000 2,-9.000-9.000 1,-4.000-10.000 3,4.000-9.000 2,3.000-10.000 3,3.000-8.000 3,1.000-8.000 3,1.000-2.000 1,-1.000-3.000 1,1.000-3.000 3,1.000-1.000 3,3.000 4.000 5,3.000 3.000 7,4.000 3.000 4,2.000 1.000 5,4.000 1.000 3,3.000-1.000 2,3.000 1.000 3,10.000-3.000 3,20.000-2.000 4,18.000-3.000 3,20.000-3.000 4,14.000-6.000-2,14.000-5.000-6,11.000-7.000-7,14.000-5.000-5,7.000-3.000-6,3.000 4.000-5,3.000 3.000-5,4.000 3.000-4,-1.000-2.000-3,-3.000-6.000-4,-3.000-6.000-3,-2.000-6.000-3,-6.000-2.000 0,-6.000 3.000 1,-6.000 3.000 1,-6.000 4.000 1,-13.000 7.000-4,-19.000 13.000-8,-18.000 12.000-10,-19.000 13.000-8,-15.000 6.000 3,-8.000 0.000 17,-10.000 0.000 16,-9.000 0.000 16,-10.000 6.000 8,-9.000 13.000 0,-10.000 12.000-2,-8.000 13.000 0,-6.000 7.000-2,1.000 4.000 1,-1.000 3.000-1,1.000 3.000-1,1.000 1.000-2,3.000 1.000-4,3.000-1.000-4,4.000 1.000-4,4.000-4.000-3,6.000-6.000-3,7.000-6.000-3,6.000-6.000-2,17.000-23.000-9,28.000-36.000-16,28.000-39.000-15,29.000-36.000-16,15.000-17.000-3,3.000 7.000 6,3.000 6.000 7,4.000 7.000 8,1.000 4.000 7,0.000 3.000 7,0.000 3.000 8,0.000 4.000 8,-5.000 4.000 6,-9.000 6.000 8,-10.000 7.000 6,-8.000 6.000 6,-6.000 6.000 7,1.000 6.000 6,-1.000 7.000 6,1.000 6.000 5,-3.000 6.000 2,-2.000 6.000-2,-3.000 7.000-3,-3.000 6.000-3,-2.000 4.000-3,0.000 4.000-1,0.000 3.000-1,0.000 3.000-3,-2.000 1.000-1,-3.000 1.000-2,-3.000-1.000-1,-2.000 1.000-2,-1.000-3.000-4,3.000-2.000-5,3.000-3.000-7,4.000-3.000-5,5.000-7.000-2,10.000-9.000 1,10.000-10.000 3,9.000-8.000 2,7.000-9.000-3,7.000-6.000-10,6.000-6.000-8,7.000-6.000-10,-1.000-2.000-2,-6.000 3.000 3,-6.000 3.000 2,-6.000 4.000 4,-13.000 8.000 7,-19.000 17.000 11,-18.000 15.000 13,-19.000 16.000 11,-21.000 10.000 5,-21.000 7.000 0,-22.000 6.000-2,-22.000 7.000 1,-10.000 0.000-3,4.000-2.000-1,3.000-3.000-4,3.000-3.000-1,-1.000-2.000-3,-2.000 0.000-3,-3.000 0.000-3,-3.000 0.000-3,-1.000 3.000-1,4.000 6.000 2,3.000 7.000 1,3.000 6.000 1,1.000-1.000-1,1.000-5.000-5,-1.000-7.000-5,1.000-5.000-5,2.000-4.000 0,7.000 0.000 1,6.000 0.000 3,7.000 0.000 3,5.000-5.000 2,7.000-9.000 4,6.000-10.000 2,7.000-8.000 5,18.000-17.000 3,31.000-21.000 8,32.000-22.000 6,31.000-22.000 6,18.000-7.000 1,7.000 10.000-4,6.000 10.000-5,7.000 9.000-4,4.000 6.000-5,3.000 3.000-3,3.000 3.000-5,4.000 4.000-3,4.000 1.000-3,6.000 0.000-5,7.000 0.000-4,6.000 0.000-5,-7.000 1.000-3,-18.000 4.000-4,-19.000 3.000-3,-18.000 3.000-5,-28.000 4.000-7,-33.000 7.000-11,-35.000 6.000-13,-34.000 7.000-10,-21.000-6.000 1,-6.000-15.000 15,-6.000-15.000 16,-6.000-16.000 14,-2.000-7.000 11,3.000 4.000 6,3.000 3.000 7,4.000 3.000 6,4.000 4.000 4,6.000 7.000 2,7.000 6.000 1,6.000 7.000 3,4.000 4.000 3,4.000 3.000 6,3.000 3.000 5,3.000 4.000 6,3.000 1.000 3,3.000 0.000 0,3.000 0.000-1,4.000 0.000 0,4.000 6.000-2,6.000 13.000-5,7.000 12.000-3,6.000 13.000-4,3.000 13.000-4,0.000 17.000-1,0.000 15.000-3,0.000 16.000-2,0.000 16.000-4,0.000 20.000-8,0.000 18.000-7,0.000 20.000-8,0.000 6.000-8,0.000-2.000-7,0.000-3.000-9,0.000-3.000-8,1.000-18.000-5,4.000-31.000-1,3.000-31.000-1,3.000-31.000-2</inkml:trace>
</inkml:ink>
</file>

<file path=ppt/ink/ink2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35"/>
    </inkml:context>
    <inkml:brush xml:id="br0">
      <inkml:brushProperty name="width" value="0.0291073843836784" units="cm"/>
      <inkml:brushProperty name="height" value="0.0291073843836784" units="cm"/>
      <inkml:brushProperty name="color" value="#00bff3"/>
      <inkml:brushProperty name="ignorePressure" value="0"/>
    </inkml:brush>
  </inkml:definitions>
  <inkml:trace contextRef="#ctx0" brushRef="#br0">45650.000 51650.000 755,'3.000'73.000'0,"6.000"-53.000"0,7.000-53.000 0,6.000-52.000 0,4.000-14.000 0,4.000 29.000 0,3.000 28.000 0,3.000 28.000 0,4.000 14.000 0,7.000 0.000 0,6.000 0.000 0,7.000 0.000 0,2.000 1.000 10,1.000 4.000 19,-1.000 3.000 19,1.000 3.000 20,-3.000 4.000-7,-2.000 7.000-33,-3.000 6.000-32,-3.000 7.000-33</inkml:trace>
</inkml:ink>
</file>

<file path=ppt/ink/ink2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35"/>
    </inkml:context>
    <inkml:brush xml:id="br0">
      <inkml:brushProperty name="width" value="0.0306182559579611" units="cm"/>
      <inkml:brushProperty name="height" value="0.0306182559579611" units="cm"/>
      <inkml:brushProperty name="color" value="#00bff3"/>
      <inkml:brushProperty name="ignorePressure" value="0"/>
    </inkml:brush>
  </inkml:definitions>
  <inkml:trace contextRef="#ctx0" brushRef="#br0">46350.000 51800.000 718,'-115.000'114.000'1,"23.000"-22.000"5,22.000-22.000 5,22.000-21.000 5,10.000-14.000 3,1.000-2.000 1,-1.000-3.000 2,1.000-3.000 2,2.000 4.000 1,7.000 13.000 0,6.000 12.000-1,7.000 13.000 0,4.000 7.000-2,3.000 4.000-5,3.000 3.000-4,4.000 3.000-4,1.000-2.000-6,0.000-6.000-4,0.000-6.000-5,0.000-6.000-6,1.000-7.000-5,4.000-6.000-5,3.000-6.000-5,3.000-6.000-6,4.000-10.000-4,7.000-12.000-5,6.000-13.000-4,7.000-12.000-5</inkml:trace>
</inkml:ink>
</file>

<file path=ppt/ink/ink2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35"/>
    </inkml:context>
    <inkml:brush xml:id="br0">
      <inkml:brushProperty name="width" value="0.0377566814422607" units="cm"/>
      <inkml:brushProperty name="height" value="0.0377566814422607" units="cm"/>
      <inkml:brushProperty name="color" value="#00bff3"/>
      <inkml:brushProperty name="ignorePressure" value="0"/>
    </inkml:brush>
  </inkml:definitions>
  <inkml:trace contextRef="#ctx0" brushRef="#br0">46350.000 52100.000 582,'23.000'-141.000'32,"-3.000"69.000"6,-3.000 69.000 7,-2.000 69.000 6,-5.000 40.000-1,-2.000 13.000-7,-3.000 12.000-9,-3.000 13.000-7,-2.000 6.000-5,0.000 0.000-1,0.000 0.000-2,0.000 0.000-2,0.000 23.000-4,0.000 47.000-8,0.000 47.000-6,0.000 48.000-8,-2.000 27.000-8,-3.000 9.000-9,-3.000 10.000-9,-2.000 10.000-8,0.000-23.000-5,7.000-53.000 1,6.000-53.000 0,7.000-52.000 0,4.000-40.000 4,3.000-25.000 6,3.000-25.000 6,4.000-25.000 6</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55400.000 53350.000,'-50.000'-50.000,"25.000"0.000,0.000 0.000,-25.000 50.000,0.000 0.000,25.000 100.000,0.000 0.000,0.000 25.000,0.000 0.000,75.000-50.000,0.000 0.000,25.000-50.000,0.000 0.000,25.000-125.000,0.000 0.000,-50.000-50.000,0.000 0.000,-50.000 50.000,0.000 0.000,0.000 50.000</inkml:trace>
</inkml:ink>
</file>

<file path=ppt/ink/ink2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36"/>
    </inkml:context>
    <inkml:brush xml:id="br0">
      <inkml:brushProperty name="width" value="0.0398199111223221" units="cm"/>
      <inkml:brushProperty name="height" value="0.0398199111223221" units="cm"/>
      <inkml:brushProperty name="color" value="#00bff3"/>
      <inkml:brushProperty name="ignorePressure" value="0"/>
    </inkml:brush>
  </inkml:definitions>
  <inkml:trace contextRef="#ctx0" brushRef="#br0">45700.000 53700.000 552,'4.000'-268.000'45,"10.000"67.000"-11,10.000 65.000-10,9.000 66.000-9,6.000 38.000-6,3.000 14.000 1,3.000 11.000 0,4.000 14.000 0,-4.000 11.000-1,-9.000 14.000-5,-10.000 11.000-4,-8.000 14.000-5,-12.000 14.000-2,-12.000 20.000-2,-13.000 18.000-1,-12.000 20.000-2,-12.000 10.000 1,-8.000 3.000 2,-10.000 3.000 2,-9.000 4.000 2,-2.000-6.000 2,6.000-11.000-1,7.000-14.000 0,6.000-11.000 0,4.000-14.000 1,4.000-11.000 1,3.000-14.000 1,3.000-11.000 2,4.000-18.000 4,7.000-22.000 9,6.000-22.000 9,7.000-21.000 8,18.000-28.000 1,31.000-30.000-7,32.000-32.000-7,31.000-30.000-7,21.000-15.000-6,14.000 3.000-5,11.000 3.000-5,14.000 4.000-4,3.000 8.000-3,-2.000 17.000 1,-3.000 15.000 0,-3.000 16.000 0,-2.000 12.000 1,0.000 9.000 1,0.000 10.000 0,0.000 10.000 2,-8.000 8.000 2,-16.000 10.000 6,-15.000 10.000 6,-15.000 9.000 6,-17.000 6.000 3,-15.000 3.000 1,-15.000 3.000 2,-16.000 4.000 1,-12.000 5.000 0,-5.000 10.000-2,-7.000 10.000-2,-5.000 9.000-2,-12.000 9.000 1,-16.000 9.000 2,-15.000 10.000 2,-15.000 10.000 3,-12.000 7.000-1,-6.000 6.000-3,-6.000 7.000-4,-6.000 6.000-2,-7.000 1.000-5,-6.000-3.000-5,-6.000-3.000-6,-6.000-2.000-5,-2.000-8.000-5,3.000-8.000-4,3.000-10.000-6,4.000-9.000-4,7.000-13.000-2,13.000-16.000-1,12.000-15.000 0,13.000-15.000 0,10.000-20.000-1,10.000-21.000-3,10.000-22.000-2,9.000-22.000-3,9.000-8.000 3,9.000 6.000 5,10.000 7.000 5,10.000 6.000 6,4.000 7.000 4,0.000 10.000 4,0.000 10.000 3,0.000 9.000 3,3.000 7.000 7,6.000 7.000 8,7.000 6.000 10,6.000 7.000 8,6.000 5.000 8,6.000 7.000 3,7.000 6.000 5,6.000 7.000 4,3.000 7.000 1,0.000 9.000-5,0.000 10.000-3,0.000 10.000-5,3.000 10.000-4,6.000 13.000-3,7.000 12.000-4,6.000 13.000-4,4.000 10.000-9,4.000 10.000-12,3.000 10.000-14,3.000 9.000-13,-10.000-8.000-12,-21.000-25.000-12,-22.000-25.000-13,-22.000-25.000-12</inkml:trace>
</inkml:ink>
</file>

<file path=ppt/ink/ink2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36"/>
    </inkml:context>
    <inkml:brush xml:id="br0">
      <inkml:brushProperty name="width" value="0.0282814633101225" units="cm"/>
      <inkml:brushProperty name="height" value="0.0282814633101225" units="cm"/>
      <inkml:brushProperty name="color" value="#00bff3"/>
      <inkml:brushProperty name="ignorePressure" value="0"/>
    </inkml:brush>
  </inkml:definitions>
  <inkml:trace contextRef="#ctx0" brushRef="#br0">49750.000 54300.000 777,'-22.000'-50.000'10,"6.000"0.000"19,7.000 0.000 20,6.000 0.000 19,7.000 9.000-13,10.000 19.000-44,10.000 19.000-44,9.000 19.000-44</inkml:trace>
</inkml:ink>
</file>

<file path=ppt/ink/ink2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48"/>
    </inkml:context>
    <inkml:brush xml:id="br0">
      <inkml:brushProperty name="width" value="0.0654065832495689" units="cm"/>
      <inkml:brushProperty name="height" value="0.0654065832495689" units="cm"/>
      <inkml:brushProperty name="color" value="#f2395b"/>
      <inkml:brushProperty name="ignorePressure" value="0"/>
    </inkml:brush>
  </inkml:definitions>
  <inkml:trace contextRef="#ctx0" brushRef="#br0">50200.000 53050.000 336,'-99.000'0.000'4,"4.000"0.000"10,3.000 0.000 9,3.000 0.000 10,24.000 0.000 11,48.000 0.000 15,47.000 0.000 16,47.000 0.000 14,30.000 0.000-1,17.000 0.000-19,15.000 0.000-18,16.000 0.000-19,9.000-4.000-11,3.000-5.000-4,3.000-7.000-5,4.000-5.000-3,2.000-4.000-3,4.000 0.000-1,3.000 0.000-1,3.000 0.000-2,1.000 1.000 1,1.000 4.000-2,-1.000 3.000 1,1.000 3.000-1,-3.000 3.000-2,-2.000 3.000-2,-3.000 3.000-2,-3.000 4.000-3,-7.000 1.000-2,-9.000 0.000-1,-10.000 0.000 0,-8.000 0.000-2,-9.000 0.000 1,-6.000 0.000 0,-6.000 0.000 1,-6.000 0.000 1,-7.000 0.000 0,-6.000 0.000-2,-6.000 0.000-3,-6.000 0.000-1,-9.000 0.000-1,-8.000 0.000 1,-10.000 0.000 0,-9.000 0.000 1,-4.000 0.000-6,4.000 0.000-11,3.000 0.000-11,3.000 0.000-12,-2.000-2.000-3,-6.000-3.000 4,-6.000-3.000 3,-6.000-2.000 4</inkml:trace>
</inkml:ink>
</file>

<file path=ppt/ink/ink2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6:48"/>
    </inkml:context>
    <inkml:brush xml:id="br0">
      <inkml:brushProperty name="width" value="0.0545823909342289" units="cm"/>
      <inkml:brushProperty name="height" value="0.0545823909342289" units="cm"/>
      <inkml:brushProperty name="color" value="#f2395b"/>
      <inkml:brushProperty name="ignorePressure" value="0"/>
    </inkml:brush>
  </inkml:definitions>
  <inkml:trace contextRef="#ctx0" brushRef="#br0">54900.000 51650.000 403,'-58.000'-40.000'36,"34.000"23.000"13,35.000 22.000 13,35.000 22.000 13,14.000 12.000 0,-2.000 3.000-12,-3.000 3.000-13,-3.000 4.000-12,2.000-1.000-8,10.000-3.000-4,10.000-3.000-5,9.000-2.000-4,4.000-1.000-3,1.000 3.000-2,-1.000 3.000-3,1.000 4.000-1,-3.000 1.000-2,-2.000 0.000-3,-3.000 0.000-1,-3.000 0.000-2,-2.000-2.000 0,0.000-3.000 0,0.000-3.000 0,0.000-2.000 0,-4.000-1.000 0,-5.000 3.000-1,-7.000 3.000-3,-5.000 4.000-1,-11.000 5.000-3,-11.000 10.000-2,-14.000 10.000-2,-11.000 9.000-3,-18.000 1.000-1,-22.000-6.000-1,-22.000-6.000-1,-21.000-6.000-1,-24.000 2.000 0,-25.000 14.000-1,-25.000 11.000-1,-25.000 14.000-1,-15.000 5.000 0,-2.000 1.000 4,-3.000-1.000 2,-3.000 1.000 3,15.000-9.000-7,34.000-15.000-17,35.000-15.000-17,35.000-16.000-17</inkml:trace>
</inkml:ink>
</file>

<file path=ppt/ink/ink2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0"/>
    </inkml:context>
    <inkml:brush xml:id="br0">
      <inkml:brushProperty name="width" value="0.0387444533407688" units="cm"/>
      <inkml:brushProperty name="height" value="0.0387444533407688" units="cm"/>
      <inkml:brushProperty name="color" value="#f2395b"/>
      <inkml:brushProperty name="ignorePressure" value="0"/>
    </inkml:brush>
  </inkml:definitions>
  <inkml:trace contextRef="#ctx0" brushRef="#br0">48300.000 47650.000 567,'-74.000'75.000'104,"4.000"0.000"-25,3.000 0.000-25,3.000 0.000-26,1.000-2.000-14,1.000-3.000-6,-1.000-3.000-4,1.000-2.000-5,4.000-6.000-3,9.000-6.000 1,10.000-6.000-1,10.000-6.000 1,4.000-7.000-3,0.000-6.000-5,0.000-6.000-6,0.000-6.000-5,10.000-12.000-5,23.000-15.000-1,22.000-15.000-3,22.000-16.000-3,8.000-8.000 3,-2.000 0.000 7,-3.000 0.000 6,-3.000 0.000 7,-6.000 3.000 5,-5.000 6.000 2,-7.000 7.000 2,-5.000 6.000 1,-4.000 4.000 2,0.000 4.000 0,0.000 3.000 0,0.000 3.000 1,0.000 1.000 2,0.000 1.000 7,0.000-1.000 6,0.000 1.000 7,0.000 4.000 4,0.000 9.000 3,0.000 10.000 2,0.000 10.000 4,-2.000 7.000-1,-3.000 6.000-3,-3.000 7.000-3,-2.000 6.000-3,-5.000 3.000-3,-2.000 0.000-4,-3.000 0.000-4,-3.000 0.000-4,1.000-4.000-2,6.000-5.000-2,7.000-7.000 0,6.000-5.000-2,9.000-12.000-5,13.000-16.000-9,12.000-15.000-9,13.000-15.000-9,4.000-14.000-3,-3.000-8.000 2,-3.000-10.000 4,-2.000-9.000 2,-5.000-5.000 3,-2.000 0.000 2,-3.000 0.000 3,-3.000 0.000 3,-6.000 6.000 1,-5.000 13.000 2,-7.000 12.000 2,-5.000 13.000 0,-8.000 13.000 8,-5.000 17.000 14,-7.000 15.000 13,-5.000 16.000 14,-4.000 10.000 3,0.000 7.000-9,0.000 6.000-9,0.000 7.000-9,-4.000 0.000-8,-5.000-2.000-10,-7.000-3.000-8,-5.000-3.000-10,-4.000-2.000-5,0.000 0.000-3,0.000 0.000-3,0.000 0.000-1,1.000-4.000-2,4.000-5.000 1,3.000-7.000 0,3.000-5.000 2,6.000-14.000-2,9.000-18.000-2,10.000-19.000-3,10.000-18.000-3,5.000-10.000 3,4.000 0.000 6,3.000 0.000 6,3.000 0.000 7,-1.000 3.000 5,-2.000 6.000 4,-3.000 7.000 3,-3.000 6.000 4,-2.000 4.000 5,0.000 4.000 6,0.000 3.000 5,0.000 3.000 7,3.000-1.000 2,6.000-2.000-1,7.000-3.000-1,6.000-3.000-3,-1.000 1.000-2,-5.000 6.000-6,-7.000 7.000-5,-5.000 6.000-5,-3.000 1.000-5,4.000-3.000-6,3.000-3.000-6,3.000-2.000-5,1.000-3.000-5,1.000 1.000-3,-1.000-1.000-3,1.000 1.000-4,-4.000-1.000 1,-6.000 1.000 6,-6.000-1.000 8,-6.000 1.000 5</inkml:trace>
</inkml:ink>
</file>

<file path=ppt/ink/ink2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0"/>
    </inkml:context>
    <inkml:brush xml:id="br0">
      <inkml:brushProperty name="width" value="0.0423701740801334" units="cm"/>
      <inkml:brushProperty name="height" value="0.0423701740801334" units="cm"/>
      <inkml:brushProperty name="color" value="#f2395b"/>
      <inkml:brushProperty name="ignorePressure" value="0"/>
    </inkml:brush>
  </inkml:definitions>
  <inkml:trace contextRef="#ctx0" brushRef="#br0">50350.000 47050.000 519,'-22.000'-91.000'8,"6.000"19.000"-1,7.000 19.000-2,6.000 19.000-1,3.000 16.000 6,0.000 17.000 14,0.000 15.000 16,0.000 16.000 13,-4.000 10.000 4,-5.000 7.000-9,-7.000 6.000-10,-5.000 7.000-8,-3.000 5.000-6,4.000 7.000-3,3.000 6.000-2,3.000 7.000-3,1.000 4.000-2,1.000 3.000-3,-1.000 3.000-1,1.000 4.000-3,-3.000 4.000-1,-2.000 6.000 1,-3.000 7.000 1,-3.000 6.000 1,-1.000 6.000-5,4.000 6.000-8,3.000 7.000-10,3.000 6.000-9,3.000-1.000-6,3.000-5.000-1,3.000-7.000-2,4.000-5.000-2,1.000-9.000-3,0.000-9.000-2,0.000-10.000-3,0.000-8.000-3,0.000-14.000 1,0.000-15.000 5,0.000-15.000 4,0.000-16.000 5,1.000-10.000 3,4.000-3.000 4,3.000-3.000 4,3.000-2.000 2</inkml:trace>
</inkml:ink>
</file>

<file path=ppt/ink/ink2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1"/>
    </inkml:context>
    <inkml:brush xml:id="br0">
      <inkml:brushProperty name="width" value="0.0273091401904821" units="cm"/>
      <inkml:brushProperty name="height" value="0.0273091401904821" units="cm"/>
      <inkml:brushProperty name="color" value="#f2395b"/>
      <inkml:brushProperty name="ignorePressure" value="0"/>
    </inkml:brush>
  </inkml:definitions>
  <inkml:trace contextRef="#ctx0" brushRef="#br0">50500.000 47800.000 805,'23.000'-18.000'47,"-3.000"17.000"-8,-3.000 15.000-10,-2.000 16.000-8,-6.000 9.000-8,-6.000 3.000-6,-6.000 3.000-8,-6.000 4.000-6,-7.000 1.000-3,-6.000 0.000 4,-6.000 0.000 2,-6.000 0.000 3,-2.000-5.000 0,3.000-9.000-1,3.000-10.000-3,4.000-8.000-2,8.000-8.000 1,17.000-2.000 4,15.000-3.000 5,16.000-3.000 3,7.000-2.000 3,1.000 0.000-1,-1.000 0.000-1,1.000 0.000-1,-3.000 1.000 1,-2.000 4.000 0,-3.000 3.000 0,-3.000 3.000 0,-6.000 3.000 1,-5.000 3.000-2,-7.000 3.000-1,-5.000 4.000-1,-9.000 2.000-4,-9.000 4.000-3,-10.000 3.000-6,-8.000 3.000-3,-8.000 1.000-4,-2.000 1.000-1,-3.000-1.000-1,-3.000 1.000 0,-2.000-6.000-3,0.000-8.000-3,0.000-10.000-4,0.000-9.000-3,3.000-5.000-2,6.000 0.000 3,7.000 0.000 2,6.000 0.000 2</inkml:trace>
</inkml:ink>
</file>

<file path=ppt/ink/ink2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1"/>
    </inkml:context>
    <inkml:brush xml:id="br0">
      <inkml:brushProperty name="width" value="0.0291579365730286" units="cm"/>
      <inkml:brushProperty name="height" value="0.0291579365730286" units="cm"/>
      <inkml:brushProperty name="color" value="#f2395b"/>
      <inkml:brushProperty name="ignorePressure" value="0"/>
    </inkml:brush>
  </inkml:definitions>
  <inkml:trace contextRef="#ctx0" brushRef="#br0">51550.000 47950.000 754,'45.000'26.000'81,"-9.000"4.000"-17,-10.000 3.000-17,-8.000 3.000-17,-4.000 1.000-14,3.000 1.000-9,3.000-1.000-9,4.000 1.000-10,1.000-4.000-12,0.000-6.000-15,0.000-6.000-15,0.000-6.000-15</inkml:trace>
</inkml:ink>
</file>

<file path=ppt/ink/ink2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1"/>
    </inkml:context>
    <inkml:brush xml:id="br0">
      <inkml:brushProperty name="width" value="0.0334929525852203" units="cm"/>
      <inkml:brushProperty name="height" value="0.0334929525852203" units="cm"/>
      <inkml:brushProperty name="color" value="#f2395b"/>
      <inkml:brushProperty name="ignorePressure" value="0"/>
    </inkml:brush>
  </inkml:definitions>
  <inkml:trace contextRef="#ctx0" brushRef="#br0">52550.000 47450.000 656,'0.000'-36.000'59,"0.000"28.000"-5,0.000 28.000-5,0.000 29.000-5,0.000 13.000-5,0.000 1.000-7,0.000-1.000-8,0.000 1.000-6,-2.000 1.000-6,-3.000 3.000-4,-3.000 3.000-4,-2.000 4.000-4,-5.000-3.000-1,-2.000-5.000 0,-3.000-7.000 0,-3.000-5.000-1,-1.000-4.000-10,4.000 0.000-22,3.000 0.000-21,3.000 0.000-23</inkml:trace>
</inkml:ink>
</file>

<file path=ppt/ink/ink2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1"/>
    </inkml:context>
    <inkml:brush xml:id="br0">
      <inkml:brushProperty name="width" value="0.0294405650347471" units="cm"/>
      <inkml:brushProperty name="height" value="0.0294405650347471" units="cm"/>
      <inkml:brushProperty name="color" value="#f2395b"/>
      <inkml:brushProperty name="ignorePressure" value="0"/>
    </inkml:brush>
  </inkml:definitions>
  <inkml:trace contextRef="#ctx0" brushRef="#br0">52400.000 48150.000 747,'23.000'-47.000'2,"-3.000"6.000"7,-3.000 7.000 4,-2.000 6.000 6,-1.000 6.000 4,3.000 6.000 4,3.000 7.000 3,4.000 6.000 3,5.000 1.000-1,10.000-3.000-7,10.000-3.000-6,9.000-2.000-6,2.000-3.000-7,-2.000 1.000-4,-3.000-1.000-7,-3.000 1.000-5,-6.000 1.000-4,-5.000 3.000-5,-7.000 3.000-4,-5.000 4.000-4,-4.000-1.000-3,0.000-3.000-1,0.000-3.000 0,0.000-2.000 0</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56550.000 52800.000,'-50.000'-150.000,"75.000"125.000,0.000 0.000,150.000 25.000,0.000 0.000,25.000 0.000,0.000 0.000,0.000 25.000,0.000 0.000,-150.000-25.000</inkml:trace>
</inkml:ink>
</file>

<file path=ppt/ink/ink2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2"/>
    </inkml:context>
    <inkml:brush xml:id="br0">
      <inkml:brushProperty name="width" value="0.0382540486752987" units="cm"/>
      <inkml:brushProperty name="height" value="0.0382540486752987" units="cm"/>
      <inkml:brushProperty name="color" value="#f2395b"/>
      <inkml:brushProperty name="ignorePressure" value="0"/>
    </inkml:brush>
  </inkml:definitions>
  <inkml:trace contextRef="#ctx0" brushRef="#br0">53300.000 47050.000 575,'0.000'-33.000'9,"0.000"34.000"18,0.000 35.000 17,0.000 35.000 19,-2.000 22.000 4,-3.000 14.000-12,-3.000 11.000-10,-2.000 14.000-11,-6.000 3.000-8,-6.000-2.000-7,-6.000-3.000-6,-6.000-3.000-6,-1.000-7.000-7,7.000-9.000-8,6.000-10.000-8,7.000-8.000-7,4.000-12.000-2,3.000-12.000 4,3.000-13.000 4,4.000-12.000 4,7.000-15.000-4,13.000-15.000-11,12.000-15.000-13,13.000-16.000-11,9.000-16.000-2,6.000-16.000 9,7.000-15.000 9,6.000-15.000 10,-1.000-4.000 7,-5.000 9.000 9,-7.000 10.000 7,-5.000 10.000 9,-8.000 8.000 2,-5.000 10.000 0,-7.000 10.000-2,-5.000 9.000-2,-9.000 13.000 8,-9.000 20.000 16,-10.000 18.000 15,-8.000 20.000 16,-4.000 5.000 2,3.000-6.000-13,3.000-6.000-13,4.000-6.000-12,15.000-13.000-17,28.000-19.000-19,28.000-18.000-19,29.000-19.000-20,10.000-12.000-6,-6.000-2.000 8,-6.000-3.000 8,-6.000-3.000 8,-10.000 1.000 7,-12.000 6.000 8,-13.000 7.000 6,-12.000 6.000 8,-12.000 9.000 8,-8.000 13.000 12,-10.000 12.000 11,-9.000 13.000 12,-7.000 9.000 5,-3.000 6.000 2,-3.000 7.000 1,-2.000 6.000 1,-3.000-1.000-3,1.000-5.000-5,-1.000-7.000-5,1.000-5.000-6,2.000-3.000-6,7.000 4.000-5,6.000 3.000-5,7.000 3.000-5,5.000-1.000-6,7.000-2.000-3,6.000-3.000-6,7.000-3.000-4,4.000-6.000-3,3.000-5.000 0,3.000-7.000 0,4.000-5.000-1,2.000-6.000-1,4.000-3.000-3,3.000-3.000-1,3.000-2.000-2,-1.000-8.000 0,-2.000-8.000 5,-3.000-10.000 3,-3.000-9.000 4,-6.000-9.000 3,-5.000-5.000 0,-7.000-7.000 3,-5.000-5.000 0,-11.000-1.000 4,-11.000 6.000 5,-14.000 7.000 5,-11.000 6.000 6,-15.000 7.000 2,-16.000 10.000-3,-15.000 10.000-1,-15.000 9.000-4,-11.000 13.000-5,-2.000 20.000-11,-3.000 18.000-11,-3.000 20.000-10,5.000 3.000-8,17.000-8.000-5,15.000-10.000-5,16.000-9.000-6</inkml:trace>
</inkml:ink>
</file>

<file path=ppt/ink/ink2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3"/>
    </inkml:context>
    <inkml:brush xml:id="br0">
      <inkml:brushProperty name="width" value="0.0346530042588711" units="cm"/>
      <inkml:brushProperty name="height" value="0.0346530042588711" units="cm"/>
      <inkml:brushProperty name="color" value="#f2395b"/>
      <inkml:brushProperty name="ignorePressure" value="0"/>
    </inkml:brush>
  </inkml:definitions>
  <inkml:trace contextRef="#ctx0" brushRef="#br0">45000.000 48200.000 634,'-63.000'-2.000'6,"26.000"-3.000"12,24.000-3.000 11,26.000-2.000 13,12.000-1.000 1,0.000 3.000-7,0.000 3.000-7,0.000 4.000-8,10.000-1.000-3,23.000-3.000 0,22.000-3.000 0,22.000-2.000 0,10.000-1.000-2,1.000 3.000-4,-1.000 3.000-5,1.000 4.000-4,-3.000 1.000 0,-2.000 0.000 2,-3.000 0.000 3,-3.000 0.000 3,-7.000 1.000-7,-9.000 4.000-15,-10.000 3.000-16,-8.000 3.000-15,-11.000-1.000-9,-8.000-2.000 0,-10.000-3.000-2,-9.000-3.000 0</inkml:trace>
</inkml:ink>
</file>

<file path=ppt/ink/ink2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23"/>
    </inkml:context>
    <inkml:brush xml:id="br0">
      <inkml:brushProperty name="width" value="0.0381109155714512" units="cm"/>
      <inkml:brushProperty name="height" value="0.0381109155714512" units="cm"/>
      <inkml:brushProperty name="color" value="#f2395b"/>
      <inkml:brushProperty name="ignorePressure" value="0"/>
    </inkml:brush>
  </inkml:definitions>
  <inkml:trace contextRef="#ctx0" brushRef="#br0">46350.000 47400.000 577,'-47.000'-49.000'1,"6.000"4.000"4,7.000 3.000 4,6.000 3.000 2,4.000 17.000 11,4.000 31.000 16,3.000 32.000 16,3.000 31.000 17,3.000 18.000 0,3.000 7.000-14,3.000 6.000-15,4.000 7.000-15,-1.000 13.000-14,-3.000 22.000-11,-3.000 22.000-13,-2.000 23.000-12,-1.000 2.000-4,3.000-16.000 3,3.000-15.000 5,4.000-15.000 3,1.000-15.000-6,0.000-12.000-18,0.000-13.000-17,0.000-12.000-18</inkml:trace>
</inkml:ink>
</file>

<file path=ppt/ink/ink2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32"/>
    </inkml:context>
    <inkml:brush xml:id="br0">
      <inkml:brushProperty name="width" value="0.0469506643712521" units="cm"/>
      <inkml:brushProperty name="height" value="0.0469506643712521" units="cm"/>
      <inkml:brushProperty name="color" value="#f2395b"/>
      <inkml:brushProperty name="ignorePressure" value="0"/>
    </inkml:brush>
  </inkml:definitions>
  <inkml:trace contextRef="#ctx0" brushRef="#br0">23850.000 48750.000 468,'-50.000'-11.000'80,"0.000"28.000"-15,0.000 28.000-16,0.000 29.000-16,-8.000 29.000-9,-16.000 31.000-5,-15.000 32.000-3,-15.000 31.000-4,2.000-5.000-3,22.000-41.000-4,22.000-40.000-2,23.000-40.000-3,6.000-18.000-2,-5.000 6.000 0,-7.000 7.000 0,-5.000 6.000-1,8.000-16.000-6,26.000-37.000-14,24.000-38.000-15,26.000-37.000-13,13.000-19.000-2,4.000 0.000 10,3.000 0.000 11,3.000 0.000 10,-1.000 3.000 6,-2.000 6.000 1,-3.000 7.000 1,-3.000 6.000 1,-4.000 9.000 6,-3.000 13.000 8,-3.000 12.000 10,-2.000 13.000 9,-5.000 9.000 5,-2.000 6.000 2,-3.000 7.000 2,-3.000 6.000 1,-2.000 4.000 1,0.000 4.000-2,0.000 3.000-1,0.000 3.000-2,-2.000 3.000-1,-3.000 3.000-2,-3.000 3.000-2,-2.000 4.000-2,5.000-15.000-5,16.000-31.000-10,15.000-31.000-11,17.000-31.000-10,5.000-24.000-4,-3.000-16.000 1,-3.000-15.000 1,-2.000-15.000 1,-5.000-4.000 1,-2.000 9.000 1,-3.000 10.000-1,-3.000 10.000 1,-4.000 11.000 3,-3.000 17.000 6,-3.000 15.000 4,-2.000 16.000 6,-8.000 15.000 8,-8.000 16.000 8,-10.000 15.000 10,-9.000 17.000 8,-5.000 10.000 2,0.000 6.000-6,0.000 7.000-7,0.000 6.000-5,0.000 6.000-4,0.000 6.000-2,0.000 7.000 0,0.000 6.000-3,-4.000 3.000-2,-5.000 0.000-6,-7.000 0.000-6,-5.000 0.000-5,-3.000-4.000-5,4.000-5.000-2,3.000-7.000-4,3.000-5.000-3,3.000-20.000-8,3.000-31.000-10,3.000-31.000-12,4.000-31.000-10,2.000-12.000-1,4.000 10.000 11,3.000 10.000 12,3.000 9.000 10,1.000 7.000 11,1.000 7.000 10,-1.000 6.000 10,1.000 7.000 10,1.000 2.000 5,3.000 1.000 1,3.000-1.000 1,4.000 1.000 1,1.000 1.000 0,0.000 3.000 3,0.000 3.000 2,0.000 4.000 1,3.000 1.000-3,6.000 0.000-9,7.000 0.000-9,6.000 0.000-10,-1.000-2.000-5,-5.000-3.000-2,-7.000-3.000-3,-5.000-2.000-2,-4.000-8.000-4,0.000-8.000-7,0.000-10.000-5,0.000-9.000-7,-4.000-7.000 1,-5.000-3.000 9,-7.000-3.000 9,-5.000-2.000 8,-4.000-3.000 6,0.000 1.000 2,0.000-1.000 2,0.000 1.000 2,0.000 2.000 3,0.000 7.000 3,0.000 6.000 2,0.000 7.000 4,-2.000 5.000 4,-3.000 7.000 8,-3.000 6.000 8,-2.000 7.000 6,-1.000 13.000 8,3.000 22.000 6,3.000 22.000 7,4.000 23.000 7,1.000 13.000-2,0.000 6.000-12,0.000 7.000-10,0.000 6.000-12,0.000 13.000-7,0.000 23.000-5,0.000 22.000-4,0.000 22.000-5,0.000 12.000-2,0.000 3.000 2,0.000 3.000 1,0.000 4.000 1,0.000 2.000-2,0.000 4.000-7,0.000 3.000-8,0.000 3.000-5,1.000-7.000-14,4.000-15.000-18,3.000-15.000-20,3.000-16.000-18,1.000-24.000-4,1.000-31.000 11,-1.000-31.000 12,1.000-31.000 12</inkml:trace>
</inkml:ink>
</file>

<file path=ppt/ink/ink2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33"/>
    </inkml:context>
    <inkml:brush xml:id="br0">
      <inkml:brushProperty name="width" value="0.0358740538358688" units="cm"/>
      <inkml:brushProperty name="height" value="0.0358740538358688" units="cm"/>
      <inkml:brushProperty name="color" value="#f2395b"/>
      <inkml:brushProperty name="ignorePressure" value="0"/>
    </inkml:brush>
  </inkml:definitions>
  <inkml:trace contextRef="#ctx0" brushRef="#br0">25700.000 49900.000 613,'0.000'-72.000'4,"0.000"6.000"8,0.000 7.000 8,0.000 6.000 8,0.000 13.000 5,0.000 23.000 4,0.000 22.000 2,0.000 22.000 4,-5.000 15.000-3,-9.000 9.000-7,-10.000 10.000-8,-8.000 10.000-8,-4.000 4.000-4,3.000 0.000 0,3.000 0.000-2,4.000 0.000-1,2.000-4.000-3,4.000-5.000-6,3.000-7.000-5,3.000-5.000-7,9.000-9.000-2,16.000-9.000 3,15.000-10.000 2,17.000-8.000 2,11.000-8.000 1,10.000-2.000-1,10.000-3.000-1,9.000-3.000 0,1.000-6.000-2,-6.000-5.000-3,-6.000-7.000-3,-6.000-5.000-2,-6.000-3.000-4,-2.000 4.000-6,-3.000 3.000-6,-3.000 3.000-5</inkml:trace>
</inkml:ink>
</file>

<file path=ppt/ink/ink2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33"/>
    </inkml:context>
    <inkml:brush xml:id="br0">
      <inkml:brushProperty name="width" value="0.0358225777745247" units="cm"/>
      <inkml:brushProperty name="height" value="0.0358225777745247" units="cm"/>
      <inkml:brushProperty name="color" value="#f2395b"/>
      <inkml:brushProperty name="ignorePressure" value="0"/>
    </inkml:brush>
  </inkml:definitions>
  <inkml:trace contextRef="#ctx0" brushRef="#br0">26050.000 49750.000 614,'-25.000'-46.000'6,"0.000"10.000"11,0.000 10.000 13,0.000 9.000 12,3.000 10.000 5,6.000 14.000 1,7.000 11.000-1,6.000 14.000 0,3.000 16.000-5,0.000 22.000-12,0.000 22.000-11,0.000 23.000-10,0.000 10.000-8,0.000 0.000-1,0.000 0.000-2,0.000 0.000-1,0.000 0.000-7,0.000 0.000-10,0.000 0.000-10,0.000 0.000-9,0.000-10.000-6,0.000-18.000 3,0.000-19.000 0,0.000-18.000 1</inkml:trace>
</inkml:ink>
</file>

<file path=ppt/ink/ink2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33"/>
    </inkml:context>
    <inkml:brush xml:id="br0">
      <inkml:brushProperty name="width" value="0.0334038585424423" units="cm"/>
      <inkml:brushProperty name="height" value="0.0334038585424423" units="cm"/>
      <inkml:brushProperty name="color" value="#f2395b"/>
      <inkml:brushProperty name="ignorePressure" value="0"/>
    </inkml:brush>
  </inkml:definitions>
  <inkml:trace contextRef="#ctx0" brushRef="#br0">25900.000 48650.000 658,'-8.000'-24.000'103,"34.000"4.000"-18,35.000 3.000-19,35.000 3.000-19,13.000 1.000-18,-6.000 1.000-17,-6.000-1.000-18,-6.000 1.000-18,-7.000 1.000-7,-6.000 3.000 0,-6.000 3.000 2,-6.000 4.000 0,-9.000 2.000-4,-8.000 4.000-7,-10.000 3.000-7,-9.000 3.000-8</inkml:trace>
</inkml:ink>
</file>

<file path=ppt/ink/ink2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33"/>
    </inkml:context>
    <inkml:brush xml:id="br0">
      <inkml:brushProperty name="width" value="0.0404309965670109" units="cm"/>
      <inkml:brushProperty name="height" value="0.0404309965670109" units="cm"/>
      <inkml:brushProperty name="color" value="#f2395b"/>
      <inkml:brushProperty name="ignorePressure" value="0"/>
    </inkml:brush>
  </inkml:definitions>
  <inkml:trace contextRef="#ctx0" brushRef="#br0">26500.000 48000.000 544,'-108.000'-36.000'115,"34.000"28.000"-17,35.000 28.000-19,35.000 29.000-17,16.000 21.000-16,1.000 16.000-14,-1.000 15.000-13,1.000 17.000-14,1.000 17.000-14,3.000 23.000-11,3.000 22.000-11,4.000 22.000-13,-1.000-6.000-9,-3.000-30.000-6,-3.000-32.000-8,-2.000-30.000-7</inkml:trace>
</inkml:ink>
</file>

<file path=ppt/ink/ink2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5"/>
    </inkml:context>
    <inkml:brush xml:id="br0">
      <inkml:brushProperty name="width" value="0.0396226793527603" units="cm"/>
      <inkml:brushProperty name="height" value="0.0396226793527603" units="cm"/>
      <inkml:brushProperty name="color" value="#f2395b"/>
      <inkml:brushProperty name="ignorePressure" value="0"/>
    </inkml:brush>
  </inkml:definitions>
  <inkml:trace contextRef="#ctx0" brushRef="#br0">25250.000 53700.000 555,'-18.000'-66.000'-30,"17.000"19.000"31,15.000 19.000 29,16.000 19.000 30,16.000 10.000 10,20.000 4.000-12,18.000 3.000-11,20.000 3.000-11,19.000-1.000-7,22.000-2.000-4,22.000-3.000-3,23.000-3.000-3,11.000-2.000-3,4.000 0.000-1,3.000 0.000-1,3.000 0.000-3,-1.000 0.000-1,-2.000 0.000-3,-3.000 0.000-3,-3.000 0.000-4,-9.000 3.000-4,-11.000 6.000-7,-14.000 7.000-7,-11.000 6.000-7,-12.000-1.000-5,-9.000-5.000-2,-10.000-7.000-4,-8.000-5.000-3,-11.000-4.000 1,-8.000 0.000 2,-10.000 0.000 2,-9.000 0.000 4,-10.000 1.000 0,-9.000 4.000 1,-10.000 3.000 0,-8.000 3.000 0,-9.000 3.000 2,-6.000 3.000 3,-6.000 3.000 5,-6.000 4.000 3,-7.000 1.000 3,-6.000 0.000 3,-6.000 0.000 3,-6.000 0.000 3</inkml:trace>
</inkml:ink>
</file>

<file path=ppt/ink/ink2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5"/>
    </inkml:context>
    <inkml:brush xml:id="br0">
      <inkml:brushProperty name="width" value="0.0356669761240482" units="cm"/>
      <inkml:brushProperty name="height" value="0.0356669761240482" units="cm"/>
      <inkml:brushProperty name="color" value="#f2395b"/>
      <inkml:brushProperty name="ignorePressure" value="0"/>
    </inkml:brush>
  </inkml:definitions>
  <inkml:trace contextRef="#ctx0" brushRef="#br0">26900.000 52300.000 616,'-2.000'-47.000'0,"-3.000"6.000"0,-3.000 7.000 0,-2.000 6.000 0,-6.000-2.000 2,-6.000-9.000 2,-6.000-10.000 2,-6.000-8.000 4,-6.000 3.000 5,-2.000 20.000 9,-3.000 18.000 9,-3.000 20.000 9,-4.000 19.000 1,-3.000 22.000-8,-3.000 22.000-6,-2.000 23.000-7,-8.000 13.000-5,-8.000 6.000 0,-10.000 7.000-3,-9.000 6.000 0,-7.000-2.000-3,-3.000-9.000-4,-3.000-10.000-3,-2.000-8.000-4,-1.000-8.000-2,3.000-2.000-1,3.000-3.000-2,4.000-3.000-1,1.000-6.000 1,0.000-5.000 0,0.000-7.000 2,0.000-5.000 1,3.000-6.000 1,6.000-3.000 1,7.000-3.000 2,6.000-2.000 0,6.000-6.000 1,6.000-6.000 2,7.000-6.000 1,6.000-6.000 1,13.000 2.000 1,23.000 14.000-1,22.000 11.000-1,22.000 14.000 0,16.000 3.000-1,14.000-2.000-1,11.000-3.000 0,14.000-3.000-2,8.000-1.000-3,7.000 4.000-3,6.000 3.000-4,7.000 3.000-4,7.000 4.000-4,9.000 7.000-4,10.000 6.000-5,10.000 7.000-5,7.000 5.000-2,6.000 7.000-1,7.000 6.000-1,6.000 7.000 0,-13.000-10.000 0,-31.000-25.000 3,-31.000-25.000 3,-31.000-25.000 3,-16.000-10.000 0,0.000 7.000 2,0.000 6.000-1,0.000 7.000 0</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58200.000 52200.000,'-100.000'-100.000,"75.000"100.000,0.000 0.000,-50.000 100.000,0.000 0.000,25.000 75.000,0.000 0.000,25.000 0.000,0.000 0.000,75.000-75.000,0.000 0.000,75.000-100.000,0.000 0.000,50.000-100.000,0.000 0.000,-75.000-75.000,0.000 0.000,-75.000-50.000,0.000 0.000,-50.000 125.000,0.000 0.000,-50.000 75.000,0.000 0.000,50.000 25.000,0.000 0.000,100.000 0.000,0.000 0.000,25.000 0.000,0.000 0.000,0.000-25.000,0.000 0.000,-50.000 125.000,0.000 0.000,-50.000 25.000,0.000 0.000,-25.000 50.000,0.000 0.000,0.000-25.000,0.000 0.000,0.000-100.000,0.000 0.000,50.000-50.000,0.000 0.000,50.000-50.000,0.000 0.000,-25.000 0.000,0.000 0.000,0.000 50.000,0.000 0.000,-50.000-25.000,0.000 0.000,25.000 0.000</inkml:trace>
</inkml:ink>
</file>

<file path=ppt/ink/ink2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6"/>
    </inkml:context>
    <inkml:brush xml:id="br0">
      <inkml:brushProperty name="width" value="0.0337114296853542" units="cm"/>
      <inkml:brushProperty name="height" value="0.0337114296853542" units="cm"/>
      <inkml:brushProperty name="color" value="#f2395b"/>
      <inkml:brushProperty name="ignorePressure" value="0"/>
    </inkml:brush>
  </inkml:definitions>
  <inkml:trace contextRef="#ctx0" brushRef="#br0">29350.000 53250.000 652,'-57.000'0.000'-4,"-11.000"0.000"-8,-14.000 0.000-7,-11.000 0.000-9,2.000 0.000 0,19.000 0.000 8,19.000 0.000 8,19.000 0.000 7,7.000 1.000 7,-3.000 4.000 5,-3.000 3.000 6,-2.000 3.000 6,0.000 1.000 3,7.000 1.000 0,6.000-1.000 1,7.000 1.000 1,4.000 2.000 3,3.000 7.000 4,3.000 6.000 5,4.000 7.000 4,4.000-1.000 0,6.000-6.000-5,7.000-6.000-5,6.000-6.000-5,6.000-2.000-5,6.000 3.000-2,7.000 3.000-3,6.000 4.000-3,6.000-1.000-4,6.000-3.000-3,7.000-3.000-4,6.000-2.000-3,4.000-5.000-3,4.000-2.000 0,3.000-3.000-2,3.000-3.000-1,-1.000-2.000-2,-2.000 0.000-1,-3.000 0.000-3,-3.000 0.000-1,-6.000 0.000 0,-5.000 0.000 1,-7.000 0.000 1,-5.000 0.000 2,-3.000 0.000 0,4.000 0.000-4,3.000 0.000-4,3.000 0.000-2,1.000 0.000-2,1.000 0.000 1,-1.000 0.000-1,1.000 0.000 1,2.000 1.000 2,7.000 4.000 4,6.000 3.000 3,7.000 3.000 3,8.000 1.000 3,14.000 1.000-1,11.000-1.000 0,14.000 1.000-1,5.000-3.000 2,1.000-2.000 1,-1.000-3.000 2,1.000-3.000 2,1.000-2.000 1,3.000 0.000-2,3.000 0.000 0,4.000 0.000-2,-1.000-2.000 0,-3.000-3.000-2,-3.000-3.000-1,-2.000-2.000 0,-6.000 0.000-2,-6.000 7.000 0,-6.000 6.000 1,-6.000 7.000-1,-13.000 0.000 1,-19.000-2.000 2,-18.000-3.000 2,-19.000-3.000 2,-12.000-1.000 1,-2.000 4.000 1,-3.000 3.000 0,-3.000 3.000 0</inkml:trace>
</inkml:ink>
</file>

<file path=ppt/ink/ink2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7"/>
    </inkml:context>
    <inkml:brush xml:id="br0">
      <inkml:brushProperty name="width" value="0.0373851731419563" units="cm"/>
      <inkml:brushProperty name="height" value="0.0373851731419563" units="cm"/>
      <inkml:brushProperty name="color" value="#f2395b"/>
      <inkml:brushProperty name="ignorePressure" value="0"/>
    </inkml:brush>
  </inkml:definitions>
  <inkml:trace contextRef="#ctx0" brushRef="#br0">28050.000 56000.000 588,'-40.000'-90.000'25,"23.000"23.000"-9,22.000 22.000-8,22.000 22.000-10,19.000 12.000 1,20.000 3.000 8,18.000 3.000 8,20.000 4.000 9,8.000 1.000 1,1.000 0.000-5,-1.000 0.000-6,1.000 0.000-5,-4.000 1.000-5,-6.000 4.000-5,-6.000 3.000-4,-6.000 3.000-4,-10.000 1.000-3,-12.000 1.000 0,-13.000-1.000-2,-12.000 1.000 0,-12.000 2.000-2,-8.000 7.000-2,-10.000 6.000-3,-9.000 7.000-2,-13.000 2.000-1,-16.000 1.000 0,-15.000-1.000 1,-15.000 1.000 0,-11.000-4.000 3,-2.000-6.000 4,-3.000-6.000 5,-3.000-6.000 4,-2.000-6.000 3,0.000-2.000 1,0.000-3.000 0,0.000-3.000 2,3.000-2.000 1,6.000 0.000 3,7.000 0.000 2,6.000 0.000 3,4.000 0.000 4,4.000 0.000 6,3.000 0.000 6,3.000 0.000 7,6.000 4.000 6,9.000 10.000 7,10.000 10.000 6,10.000 9.000 8,4.000 9.000-1,0.000 9.000-9,0.000 10.000-8,0.000 10.000-8,0.000 7.000-7,0.000 6.000-4,0.000 7.000-5,0.000 6.000-4,-2.000 10.000-5,-3.000 17.000-3,-3.000 15.000-5,-2.000 16.000-4,-1.000 4.000-2,3.000-6.000-4,3.000-6.000-2,4.000-6.000-3,1.000-12.000-4,0.000-15.000-7,0.000-15.000-6,0.000-16.000-6,3.000-16.000-4,6.000-16.000-2,7.000-15.000-1,6.000-15.000-2,3.000-14.000 2,0.000-8.000 8,0.000-10.000 7,0.000-9.000 7</inkml:trace>
</inkml:ink>
</file>

<file path=ppt/ink/ink2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7"/>
    </inkml:context>
    <inkml:brush xml:id="br0">
      <inkml:brushProperty name="width" value="0.0343984924256802" units="cm"/>
      <inkml:brushProperty name="height" value="0.0343984924256802" units="cm"/>
      <inkml:brushProperty name="color" value="#f2395b"/>
      <inkml:brushProperty name="ignorePressure" value="0"/>
    </inkml:brush>
  </inkml:definitions>
  <inkml:trace contextRef="#ctx0" brushRef="#br0">28600.000 57300.000 639,'23.000'-49.000'2,"-3.000"4.000"6,-3.000 3.000 3,-2.000 3.000 6,3.000 1.000 2,14.000 1.000 1,11.000-1.000 1,14.000 1.000 0,8.000 2.000 0,7.000 7.000-1,6.000 6.000-3,7.000 7.000-1,2.000 4.000-2,1.000 3.000 1,-1.000 3.000-1,1.000 4.000-1,-7.000 5.000-1,-12.000 10.000 0,-13.000 10.000-2,-12.000 9.000-1,-13.000 10.000 0,-12.000 14.000 1,-13.000 11.000 0,-12.000 14.000 1,-13.000 8.000 0,-12.000 7.000-3,-13.000 6.000-2,-12.000 7.000-2,-10.000 0.000-5,-6.000-2.000-4,-6.000-3.000-6,-6.000-3.000-6,-1.000-10.000-5,7.000-16.000-7,6.000-15.000-5,7.000-15.000-6,2.000-14.000-2,1.000-8.000 0,-1.000-10.000 2,1.000-9.000 2,2.000-16.000 1,7.000-22.000 5,6.000-22.000 3,7.000-21.000 3,7.000-14.000 5,9.000-2.000 6,10.000-3.000 5,10.000-3.000 5,5.000 5.000 6,4.000 17.000 5,3.000 15.000 6,3.000 16.000 6,3.000 10.000 2,3.000 7.000 2,3.000 6.000 0,4.000 7.000 0,7.000 7.000 4,13.000 9.000 5,12.000 10.000 6,13.000 10.000 5,6.000 10.000 1,0.000 13.000-4,0.000 12.000-4,0.000 13.000-4,3.000 7.000-6,6.000 4.000-10,7.000 3.000-8,6.000 3.000-10,1.000-1.000-7,-3.000-2.000-7,-3.000-3.000-5,-2.000-3.000-7,-9.000-10.000-7,-12.000-16.000-9,-13.000-15.000-8,-12.000-15.000-8</inkml:trace>
</inkml:ink>
</file>

<file path=ppt/ink/ink2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7"/>
    </inkml:context>
    <inkml:brush xml:id="br0">
      <inkml:brushProperty name="width" value="0.0300122983753681" units="cm"/>
      <inkml:brushProperty name="height" value="0.0300122983753681" units="cm"/>
      <inkml:brushProperty name="color" value="#f2395b"/>
      <inkml:brushProperty name="ignorePressure" value="0"/>
    </inkml:brush>
  </inkml:definitions>
  <inkml:trace contextRef="#ctx0" brushRef="#br0">30400.000 55950.000 733,'6.000'-71.000'2,"13.000"10.000"7,12.000 10.000 5,13.000 9.000 6,15.000 7.000 4,19.000 7.000 1,19.000 6.000 3,19.000 7.000 1,7.000 4.000-1,-3.000 3.000-5,-3.000 3.000-5,-2.000 4.000-4,-6.000 1.000-4,-6.000 0.000-1,-6.000 0.000-1,-6.000 0.000-2,-9.000 0.000-8,-8.000 0.000-11,-10.000 0.000-13,-9.000 0.000-12,-15.000 3.000-8,-18.000 6.000-3,-19.000 7.000-2,-18.000 6.000-3</inkml:trace>
</inkml:ink>
</file>

<file path=ppt/ink/ink2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9"/>
    </inkml:context>
    <inkml:brush xml:id="br0">
      <inkml:brushProperty name="width" value="0.0397397503256798" units="cm"/>
      <inkml:brushProperty name="height" value="0.0397397503256798" units="cm"/>
      <inkml:brushProperty name="color" value="#f2395b"/>
      <inkml:brushProperty name="ignorePressure" value="0"/>
    </inkml:brush>
  </inkml:definitions>
  <inkml:trace contextRef="#ctx0" brushRef="#br0">31250.000 55450.000 553,'-54.000'-24.000'2,"-5.000"4.000"5,-7.000 3.000 5,-5.000 3.000 5,2.000 3.000 3,13.000 3.000 6,12.000 3.000 3,13.000 4.000 4,7.000 7.000 2,4.000 13.000-4,3.000 12.000-4,3.000 13.000-2,3.000 9.000-2,3.000 6.000-3,3.000 7.000-2,4.000 6.000-1,1.000 3.000-2,0.000 0.000-2,0.000 0.000-1,0.000 0.000-2,0.000 1.000-3,0.000 4.000-4,0.000 3.000-4,0.000 3.000-4,-2.000-5.000-4,-3.000-12.000-7,-3.000-13.000-5,-2.000-12.000-5,2.000-13.000-5,9.000-12.000-1,10.000-13.000-2,10.000-12.000-1,10.000-24.000-2,13.000-34.000 0,12.000-35.000 0,13.000-33.000-1,4.000-18.000 3,-3.000 0.000 3,-3.000 0.000 5,-2.000 0.000 5,-6.000 9.000 5,-6.000 19.000 6,-6.000 19.000 7,-6.000 19.000 7,-7.000 16.000 2,-6.000 17.000-2,-6.000 15.000-2,-6.000 16.000-1,-2.000 16.000 9,3.000 20.000 22,3.000 18.000 22,4.000 20.000 21,-3.000 14.000 4,-5.000 14.000-14,-7.000 11.000-14,-5.000 14.000-14,-6.000 5.000-10,-3.000 1.000-4,-3.000-1.000-5,-2.000 1.000-5,-1.000-7.000-6,3.000-12.000-8,3.000-13.000-7,4.000-12.000-9,1.000-19.000-11,0.000-25.000-18,0.000-25.000-17,0.000-25.000-17,0.000-18.000 0,0.000-8.000 18,0.000-10.000 19,0.000-9.000 17,0.000-4.000 11,0.000 4.000 3,0.000 3.000 4,0.000 3.000 4,-5.000 18.000 10,-9.000 35.000 16,-10.000 35.000 18,-8.000 34.000 17,-12.000 18.000 3,-12.000 4.000-12,-13.000 3.000-12,-12.000 3.000-10,-4.000-2.000-9,7.000-6.000-4,6.000-6.000-5,7.000-6.000-4,5.000-9.000-2,7.000-8.000 1,6.000-10.000-1,7.000-9.000 0,11.000-9.000 1,20.000-5.000 0,18.000-7.000 2,20.000-5.000 1,17.000-11.000 0,20.000-11.000-4,18.000-14.000-1,20.000-11.000-4,3.000-6.000-1,-8.000 4.000 0,-10.000 3.000 0,-9.000 3.000-1,-12.000 4.000 1,-11.000 7.000 0,-14.000 6.000 1,-11.000 7.000 1,-15.000 8.000 0,-16.000 14.000-1,-15.000 11.000-1,-15.000 14.000-1,-20.000 11.000 0,-21.000 14.000 3,-22.000 11.000 1,-22.000 14.000 2,-8.000 3.000 1,6.000-2.000 1,7.000-3.000 1,6.000-3.000 1,7.000-6.000 0,10.000-5.000 1,10.000-7.000 0,9.000-5.000 2,18.000-12.000 1,29.000-16.000 2,28.000-15.000 4,28.000-15.000 2,24.000-14.000 1,23.000-8.000-4,22.000-10.000-1,22.000-9.000-4,10.000-5.000-1,1.000 0.000 0,-1.000 0.000-1,1.000 0.000-1,-10.000 4.000-1,-19.000 10.000-2,-18.000 10.000-1,-19.000 9.000-2,-26.000 18.000-4,-30.000 29.000-5,-32.000 28.000-6,-30.000 28.000-6,-25.000 15.000-2,-15.000 4.000 3,-15.000 3.000 1,-16.000 3.000 3,-8.000-2.000 3,0.000-6.000 2,0.000-6.000 3,0.000-6.000 4,1.000-6.000 2,4.000-2.000 4,3.000-3.000 4,3.000-3.000 3,9.000-6.000 2,16.000-5.000-1,15.000-7.000-1,17.000-5.000 0,19.000-9.000 4,26.000-9.000 9,24.000-10.000 9,26.000-8.000 10,21.000-12.000 1,19.000-12.000-7,19.000-13.000-6,19.000-12.000-7,15.000-10.000-6,13.000-6.000-4,12.000-6.000-5,13.000-6.000-5,1.000-1.000-3,-9.000 7.000-4,-10.000 6.000-3,-8.000 7.000-3,-15.000 4.000-5,-19.000 3.000-7,-18.000 3.000-7,-19.000 4.000-6,-15.000 2.000-4,-8.000 4.000-2,-10.000 3.000 0,-9.000 3.000-2,-15.000-1.000 2,-18.000-2.000 2,-19.000-3.000 4,-18.000-3.000 2,-14.000-6.000 4,-5.000-5.000 7,-7.000-7.000 6,-5.000-5.000 5,-6.000-4.000 5,-3.000 0.000 1,-3.000 0.000 2,-2.000 0.000 3,2.000 4.000 2,9.000 10.000 5,10.000 10.000 4,10.000 9.000 4,7.000 6.000 8,6.000 3.000 9,7.000 3.000 9,6.000 4.000 9,6.000 4.000 3,6.000 6.000-4,7.000 7.000-3,6.000 6.000-3,3.000 10.000-4,0.000 17.000-3,0.000 15.000-3,0.000 16.000-2,1.000 10.000-6,4.000 7.000-8,3.000 6.000-6,3.000 7.000-7,1.000 4.000-4,1.000 3.000 3,-1.000 3.000 1,1.000 4.000 1,1.000-6.000-8,3.000-11.000-17,3.000-14.000-18,4.000-11.000-18</inkml:trace>
</inkml:ink>
</file>

<file path=ppt/ink/ink2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9"/>
    </inkml:context>
    <inkml:brush xml:id="br0">
      <inkml:brushProperty name="width" value="0.0317222438752651" units="cm"/>
      <inkml:brushProperty name="height" value="0.0317222438752651" units="cm"/>
      <inkml:brushProperty name="color" value="#f2395b"/>
      <inkml:brushProperty name="ignorePressure" value="0"/>
    </inkml:brush>
  </inkml:definitions>
  <inkml:trace contextRef="#ctx0" brushRef="#br0">32900.000 55700.000 693,'10.000'-71.000'6,"23.000"10.000"13,22.000 10.000 13,22.000 9.000 11,8.000 7.000 5,-2.000 7.000-5,-3.000 6.000-6,-3.000 7.000-4,2.000 0.000-8,10.000-2.000-10,10.000-3.000-10,9.000-3.000-9,-2.000 1.000-7,-12.000 6.000-4,-13.000 7.000-2,-12.000 6.000-4,-13.000 9.000-4,-12.000 13.000-5,-13.000 12.000-6,-12.000 13.000-5,-10.000 4.000-2,-6.000-3.000 4,-6.000-3.000 3,-6.000-2.000 3,-6.000-5.000 3,-2.000-2.000 6,-3.000-3.000 5,-3.000-3.000 4</inkml:trace>
</inkml:ink>
</file>

<file path=ppt/ink/ink2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49"/>
    </inkml:context>
    <inkml:brush xml:id="br0">
      <inkml:brushProperty name="width" value="0.0467137210071087" units="cm"/>
      <inkml:brushProperty name="height" value="0.0467137210071087" units="cm"/>
      <inkml:brushProperty name="color" value="#f2395b"/>
      <inkml:brushProperty name="ignorePressure" value="0"/>
    </inkml:brush>
  </inkml:definitions>
  <inkml:trace contextRef="#ctx0" brushRef="#br0">33350.000 56300.000 470,'-94.000'26.000'0,"13.000"4.000"0,12.000 3.000 0,13.000 3.000 0,7.000 1.000 7,4.000 1.000 11,3.000-1.000 12,3.000 1.000 12,4.000 2.000 3,7.000 7.000-7,6.000 6.000-8,7.000 7.000-6,4.000 2.000-6,3.000 1.000-5,3.000-1.000-4,4.000 1.000-5,5.000-9.000-7,10.000-15.000-11,10.000-15.000-12,9.000-16.000-10,6.000-18.000-3,3.000-18.000 3,3.000-19.000 4,4.000-18.000 4,5.000-20.000 2,10.000-18.000 0,10.000-19.000 1,9.000-18.000 0,-1.000-3.000 2,-8.000 17.000 5,-10.000 15.000 6,-9.000 16.000 4,-9.000 10.000 5,-5.000 7.000 2,-7.000 6.000 4,-5.000 7.000 3,-12.000 19.000 12,-16.000 35.000 24,-15.000 35.000 22,-15.000 34.000 22,-4.000 21.000 5,9.000 10.000-15,10.000 10.000-16,10.000 9.000-14,4.000 10.000-10,0.000 14.000-6,0.000 11.000-5,0.000 14.000-4,0.000 22.000-6,0.000 35.000-6,0.000 35.000-5,0.000 34.000-5,0.000 20.000-1,0.000 6.000 1,0.000 7.000 2,0.000 6.000 1,3.000 4.000-6,6.000 4.000-16,7.000 3.000-15,6.000 3.000-16,1.000-13.000-8,-3.000-28.000 0,-3.000-28.000-1,-2.000-27.000 0,-3.000-39.000 2,1.000-46.000 8,-1.000-47.000 5,1.000-47.000 8</inkml:trace>
</inkml:ink>
</file>

<file path=ppt/ink/ink2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50"/>
    </inkml:context>
    <inkml:brush xml:id="br0">
      <inkml:brushProperty name="width" value="0.0465002171695232" units="cm"/>
      <inkml:brushProperty name="height" value="0.0465002171695232" units="cm"/>
      <inkml:brushProperty name="color" value="#f2395b"/>
      <inkml:brushProperty name="ignorePressure" value="0"/>
    </inkml:brush>
  </inkml:definitions>
  <inkml:trace contextRef="#ctx0" brushRef="#br0">32650.000 57900.000 473,'7.000'-235.000'4,"17.000"32.000"11,15.000 31.000 9,16.000 32.000 10,5.000 27.000 2,-2.000 26.000-6,-3.000 24.000-7,-3.000 26.000-6,-1.000 16.000-2,4.000 10.000-1,3.000 10.000 2,3.000 9.000-1,-4.000 12.000 1,-8.000 16.000-1,-10.000 15.000-2,-9.000 17.000 0,-12.000 14.000-5,-11.000 17.000-9,-14.000 15.000-9,-11.000 16.000-9,-11.000 5.000-3,-5.000-2.000 3,-7.000-3.000 2,-5.000-3.000 2,-4.000-9.000 4,0.000-11.000 1,0.000-14.000 3,0.000-11.000 2,1.000-14.000 2,4.000-11.000 4,3.000-14.000 2,3.000-11.000 3,9.000-17.000 3,16.000-18.000 6,15.000-19.000 4,17.000-18.000 6,19.000-26.000-1,26.000-31.000-6,24.000-31.000-5,26.000-31.000-6,18.000-16.000-3,13.000 0.000-1,12.000 0.000-2,13.000 0.000-2,6.000 7.000 0,0.000 17.000-1,0.000 15.000 0,0.000 16.000-1,-8.000 15.000 1,-16.000 16.000 0,-15.000 15.000 0,-15.000 17.000 1,-17.000 11.000 3,-15.000 10.000 2,-15.000 10.000 4,-16.000 9.000 4,-15.000 15.000 4,-11.000 22.000 3,-14.000 22.000 5,-11.000 23.000 3,-15.000 16.000 1,-16.000 13.000-4,-15.000 12.000-3,-15.000 13.000-4,-14.000 12.000-4,-8.000 13.000-5,-10.000 12.000-6,-9.000 13.000-4,-4.000-2.000-6,4.000-16.000-6,3.000-15.000-8,3.000-15.000-5,4.000-18.000-3,7.000-19.000 4,6.000-18.000 3,7.000-19.000 3,7.000-18.000-3,9.000-15.000-7,10.000-15.000-8,10.000-16.000-8,7.000-21.000-2,6.000-24.000 3,7.000-26.000 4,6.000-24.000 4,3.000-4.000 4,0.000 19.000 4,0.000 19.000 4,0.000 19.000 5</inkml:trace>
</inkml:ink>
</file>

<file path=ppt/ink/ink2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50"/>
    </inkml:context>
    <inkml:brush xml:id="br0">
      <inkml:brushProperty name="width" value="0.0452274568378925" units="cm"/>
      <inkml:brushProperty name="height" value="0.0452274568378925" units="cm"/>
      <inkml:brushProperty name="color" value="#f2395b"/>
      <inkml:brushProperty name="ignorePressure" value="0"/>
    </inkml:brush>
  </inkml:definitions>
  <inkml:trace contextRef="#ctx0" brushRef="#br0">34150.000 57250.000 486,'21.000'-158.000'-5,"-5.000"34.000"5,-7.000 35.000 6,-5.000 35.000 5,-3.000 18.000 5,4.000 3.000 5,3.000 3.000 5,3.000 4.000 4,6.000 5.000 4,9.000 10.000 1,10.000 10.000 2,10.000 9.000 1,8.000 15.000 1,10.000 22.000-2,10.000 22.000-1,9.000 23.000-1,9.000 19.000-2,9.000 19.000-5,10.000 19.000-4,10.000 19.000-3,4.000 7.000-10,0.000-3.000-12,0.000-3.000-14,0.000-2.000-12,-13.000-20.000-9,-24.000-34.000 0,-26.000-35.000-3,-24.000-33.000-1,-12.000-17.000-5,4.000 4.000-7,3.000 3.000-8,3.000 3.000-7</inkml:trace>
</inkml:ink>
</file>

<file path=ppt/ink/ink2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50"/>
    </inkml:context>
    <inkml:brush xml:id="br0">
      <inkml:brushProperty name="width" value="0.0264527015388012" units="cm"/>
      <inkml:brushProperty name="height" value="0.0264527015388012" units="cm"/>
      <inkml:brushProperty name="color" value="#f2395b"/>
      <inkml:brushProperty name="ignorePressure" value="0"/>
    </inkml:brush>
  </inkml:definitions>
  <inkml:trace contextRef="#ctx0" brushRef="#br0">32500.000 55800.000 831,'-49.000'-4.000'2,"4.000"-5.000"3,3.000-7.000 3,3.000-5.000 4,12.000-6.000 4,22.000-3.000 5,22.000-3.000 6,23.000-2.000 5,17.000-1.000-4,17.000 3.000-13,15.000 3.000-13,16.000 4.000-12,7.000 2.000-8,1.000 4.000-1,-1.000 3.000-3,1.000 3.000-1,-12.000 3.000 1,-21.000 3.000 3,-22.000 3.000 4,-22.000 4.000 4,-11.000 2.000-2,0.000 4.000-8,0.000 3.000-6,0.000 3.000-8</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59750.000 51500.000,'0.000'-100.000,"50.000"0.000,0.000 0.000,-25.000 0.000,0.000 0.000,0.000 75.000,0.000 0.000,-25.000 100.000,0.000 0.000,-25.000 150.000,0.000 0.000,0.000 225.000,0.000 0.000,25.000-25.000,0.000 0.000,-25.000-75.000,0.000 0.000,25.000-225.000</inkml:trace>
</inkml:ink>
</file>

<file path=ppt/ink/ink2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7:50"/>
    </inkml:context>
    <inkml:brush xml:id="br0">
      <inkml:brushProperty name="width" value="0.0265455227345228" units="cm"/>
      <inkml:brushProperty name="height" value="0.0265455227345228" units="cm"/>
      <inkml:brushProperty name="color" value="#f2395b"/>
      <inkml:brushProperty name="ignorePressure" value="0"/>
    </inkml:brush>
  </inkml:definitions>
  <inkml:trace contextRef="#ctx0" brushRef="#br0">33200.000 56000.000 828,'-46.000'7.000'66,"10.000"17.000"-17,10.000 15.000-16,9.000 16.000-15,6.000 12.000-13,3.000 9.000-5,3.000 10.000-7,4.000 10.000-5,1.000 0.000-3,0.000-5.000 2,0.000-7.000 2,0.000-5.000 2,0.000-8.000-5,0.000-5.000-13,0.000-7.000-12,0.000-5.000-12</inkml:trace>
</inkml:ink>
</file>

<file path=ppt/ink/ink23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ff00"/>
      <inkml:brushProperty name="ignorePressure" value="0"/>
    </inkml:brush>
  </inkml:definitions>
  <inkml:trace contextRef="#ctx0" brushRef="#br0">87.000 421.000,'0.074'0.018,"0.115"0.029,0.134 0.033,0.135 0.034,0.233 0.002,0.174 0.000,0.100-0.007,0.044-0.012,0.004-0.014,0.177 0.048,0.206 0.044,0.162 0.034,0.123 0.026,1.248 0.123,0.614 0.026,0.353-0.012,0.160-0.035,1.276-0.047,0.940-0.052,1.815-0.051,0.916-0.046,0.273-0.040,-0.159-0.033,1.657-0.026,1.077-0.020,2.710-0.014,1.394-0.009,0.128-0.006,-0.709-0.003,-1.209-0.002,-0.115-0.002,-1.742 0.001,-1.630 0.002,0.168 0.076,-0.043 0.043,-0.602 0.020,-0.916 0.003,-0.128-0.008,-0.425-0.014,-0.013-0.017,-0.485-0.018,-0.751-0.017,-0.866-0.015,-0.139-0.013,-0.400-0.010,-0.538-0.008,-0.587-0.006,-0.227-0.004,-0.063-0.003,-0.170-0.002,1.067-0.002,-0.008 0.000,-0.275 0.000,-0.296 0.001,-0.290 0.001,-0.476 0.001,-0.560 0.001,-0.038 0.001,-0.070 0.000,0.522 0.000,0.200 0.000,-0.020 0.000,-0.160 0.000,0.811 0.000,0.563 0.000,0.788 0.000,0.397 0.000,-0.028 0.000,-0.305 0.000,-0.465 0.000,-0.369 0.000,0.077 0.000,-0.083 0.000,-0.189 0.000,1.614 0.000,0.370 0.000,1.100 0.000,0.530 0.000,0.125 0.000,-0.143 0.000,0.433 0.000,-0.188 0.000,-0.572 0.000,-0.775 0.000,0.109 0.000,-0.290 0.000,-0.524 0.000,-0.636 0.000,-0.580 0.000,0.089 0.000,-0.047 0.000,-1.152 0.000,0.032 0.000,2.188 0.000,0.017 0.000,0.583 0.018,0.018 0.029,-0.345 0.033,-0.551 0.034,0.259 0.013,0.022-0.001,0.384-0.010,-0.148-0.015,-0.479-0.017,-0.655-0.017,-0.222-0.016,-0.444-0.014,-0.554-0.012,-0.583-0.009,-0.478-0.008,-0.091-0.004,-0.212-0.003,-0.167-0.002,-0.180-0.001,-0.226-0.001,-0.245 0.000,0.444-0.001,-0.063 0.000,0.305 0.000,0.077 0.001,-0.075 0.001,-0.167 0.001,0.431 0.001,0.193 0.000,0.026 0.000,-0.082 0.000,0.701 0.000,0.488 0.000,1.298 0.000,0.468 0.000,-0.097 0.000,-0.451 0.000,-0.645 0.000,-0.722 0.000,0.105 0.000,0.037 0.000,0.488 0.000,0.078 0.000,-0.190 0.000,-0.348 0.000,0.368 0.000,0.211 0.000,0.481 0.000,0.029 0.000,-0.262 0.000,-0.429 0.000,0.066 0.000,-0.211 0.000,-0.372 0.000,-0.448 0.000,0.088 0.000,-0.164 0.000,-0.313 0.000,-0.386 0.000,0.443 0.000,0.425 0.000,0.493 0.000,0.059 0.000,-0.224 0.000,-0.388 0.000,0.087 0.000,-0.056 0.000,0.288 0.000,-0.285 0.000,-0.480 0.000,-0.561 0.000,-0.492 0.000,-0.221 0.000,-0.243 0.000,-0.241 0.000,0.177 0.000,0.117 0.000,0.044 0.000,0.083 0.000,0.182 0.000,0.082 0.000,0.008 0.000,1.376 0.000,0.344 0.000,-0.012 0.000,-0.239 0.000,0.186 0.000,0.003 0.000,-0.226 0.000,-0.355 0.000,-0.412 0.000,-0.418 0.000,0.456 0.000,0.098 0.000,-0.138 0.000,-0.279 0.000,-0.391 0.000,-0.034 0.000,-0.091 0.000,0.003 0.000,-0.056 0.000,-0.132 0.000,-0.177 0.000,0.411 0.000,-0.111 0.000,-0.070 0.000,-0.186 0.000,-0.246 0.000,-0.267 0.000,0.071 0.000,-0.013 0.000,-0.065 0.000,-0.094 0.000,0.576 0.000,0.299 0.000,0.174 0.000,0.081 0.000,-0.416 0.000,-0.043 0.000,-0.059 0.000,0.247 0.000,0.152 0.000,0.046 0.000,-0.031 0.000,1.078 0.000,0.366 0.000,0.430 0.000,-0.002 0.000,-0.278 0.000,-0.435 0.000,-0.503 0.000,-0.509 0.000,0.407 0.000,0.523 0.000,0.594 0.000,0.155 0.000,-0.138 0.000,-0.315 0.000,0.037 0.000,-0.183 0.000,-0.310 0.000,-0.368 0.000,0.358 0.000,0.207 0.000,0.464 0.000,0.078 0.000,-0.174 0.000,-0.323 0.000,0.158 0.000,0.012 0.000,0.360 0.000,0.040 0.000,-0.167 0.000,-0.287 0.000,0.172 0.000,-0.062 0.000,-0.207 0.000,-0.285 0.000,0.095 0.000,0.153 0.000,0.014 0.000,1.005 0.000,0.008 0.000,-0.251 0.000,0.572 0.000,0.420 0.000,0.394 0.000,-0.093 0.000,-0.398 0.000,-0.564 0.000,-0.095 0.000,-0.303 0.000,-0.414 0.000,-0.455 0.000,0.308 0.000,0.184 0.000,0.290 0.000,0.097 0.000,-0.150 0.000,-0.302 0.000,-0.380 0.000,0.554 0.000,-0.134 0.000,-0.278 0.000,-0.261 0.147,-0.211 0.083,-0.325 0.036,-0.375 0.004,0.063-0.018,0.118-0.030,-0.058-0.036,-0.167-0.037,-0.224-0.035,-0.244-0.031,0.313-0.026,0.132-0.021,0.005-0.016,-0.076-0.012,0.475-0.008,0.466-0.005,0.308-0.003,-0.379 0.001,0.550-0.001,3.178-0.003,0.473 0.000,-0.151 0.001,-0.538 0.001,-0.747 0.001,-0.825 0.001,-0.090 0.001,-0.203 0.001,-0.057 0.001,-0.328 0.001,-0.477 0.000,-0.537 0.000,-0.224 0.000,-0.301 0.000,-0.239 0.000,-0.150 0.000,-0.259 0.000,-0.316 0.000,-0.335 0.000,-0.565 0.000,-0.057 0.000,0.546 0.000,-0.129 0.000,-0.163 0.000,-0.172 0.000,0.203 0.000,0.059 0.000,-0.037 0.000,-0.095 0.000,0.279 0.000,0.130 0.000,0.025 0.000,-0.044 0.000,0.117 0.000,0.065 0.000,0.027 0.000,0.000 0.000,-0.206 0.000,-0.083 0.000,-0.094 0.000,-0.536 0.000,0.129 0.000,1.724 0.000,0.329 0.000,0.027 0.000,-0.168 0.000,-0.263 0.000,-0.304 0.000,-0.307 0.000,-0.287 0.000,0.152 0.000,-0.020 0.000,-0.129 0.000,-0.189 0.000,0.136 0.000,0.114 0.000,0.014 0.000,-0.032 0.000,-0.118 0.000,-0.167 0.000,-0.188 0.000,-0.637 0.000,0.056 0.000,1.191 0.000,0.156 0.000,-0.013 0.000,-0.120 0.000,-0.069 0.000,-0.179 0.000,-0.236 0.000,-0.255 0.000,0.205 0.000,0.043 0.000,-0.064 0.000,-0.127 0.000,-0.159 0.000,-0.167 0.000,-0.086 0.000,-0.081 0.000,-0.109 0.000,-0.120 0.000,-0.119 0.000,-0.075 0.000,0.002 0.000,-0.015 0.000,-0.026 0.000,0.238 0.000,0.029 0.000,0.127 0.000,0.033 0.000,-0.030 0.000,-0.068 0.000,0.042 0.000,-0.038 0.000,-0.087 0.000,-0.111 0.000,-0.064 0.000,-0.029 0.000,-0.118 0.000,-0.066 0.000,-0.070 0.000,-0.069 0.000,-0.064 0.000,0.042 0.000,0.054 0.000,0.036 0.000,0.023 0.000,0.302 0.000,0.137 0.000,0.028 0.000,-0.044 0.000,-0.087 0.000,-0.108 0.000,-0.113 0.000,-0.109 0.000,-0.097 0.000,-0.083 0.000,-0.068 0.000,-0.053 0.000,0.081 0.000,0.072 0.000,0.046 0.000,0.026 0.000,0.011 0.000,-0.083 0.000,0.032 0.000,2.978 0.000</inkml:trace>
</inkml:ink>
</file>

<file path=ppt/ink/ink23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69.000 332.000,'0.032'0.000,"0.048"0.000,0.054 0.000,0.053 0.000,0.048 0.000,0.040 0.000,0.032 0.000,0.024 0.000,0.018 0.000,0.012 0.000,0.007 0.000,0.332 0.000,0.273 0.000,0.195 0.000,0.131 0.000,0.430 0.074,0.442 0.042,1.025 0.092,0.660 0.044,0.378 0.009,0.169-0.013,1.662 0.121,1.243 0.050,3.595 0.001,1.744-0.030,0.430-0.048,-0.442-0.056,-0.968-0.057,-1.233-0.053,0.799-0.047,0.420-0.040,0.994-0.032,0.257-0.025,0.393-0.018,-0.507-0.013,-1.045-0.008,-1.313-0.005,-0.522-0.002,-0.861 0.000,-1.015 0.001,-1.039 0.001,-0.020 0.002,-0.177 0.002,-0.264 0.002,-0.300 0.002,0.067 0.001,-0.292 0.001,-0.501 0.001,-0.597 0.001,0.214 0.000,0.054 0.000,0.445 0.000,0.000 0.000,-0.285 0.000,-0.447 0.000,0.201 0.000,0.011 0.000,0.350 0.000,-0.049 0.000,-0.300 0.000,-0.439 0.000,0.922 0.000,0.473 0.000,0.307 0.000,-0.352 0.000,-0.545 0.000,-0.620 0.000,-0.352 0.000,-0.077 0.000,-0.195 0.000,-0.260 0.000,1.450 0.000,0.385 0.000,-0.049 0.000,-0.314 0.000,-0.192 0.000,-0.215 0.000,-0.379 0.000,-0.456 0.000,0.172 0.000,0.047 0.000,0.515 0.000,0.114 0.000,-0.151 0.000,-0.310 0.000,0.643 0.000,0.468 0.000,0.838 0.000,0.276 0.000,-0.103 0.000,-0.339 0.000,1.082 0.000,0.291 0.000,-0.236 0.000,-0.556 0.000,-0.536 0.000,-0.705 0.000,-0.687 0.000,-0.772 0.000,-0.770 0.000,-0.712 0.000,-0.622 0.000,-0.519 0.000,-0.406 0.000,-0.406 0.000,-0.313 0.000,-0.230 0.000,-0.159 0.000,-0.103 0.000,-0.059 0.000,-0.027 0.000,-0.005 0.000,0.009 0.000,0.017 0.000,0.020 0.000,0.021 0.000,0.019 0.000,0.017 0.000,0.014 0.000,0.011 0.000,0.190 0.000</inkml:trace>
</inkml:ink>
</file>

<file path=ppt/ink/ink23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629.000 756.000,'0.037'-0.012,"0.058"-0.019,0.067-0.022,0.068-0.023,0.063-0.021,0.056-0.019,0.047-0.003,0.038 0.007,0.001 0.013,-0.022 0.015,-0.035 0.016,-0.041 0.015,-0.042 0.014,-0.039 0.012,-0.035 0.010,-0.029 0.007,0.151 0.006,0.108 0.004,0.496-0.034,0.340-0.056,0.215-0.066,0.119-0.067,0.343-0.027,0.167 0.002,0.042 0.019,-0.041 0.029,0.222 0.034,0.153 0.034,0.226 0.031,0.035 0.028,-0.089 0.023,-0.162 0.019,-0.068 0.014,-0.150 0.011,-0.192 0.007,-0.204 0.005,0.318 0.003,0.261 0.001,0.408 0.000,0.103-0.001,-0.099-0.001,-0.221-0.001,0.085-0.001,-0.093-0.001,-0.201-0.001,-0.255-0.001,0.043-0.001,-0.065 0.000,0.239 0.000,0.048 0.000,-0.078 0.000,-0.153 0.000,0.253 0.000,0.125 0.000,0.347 0.000,0.096 0.000,-0.072 0.000,-0.175 0.000,-0.098 0.000,-0.189 0.000,-0.234 0.000,-0.245 0.000,-0.087 0.000,-0.127 0.000,-0.143 0.000,-0.142 0.000,0.163 0.000,0.052 0.000,-0.023 0.000,-0.070 0.000,0.495 0.000,0.231 0.000,0.266 0.000,0.047 0.000,-0.096 0.000,-0.180 0.000,0.000 0.000,-0.032 0.000,0.060 0.000,-0.106 0.000,-0.205 0.000,-0.253 0.000,-0.136 0.000,-0.199 0.000,-0.224 0.000,-0.224 0.000,-0.041-0.037,-0.069-0.058,-0.081-0.030,-0.084-0.010,-0.079 0.004,-0.070 0.012,-0.059 0.016,-0.048 0.018,-0.037 0.018,-0.027 0.016,0.349 0.014,0.343 0.012,0.646 0.009,0.350 0.007,0.135 0.005,-0.013 0.003,-0.088 0.002,-0.130 0.001,-0.147 0.000,-0.147 0.000,0.177 0.000,0.077 0.000,0.209-0.001,0.058-0.001,-0.044-0.001,-0.105 0.000,-0.026 0.000,-0.121 0.000,-0.173 0.000,-0.193 0.000,0.047 0.000,-0.023 0.000,0.136 0.000,0.007 0.000,-0.076 0.000,-0.124 0.000,0.223 0.000,0.060 0.000,-0.048 0.000,-0.114 0.000,0.386 0.000,0.236 0.000,0.030 0.000,-0.104 0.000,-0.181 0.000,-0.218 0.000,0.216 0.000,0.037 0.000,-0.081 0.000,-0.150 0.000,0.203 0.000,0.046 0.000,0.292 0.000,0.060 0.000,-0.094 0.000,-0.185 0.000,0.010 0.000,-0.087 0.000,0.115 0.000,-0.059 0.000,-0.166 0.000,-0.222 0.000,-0.168 0.000,-0.195 0.000,-0.197 0.000,-0.185 0.000,-0.163 0.000,-0.137 0.000,-0.110 0.000,-0.085 0.000,0.085 0.000,0.040 0.000,0.008 0.000,-0.013 0.000,0.453 0.074,0.277 0.042,0.530 0.018,0.284 0.002,0.107-0.009,-0.015-0.015,0.221-0.018,-0.012-0.018,-0.161-0.017,-0.244-0.015,0.089-0.013,0.075-0.010,0.207-0.008,-0.018-0.006,-0.160-0.004,-0.240-0.003,-0.089 0.035,-0.133 0.057,-0.041 0.030,-0.127 0.010,-0.172-0.003,-0.188-0.011,-0.037-0.016,-0.086-0.017,-0.110-0.017,-0.118-0.016,0.162-0.014,0.109-0.011,0.066-0.009,0.034-0.007,0.214-0.005,0.092-0.003,0.173-0.002,0.065-0.001,-0.009-0.001,-0.056 0.000,0.084 0.000,0.020 0.000,0.051 0.001,-0.080 0.001,-0.158 0.001,-0.196 0.000,0.125-0.073,0.027-0.041,0.036-0.018,0.039-0.002,0.038 0.009,0.035 0.015,0.270 0.014,-0.006 0.020,-0.118 0.019,-0.178 0.016,-0.032 0.014,-0.025 0.010,-0.075 0.008,-0.102 0.006,-0.049 0.004,-0.017 0.002,-0.049 0.001,-0.066 0.001,0.487 0.001,0.073 0.000,-0.110-0.001,-0.056-0.001,-0.135-0.001,-0.175-0.001,-0.114 0.000,-0.141 0.000,-0.147 0.000,-0.140 0.000,-0.003 0.000,-0.062 0.000,-0.096 0.000,-0.110 0.000,-0.111 0.000,-0.103 0.000,-0.066 0.000,-0.038 0.000,0.186 0.000,0.094 0.000,0.029 0.000,-0.015 0.000,0.197 0.000,0.097 0.000,0.229 0.000,0.075 0.000,-0.028 0.000,-0.093 0.000,-0.127 0.000,-0.140 0.000,-0.138 0.000,-0.126 0.000,-0.091-0.037,-0.062-0.058,0.035-0.030,0.021-0.010,0.010 0.004,0.003 0.012,0.145 0.016,0.078 0.018,0.029 0.018,-0.004 0.016,-0.025-0.023,-0.036-0.046,-0.041-0.057,-0.041-0.061,0.146-0.021,0.108 0.005,0.259 0.022,0.116 0.031,0.016 0.035,-0.049 0.034,0.134 0.032,0.020 0.028,-0.054 0.023,-0.098 0.018,0.066 0.014,0.018 0.010,0.152 0.007,0.006 0.004,-0.089 0.003,-0.142 0.001,-0.148 0.000,-0.140-0.001,-0.125-0.001,-0.106-0.001,-0.116-0.001,-0.114-0.001,-0.104-0.001,-0.090-0.001,-0.074-0.001,-0.059 0.000,-0.045 0.000,-0.032 0.000,-0.022 0.000,-0.014 0.000,0.040 0.000,0.072 0.000,0.087 0.000,0.090 0.000,0.104 0.000,0.105 0.000,0.209 0.000,0.112 0.000,0.042 0.000,-0.006 0.000,0.038 0.000,-0.011 0.000,0.003 0.000,-0.128 0.000,-0.144 0.000,-0.140 0.000,-0.126 0.000,-0.106 0.000,-0.085 0.000,-0.065 0.000,-0.047 0.000,-0.031 0.000,-0.020 0.000,-0.006-0.013,0.004-0.020,0.009-0.023,0.012-0.022,0.012-0.020,0.011-0.017,0.010-0.014,0.008-0.011,0.006-0.008,0.005-0.005,0.003-0.003,0.002-0.002,0.001-0.001,-0.007 0.023,0.006 0.017,0.007 0.020,0.008 0.020,0.007 0.019,0.006 0.016,0.005 0.014,0.004 0.011,0.003 0.008,0.002 0.006,0.006-0.003,0.001-0.009,0.000-0.012,0.000-0.013,0.000-0.013,-0.001-0.011,-0.001-0.010,-0.001-0.008,-0.001-0.006,0.000-0.005,-0.001 0.006,0.006 0.009,0.007 0.012,0.007 0.013,0.007 0.012,0.006 0.011,0.005 0.009,0.004 0.008,0.022-0.012,0.031-0.024,0.035-0.030,0.035-0.032,1.359 0.000</inkml:trace>
</inkml:ink>
</file>

<file path=ppt/ink/ink23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1093.000 603.000,'-0.029'0.000,"-0.045"0.000,-0.052 0.000,-0.052 0.000,-0.048 0.000,-0.042 0.000,-0.035 0.000,-0.028 0.000,-0.076 0.000,-0.042 0.000,-0.013 0.000,0.007 0.000,-0.127 0.000,-0.057 0.000,-0.008 0.000,0.024 0.000,-0.086 0.000,-0.077 0.000,-0.323 0.000,-0.162 0.000,-0.047 0.000,0.030 0.000,-0.181 0.000,-0.155 0.000,-0.440 0.000,-0.222 0.000,-0.066 0.000,0.039 0.000,-0.008 0.000,0.111 0.000,0.178 0.000,0.208 0.000,-0.396 0.000,-0.163 0.000,0.046 0.000,0.177 0.000,0.247 0.000,0.274 0.000,0.271 0.000,0.250 0.000,-0.237 0.000,-0.163 0.000,-0.269 0.000,-0.096 0.000,0.022 0.000,0.095 0.000,-0.141 0.000,-0.134 0.000,-0.378 0.074,-0.138 0.042,0.026 0.018,0.129 0.002,0.057 0.010,0.153 0.014,0.204 0.016,0.221 0.016,0.050 0.070,0.085 0.025,-0.102 0.087,0.007 0.047,0.076 0.018,0.115-0.003,-0.182 0.003,-0.064 0.007,-0.168 0.064,-0.001 0.022,0.106-0.007,0.166-0.024,-0.009 0.040,0.099 0.004,0.162-0.019,0.190-0.032,0.065-0.020,0.128-0.011,-0.026 0.125,0.025 0.055,0.056 0.007,0.071-0.025,-0.145 0.030,-0.052-0.010,0.012-0.035,0.052-0.049,-0.037 0.148,-0.018 0.117,-0.022 0.198,0.050 0.088,0.093 0.012,0.113-0.038,0.063 0.061,0.099-0.027,0.116-0.081,0.117-0.110,0.110 0.082,0.097 0.052,0.082-0.008,0.066-0.046,0.051-0.067,0.037-0.075,0.026-0.075,0.017-0.069,0.182 0.050,0.126-0.025,0.082-0.071,0.047-0.095,0.022-0.104,0.004-0.101,0.004-0.019,0.004 0.035,0.028 0.114,0.002 0.038,0.000 0.000,-0.001-0.024,0.121 0.071,0.157 0.091,0.061 0.100,-0.005 0.025,-0.047-0.025,-0.071-0.055,0.012-0.052,-0.010-0.046,-0.023-0.039,-0.030-0.032,0.078-0.024,0.068-0.018,0.204 0.042,0.129 0.005,0.071-0.020,0.029-0.034,0.147 0.014,0.064-0.029,0.007-0.055,-0.030-0.067,0.427 0.077,0.319 0.016,0.504 0.068,0.216 0.023,0.016-0.008,-0.113-0.027,0.089 0.018,-0.009-0.028,0.352 0.018,0.042-0.027,-0.160-0.054,-0.277-0.068,-0.056-0.071,-0.204-0.068,-0.284-0.061,-0.315-0.052,-0.035-0.043,-0.148-0.034,-0.209-0.025,-0.233-0.018,0.211-0.012,0.111-0.007,0.039-0.004,-0.010-0.001,0.604 0.000,0.584 0.002,0.271 0.002,0.050 0.002,-0.095 0.002,-0.181 0.002,-0.148 0.002,-0.117 0.002,0.261 0.148,0.043 0.084,-0.100 0.037,-0.185 0.004,-0.096-0.017,-0.180-0.030,-0.220-0.036,-0.229-0.037,0.002-0.035,-0.071-0.031,0.109-0.026,-0.005-0.021,-0.078-0.016,-0.118-0.012,0.232-0.009,0.072-0.006,0.319-0.003,0.086-0.002,-0.069 0.000,-0.164 0.000,-0.212 0.001,-0.227 0.001,0.123 0.001,0.117 0.001,0.473 0.001,0.151 0.001,-0.067 0.001,-0.201 0.001,-0.143 0.000,-0.243 0.000,-0.289 0.000,-0.297 0.000,0.069-0.110,0.004-0.099,0.146-0.067,0.006-0.041,-0.085-0.021,-0.137-0.007,0.282-0.126,0.235-0.046,0.132-0.028,-0.017-0.015,-0.111-0.005,-0.163 0.002,-0.074 0.043,-0.159 0.066,-0.202 0.076,-0.214 0.076,0.107 0.071,0.083 0.063,0.265-0.095,0.067-0.041,-0.065-0.004,-0.144 0.020,-0.037 0.034,-0.113 0.041,-0.154 0.042,-0.168 0.039,0.074-0.112,0.003-0.054,0.012-0.012,-0.056 0.015,-0.096 0.031,-0.114 0.040,0.085-0.105,0.059-0.043,0.112-0.092,-0.010-0.043,-0.088-0.008,-0.130 0.014,0.017-0.028,-0.037 0.021,-0.068 0.051,-0.084 0.067,0.005-0.039,-0.013-0.030,-0.023-0.022,-0.028-0.015,-0.029-0.010,-0.027-0.006,-0.043 0.034,-0.050 0.057,-0.050 0.068,-0.047 0.070,-0.060-0.100,-0.064-0.054,-0.061-0.021,-0.056 0.002,0.026-0.186,0.003-0.145,-0.012-0.053,-0.021 0.010,-0.025 0.049,-0.026 0.071,0.049-0.086,0.020-0.033,0.000 0.003,-0.013 0.026,-0.131-0.145,-0.123-0.097,-0.109-0.022,-0.092 0.028,-0.074 0.057,-0.057 0.072,-0.116-0.034,-0.071 0.048,-0.037 0.096,-0.013 0.120,0.003-0.057,0.014-0.019,-0.036-0.067,0.009-0.019,0.037 0.013,0.052 0.032,0.002 0.042,0.044 0.046,-0.116 0.008,-0.063 0.057,-0.025 0.083,0.002 0.095,0.037 0.058,0.057 0.030,0.066 0.010,0.066-0.003,-0.141-0.012,-0.042-0.016,-0.148-0.055,-0.057-0.002,0.005 0.032,0.045 0.052,0.067 0.060,0.076 0.061,-0.120-0.016,-0.090 0.009,-0.211-0.067,-0.125-0.038,-0.062-0.016,-0.016-0.001,-0.428-0.083,-0.292-0.056,-0.533-0.164,-0.206-0.073,0.018-0.010,0.161 0.032,-0.110-0.018,0.093 0.025,0.216 0.051,0.279 0.064,-0.180 0.049,-0.092 0.036,-0.158 0.025,0.032 0.016,0.152 0.009,0.217 0.004,0.206 0.037,0.257 0.056,0.271 0.064,0.260 0.064,-0.005 0.059,0.046 0.052,0.002 0.044,0.047 0.035,0.073 0.027,0.084 0.020,-0.431-0.134,-0.360-0.075,-0.436-0.031,-0.158-0.001,0.032 0.018,0.151 0.029,-0.132 0.007,0.106 0.007,0.180 0.000,0.211-0.005,0.159 0.030,0.067 0.018,0.113 0.022,0.135 0.023,-0.281 0.013,-0.042 0.026,0.207 0.024,0.105 0.015,0.126 0.011,0.130 0.009,-0.025 0.006,0.026 0.004,0.056 0.002,0.071 0.001,-0.329 0.000,-0.193 0.000,-0.036-0.001,0.066-0.001,0.127-0.001,0.157-0.001,-0.051-0.001,0.115-0.001,0.154-0.001,0.164 0.000,0.157 0.000,0.139 0.000,0.116 0.000,0.092 0.000,0.070 0.000,0.050 0.000,0.034 0.000,0.021 0.000,0.011 0.000,-0.282 0.000,-0.232 0.000,-0.126 0.000,-0.048 0.000,0.005 0.000,0.038 0.000,-0.072 0.000,-0.063 0.000,-0.063 0.000,0.087 0.000,0.120 0.000,0.129 0.000,0.123 0.000,0.108 0.000,0.090 0.000,0.070 0.000,0.053 0.000,0.037 0.000,0.025 0.000,0.015 0.000,0.008 0.000,0.002 0.000,-0.001 0.000,-0.003 0.000,-0.004 0.000,-0.004 0.000,-0.004 0.000,-0.003 0.000,-0.124 0.000</inkml:trace>
</inkml:ink>
</file>

<file path=ppt/ink/ink23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75600.000 48650.000,'0.000'-100.000,"0.000"75.000,0.000 0.000,0.000 50.000,0.000 0.000,0.000 25.000,0.000 0.000,-25.000 0.000,0.000 0.000,-50.000 75.000,0.000 0.000,0.000 25.000,0.000 0.000,-75.000 50.000,0.000 0.000,50.000-25.000,0.000 0.000,50.000-100.000,0.000 0.000,100.000-150.000,0.000 0.000,50.000-75.000,0.000 0.000,0.000-25.000,0.000 0.000,0.000 75.000,0.000 0.000,-75.000 50.000,0.000 0.000,0.000 50.000,0.000 0.000,0.000 0.000,0.000 0.000,0.000 0.000,0.000 0.000,25.000 50.000,0.000 0.000,25.000 0.000,0.000 0.000,-50.000 75.000,0.000 0.000,0.000-25.000,0.000 0.000,0.000-25.000,0.000 0.000,0.000-75.000,0.000 0.000,50.000-175.000,0.000 0.000,0.000-50.000,0.000 0.000,0.000 50.000,0.000 0.000,0.000 75.000,0.000 0.000,-25.000 50.000,0.000 0.000,-25.000 75.000,0.000 0.000,0.000 75.000,0.000 0.000,-25.000 50.000,0.000 0.000,0.000-25.000,0.000 0.000,0.000 0.000,0.000 0.000,0.000-100.000,0.000 0.000,0.000 0.000,0.000 0.000,-25.000-75.000,0.000 0.000,25.000-25.000,0.000 0.000,0.000 25.000,0.000 0.000,25.000 25.000,0.000 0.000,50.000-25.000,0.000 0.000,0.000 25.000,0.000 0.000,0.000 0.000,0.000 0.000,-25.000 25.000,0.000 0.000,-25.000 0.000,0.000 0.000,0.000-50.000,0.000 0.000,0.000 0.000,0.000 0.000,-25.000 0.000</inkml:trace>
</inkml:ink>
</file>

<file path=ppt/ink/ink23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77550.000 48500.000,'0.000'-200.000,"0.000"100.000,0.000 0.000,0.000-50.000,0.000 0.000,25.000 100.000,0.000 0.000,-25.000 0.000,0.000 0.000,0.000 75.000,0.000 0.000,0.000 125.000,0.000 0.000,0.000 50.000,0.000 0.000,0.000 75.000,0.000 0.000,-25.000 150.000,0.000 0.000,0.000 25.000,0.000 0.000,25.000-50.000,0.000 0.000,-25.000-300.000</inkml:trace>
</inkml:ink>
</file>

<file path=ppt/ink/ink23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78500.000 48750.000,'0.000'-50.000,"-75.000"100.000,0.000 0.000,0.000 100.000,0.000 0.000,-50.000 125.000,0.000 0.000,50.000-150.000,0.000 0.000,50.000-75.000,0.000 0.000,25.000-25.000,0.000 0.000,125.000-75.000,0.000 0.000,25.000-25.000,0.000 0.000,-25.000 75.000,0.000 0.000,-50.000 25.000,0.000 0.000,-25.000 50.000,0.000 0.000,-50.000-50.000</inkml:trace>
</inkml:ink>
</file>

<file path=ppt/ink/ink23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78600.000 48800.000,'-50.000'0.000,"25.000"50.000,0.000 0.000,25.000 125.000,0.000 0.000,-25.000 50.000,0.000 0.000,-25.000 25.000,0.000 0.000,25.000-75.000,0.000 0.000,0.000-125.000</inkml:trace>
</inkml:ink>
</file>

<file path=ppt/ink/ink23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80400.000 48300.000,'0.000'-100.000,"-25.000"100.000,0.000 0.000,-25.000 75.000,0.000 0.000,-25.000 75.000,0.000 0.000,-100.000 175.000,0.000 0.000,25.000-100.000,0.000 0.000,100.000-125.000,0.000 0.000,50.000-125.000,0.000 0.000,150.000-250.000,0.000 0.000,0.000 0.000,0.000 0.000,-50.000 175.000,0.000 0.000,-75.000 50.000,0.000 0.000,-25.000 200.000,0.000 0.000,0.000 25.000,0.000 0.000,0.000-75.000,0.000 0.000,125.000-100.000,0.000 0.000,0.000-125.000,0.000 0.000,-50.000 75.000,0.000 0.000,-50.000 50.000,0.000 0.000,0.000 75.000,0.000 0.000,-25.000 25.000,0.000 0.000,75.000-50.000,0.000 0.000,50.000-125.000,0.000 0.000,25.000-25.000,0.000 0.000,-50.000-25.000,0.000 0.000,-75.000 0.000,0.000 0.000,-50.000 25.000,0.000 0.000,-50.000 25.000,0.000 0.000,25.000 50.000,0.000 0.000,25.000 50.000,0.000 0.000,25.000 125.000,0.000 0.000,-25.000 125.000,0.000 0.000,25.000 50.000,0.000 0.000,0.000 50.000,0.000 0.000,-25.000-25.000,0.000 0.000,0.000-75.000,0.000 0.000,-25.000-100.000,0.000 0.000,-25.000-150.000,0.000 0.000,0.000-200.000,0.000 0.000,50.000-125.000,0.000 0.000,150.000 0.000,0.000 0.000,75.000 50.000,0.000 0.000,-100.000 100.000,0.000 0.000,-25.000 50.000</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9: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66850.000 52300.000,'-50.000'0.000,"0.000"0.000,0.000 0.000,150.000 75.000,0.000 0.000,100.000-25.000,0.000 0.000,50.000 25.000,0.000 0.000,-50.000 25.000,0.000 0.000,-50.000 0.000,0.000 0.000,-100.000-50.000,0.000 0.000,-25.000-25.000,0.000 0.000,-50.000 0.000,0.000 0.000,-100.000 50.000,0.000 0.000,-100.000 50.000,0.000 0.000,-50.000 75.000,0.000 0.000,175.000-150.000,0.000 0.000,25.000 0.000</inkml:trace>
</inkml:ink>
</file>

<file path=ppt/ink/ink23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83050.000 48100.000,'50.000'-150.000,"0.000"125.000,0.000 0.000,50.000 0.000,0.000 0.000,-25.000 50.000,0.000 0.000,-50.000 100.000,0.000 0.000,-100.000 100.000,0.000 0.000,-50.000-50.000,0.000 0.000,75.000-75.000,0.000 0.000,25.000-125.000,0.000 0.000,25.000-200.000,0.000 0.000,0.000 75.000,0.000 0.000,0.000 75.000,0.000 0.000,-25.000 75.000,0.000 0.000,25.000 25.000,0.000 0.000,-25.000 125.000,0.000 0.000,0.000 100.000,0.000 0.000,25.000 125.000,0.000 0.000,-25.000-100.000,0.000 0.000,25.000-225.000,0.000 0.000,25.000-25.000</inkml:trace>
</inkml:ink>
</file>

<file path=ppt/ink/ink23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83850.000 48400.000,'50.000'-50.000,"-50.000"25.000,0.000 0.000,0.000 50.000,0.000 0.000,-25.000 125.000,0.000 0.000,-25.000 125.000,0.000 0.000,50.000-100.000,0.000 0.000,50.000-125.000,0.000 0.000,50.000-150.000,0.000 0.000,25.000-175.000,0.000 0.000,-25.000 25.000,0.000 0.000,-75.000 100.000,0.000 0.000,-100.000 125.000,0.000 0.000,-25.000 50.000,0.000 0.000,25.000 75.000,0.000 0.000,75.000-50.000,0.000 0.000,0.000-25.000</inkml:trace>
</inkml:ink>
</file>

<file path=ppt/ink/ink2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84950.000 48350.000,'0.000'50.000,"-25.000"75.000,0.000 0.000,-25.000 0.000,0.000 0.000,25.000 175.000,0.000 0.000,50.000-125.000,0.000 0.000,150.000-125.000,0.000 0.000,50.000-75.000,0.000 0.000,-50.000-50.000,0.000 0.000,-125.000 25.000,0.000 0.000,-25.000 0.000</inkml:trace>
</inkml:ink>
</file>

<file path=ppt/ink/ink2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85850.000 48800.000,'-250.000'0.000,"225.000"0.000,0.000 0.000,0.000 150.000,0.000 0.000,-75.000 200.000,0.000 0.000,0.000-75.000,0.000 0.000,75.000-125.000,0.000 0.000,-25.000-75.000</inkml:trace>
</inkml:ink>
</file>

<file path=ppt/ink/ink2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87400.000 48850.000,'100.000'0.000,"125.000"-50.000,0.000 0.000,75.000 0.000,0.000 0.000,0.000 0.000,0.000 0.000,-125.000 50.000,0.000 0.000,-100.000 100.000,0.000 0.000,-50.000-75.000</inkml:trace>
</inkml:ink>
</file>

<file path=ppt/ink/ink2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89400.000 47800.000,'300.000'100.000,"-125.000"-75.000,0.000 0.000,-25.000 50.000,0.000 0.000,-125.000 25.000,0.000 0.000,-50.000-25.000,0.000 0.000,-50.000-25.000,0.000 0.000,25.000-25.000</inkml:trace>
</inkml:ink>
</file>

<file path=ppt/ink/ink2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88200.000 49250.000,'-450.000'50.000,"350.000"-25.000,0.000 0.000,125.000-25.000,0.000 0.000,225.000 0.000,0.000 0.000,100.000-25.000,0.000 0.000,0.000 0.000,0.000 0.000,-175.000 25.000,0.000 0.000,-125.000 0.000</inkml:trace>
</inkml:ink>
</file>

<file path=ppt/ink/ink2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88000.000 49600.000,'-100.000'-100.000,"225.000"150.000,0.000 0.000,75.000 50.000,0.000 0.000,-100.000-25.000,0.000 0.000,-75.000-25.000</inkml:trace>
</inkml:ink>
</file>

<file path=ppt/ink/ink2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86100.000 50400.000,'0.000'-50.000,"-25.000"25.000,0.000 0.000,-50.000 125.000,0.000 0.000,50.000 25.000,0.000 0.000,25.000 25.000,0.000 0.000,25.000-75.000,0.000 0.000,0.000-75.000,0.000 0.000,25.000-25.000</inkml:trace>
</inkml:ink>
</file>

<file path=ppt/ink/ink2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86650.000 50350.000,'-50.000'-50.000,"-25.000"50.000,0.000 0.000,25.000 100.000,0.000 0.000,25.000 0.000,0.000 0.000,25.000-25.000,0.000 0.000,75.000-50.000,0.000 0.000,25.000 0.000,0.000 0.000,-25.000-25.000,0.000 0.000,-50.000 50.000,0.000 0.000,-50.000 25.000,0.000 0.000,-100.000 25.000,0.000 0.000,25.000-75.000,0.000 0.000,75.000-25.000</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74500.000 53050.000,'0.000'-50.000,"0.000"25.000,0.000 0.000,0.000-25.000,0.000 0.000,0.000-25.000,0.000 0.000,-25.000 50.000,0.000 0.000,-50.000 25.000,0.000 0.000,-25.000 50.000,0.000 0.000,25.000 50.000,0.000 0.000,25.000 25.000,0.000 0.000,0.000 0.000,0.000 0.000,25.000-25.000,0.000 0.000,50.000 25.000,0.000 0.000,50.000-100.000,0.000 0.000,50.000-50.000,0.000 0.000,25.000-50.000,0.000 0.000,0.000-100.000,0.000 0.000,-25.000-50.000,0.000 0.000,-25.000 0.000,0.000 0.000,-50.000 125.000,0.000 0.000,-50.000 75.000,0.000 0.000,0.000 100.000,0.000 0.000,0.000 125.000,0.000 0.000,0.000 0.000,0.000 0.000,-50.000 0.000,0.000 0.000,0.000-100.000,0.000 0.000,25.000-75.000,0.000 0.000,0.000-100.000,0.000 0.000,50.000-75.000,0.000 0.000,25.000 50.000,0.000 0.000,0.000 75.000,0.000 0.000,50.000 25.000,0.000 0.000,0.000 0.000,0.000 0.000,-25.000 0.000,0.000 0.000,-50.000 0.000,0.000 0.000,0.000 0.000</inkml:trace>
</inkml:ink>
</file>

<file path=ppt/ink/ink2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86900.000 50400.000,'100.000'0.000,"0.000"25.000,0.000 0.000,-25.000 75.000,0.000 0.000,-75.000 50.000,0.000 0.000,-75.000 25.000,0.000 0.000,50.000-125.000,0.000 0.000,-50.000 0.000</inkml:trace>
</inkml:ink>
</file>

<file path=ppt/ink/ink2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92350.000 48150.000,'0.000'-50.000,"25.000"50.000,0.000 0.000,-25.000-25.000,0.000 0.000,25.000 50.000,0.000 0.000,-100.000 150.000,0.000 0.000,-75.000 50.000,0.000 0.000,25.000-50.000,0.000 0.000,50.000-75.000,0.000 0.000,175.000-200.000,0.000 0.000,25.000 0.000,0.000 0.000,-75.000 100.000,0.000 0.000,-50.000 75.000,0.000 0.000,-50.000 0.000,0.000 0.000,25.000-50.000,0.000 0.000,25.000-150.000,0.000 0.000,75.000-25.000,0.000 0.000,-25.000 50.000,0.000 0.000,0.000 75.000,0.000 0.000,-25.000-25.000,0.000 0.000,-25.000 25.000,0.000 0.000,25.000 0.000,0.000 0.000,-25.000 0.000,0.000 0.000,25.000 25.000,0.000 0.000,0.000 25.000,0.000 0.000,-25.000 100.000,0.000 0.000,-25.000 50.000,0.000 0.000,-25.000-75.000,0.000 0.000,50.000-75.000,0.000 0.000,-25.000-25.000,0.000 0.000,25.000-100.000,0.000 0.000,0.000 25.000,0.000 0.000,0.000 50.000,0.000 0.000,25.000 25.000</inkml:trace>
</inkml:ink>
</file>

<file path=ppt/ink/ink2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92600.000 48200.000,'0.000'-50.000,"-25.000"125.000,0.000 0.000,0.000 50.000,0.000 0.000,-50.000 25.000,0.000 0.000,-75.000 50.000,0.000 0.000,25.000-25.000,0.000 0.000,25.000-75.000,0.000 0.000,75.000-100.000,0.000 0.000,100.000-125.000,0.000 0.000,50.000-25.000,0.000 0.000,-75.000 100.000</inkml:trace>
</inkml:ink>
</file>

<file path=ppt/ink/ink2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92250.000 48950.000,'50.000'-50.000,"-25.000"25.000,0.000 0.000,-25.000 75.000,0.000 0.000,25.000 75.000,0.000 0.000,0.000 0.000,0.000 0.000,25.000-25.000,0.000 0.000,0.000-25.000,0.000 0.000,0.000-75.000,0.000 0.000,-25.000-50.000,0.000 0.000,25.000-150.000,0.000 0.000,25.000-25.000,0.000 0.000,0.000 75.000,0.000 0.000,-50.000 125.000,0.000 0.000,0.000 25.000,0.000 0.000,-25.000 50.000,0.000 0.000,0.000 100.000,0.000 0.000,0.000 25.000,0.000 0.000,0.000-25.000,0.000 0.000,-25.000-75.000,0.000 0.000,25.000-50.000,0.000 0.000,-25.000-100.000,0.000 0.000,50.000-100.000,0.000 0.000,50.000 25.000,0.000 0.000,-25.000 100.000,0.000 0.000,25.000 25.000,0.000 0.000,0.000 25.000,0.000 0.000,-50.000 25.000,0.000 0.000,0.000-25.000</inkml:trace>
</inkml:ink>
</file>

<file path=ppt/ink/ink2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94050.000 48100.000,'0.000'-350.000,"0.000"300.000,0.000 0.000,0.000 75.000,0.000 0.000,-25.000 125.000,0.000 0.000,-25.000 150.000,0.000 0.000,25.000 25.000,0.000 0.000,-50.000 225.000,0.000 0.000,50.000 0.000,0.000 0.000,50.000-375.000,0.000 0.000,0.000-100.000</inkml:trace>
</inkml:ink>
</file>

<file path=ppt/ink/ink2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94600.000 48850.000,'0.000'-50.000,"-50.000"75.000,0.000 0.000,0.000 150.000,0.000 0.000,25.000 50.000,0.000 0.000,75.000-100.000,0.000 0.000,50.000-75.000,0.000 0.000,50.000-50.000,0.000 0.000,-75.000-75.000,0.000 0.000,-75.000 50.000,0.000 0.000,25.000-25.000</inkml:trace>
</inkml:ink>
</file>

<file path=ppt/ink/ink2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95050.000 49100.000,'-50.000'0.000,"0.000"50.000,0.000 0.000,0.000 50.000,0.000 0.000,0.000 125.000,0.000 0.000,0.000-25.000,0.000 0.000,0.000-75.000,0.000 0.000,25.000-100.000</inkml:trace>
</inkml:ink>
</file>

<file path=ppt/ink/ink2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95300.000 47850.000,'-100.000'0.000,"100.000"-25.000,0.000 0.000,25.000 25.000,0.000 0.000,150.000-25.000,0.000 0.000,75.000-25.000,0.000 0.000,-50.000 50.000,0.000 0.000,-150.000 0.000</inkml:trace>
</inkml:ink>
</file>

<file path=ppt/ink/ink2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96050.000 47000.000,'-50.000'-100.000,"25.000"75.000,0.000 0.000,25.000 125.000,0.000 0.000,-25.000 125.000,0.000 0.000,-25.000 50.000,0.000 0.000,50.000-175.000,0.000 0.000,-25.000-25.000</inkml:trace>
</inkml:ink>
</file>

<file path=ppt/ink/ink2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96450.000 48750.000,'0.000'-50.000,"150.000"50.000,0.000 0.000,50.000-25.000,0.000 0.000,100.000 0.000,0.000 0.000,-175.000 50.000,0.000 0.000,-100.000-25.000,0.000 0.000,-50.000 25.000</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72150.000 37650.000,'-50.000'0.000,"-25.000"-25.000,0.000 0.000,0.000 50.000,0.000 0.000,50.000 125.000,0.000 0.000,-25.000 250.000,0.000 0.000,50.000-125.000,0.000 0.000,0.000-100.000,0.000 0.000,25.000-150.000,0.000 0.000,25.000 0.000</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76000.000 51950.000,'0.000'-250.000,"0.000"200.000,0.000 0.000,0.000 75.000,0.000 0.000,0.000 175.000,0.000 0.000,0.000 100.000,0.000 0.000,-75.000 0.000,0.000 0.000,0.000 75.000,0.000 0.000,0.000-25.000,0.000 0.000,25.000-25.000,0.000 0.000,25.000-200.000,0.000 0.000,0.000-125.000</inkml:trace>
</inkml:ink>
</file>

<file path=ppt/ink/ink2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97300.000 48100.000,'-50.000'-50.000,"25.000"50.000,0.000 0.000,25.000 50.000,0.000 0.000,0.000 100.000,0.000 0.000,-25.000 200.000,0.000 0.000,-50.000 25.000,0.000 0.000,50.000-300.000</inkml:trace>
</inkml:ink>
</file>

<file path=ppt/ink/ink2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98950.000 47800.000,'50.000'-50.000,"25.000"-50.000,0.000 0.000,-25.000 100.000,0.000 0.000,-50.000 50.000,0.000 0.000,-100.000 175.000,0.000 0.000,-50.000-25.000,0.000 0.000,100.000-125.000,0.000 0.000,100.000-75.000,0.000 0.000,100.000-125.000,0.000 0.000,25.000 75.000,0.000 0.000,-75.000 100.000,0.000 0.000,-100.000 75.000,0.000 0.000,0.000-50.000,0.000 0.000,25.000-50.000,0.000 0.000,75.000-125.000,0.000 0.000,50.000-75.000,0.000 0.000,-75.000 50.000,0.000 0.000,-25.000 0.000,0.000 0.000,-75.000 75.000,0.000 0.000,-50.000 50.000,0.000 0.000,25.000 75.000,0.000 0.000,0.000 75.000,0.000 0.000,50.000 100.000,0.000 0.000,-25.000 125.000,0.000 0.000,0.000 0.000,0.000 0.000,0.000-175.000,0.000 0.000,0.000-75.000,0.000 0.000,-50.000-100.000,0.000 0.000,-25.000-50.000,0.000 0.000,50.000-150.000,0.000 0.000,75.000-75.000,0.000 0.000,125.000 0.000,0.000 0.000,75.000 0.000,0.000 0.000,-125.000 175.000,0.000 0.000,-50.000 0.000</inkml:trace>
</inkml:ink>
</file>

<file path=ppt/ink/ink2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100800.000 46800.000,'50.000'-50.000,"25.000"-50.000,0.000 0.000,0.000 100.000,0.000 0.000,-50.000 125.000,0.000 0.000,-75.000 75.000,0.000 0.000,-100.000-25.000,0.000 0.000,75.000-75.000,0.000 0.000,50.000-75.000,0.000 0.000,50.000-25.000,0.000 0.000,25.000 0.000,0.000 0.000,100.000-50.000,0.000 0.000,-25.000 0.000,0.000 0.000,-75.000 25.000</inkml:trace>
</inkml:ink>
</file>

<file path=ppt/ink/ink2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101150.000 47100.000,'250.000'-100.000,"-100.000"75.000,0.000 0.000,0.000 0.000,0.000 0.000,-75.000 25.000,0.000 0.000,-50.000 25.000</inkml:trace>
</inkml:ink>
</file>

<file path=ppt/ink/ink2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102050.000 46250.000,'-100.000'-100.000,"25.000"225.000,0.000 0.000,50.000 150.000,0.000 0.000,0.000 25.000,0.000 0.000,0.000-225.000</inkml:trace>
</inkml:ink>
</file>

<file path=ppt/ink/ink2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101950.000 48550.000,'-100.000'-50.000,"75.000"25.000,0.000 0.000,100.000 25.000,0.000 0.000,150.000-25.000,0.000 0.000,0.000 0.000,0.000 0.000,-75.000 25.000,0.000 0.000,-150.000-25.000</inkml:trace>
</inkml:ink>
</file>

<file path=ppt/ink/ink24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102500.000 48000.000,'-100.000'-100.000,"100.000"125.000,0.000 0.000,0.000 100.000,0.000 0.000,0.000 150.000,0.000 0.000,0.000-25.000,0.000 0.000,0.000-175.000,0.000 0.000,0.000-50.000</inkml:trace>
</inkml:ink>
</file>

<file path=ppt/ink/ink2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104000.000 47200.000,'100.000'0.000,"-50.000"50.000,0.000 0.000,50.000 50.000,0.000 0.000,-75.000 50.000,0.000 0.000,-100.000 25.000,0.000 0.000,-75.000-25.000,0.000 0.000,-25.000-50.000,0.000 0.000,125.000-100.000,0.000 0.000,25.000 0.000</inkml:trace>
</inkml:ink>
</file>

<file path=ppt/ink/ink24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103700.000 47750.000,'100.000'-50.000,"-100.000"150.000,0.000 0.000,-50.000 50.000,0.000 0.000,0.000 50.000,0.000 0.000,25.000 100.000,0.000 0.000,0.000-150.000,0.000 0.000,0.000-75.000</inkml:trace>
</inkml:ink>
</file>

<file path=ppt/ink/ink2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105150.000 47800.000,'0.000'-50.000,"-75.000"100.000,0.000 0.000,0.000 100.000,0.000 0.000,0.000 0.000,0.000 0.000,25.000 75.000,0.000 0.000,100.000-175.000,0.000 0.000,100.000-100.000,0.000 0.000,50.000-125.000,0.000 0.000,0.000-75.000,0.000 0.000,-150.000 75.000,0.000 0.000,-75.000 25.000,0.000 0.000,-125.000 150.000,0.000 0.000,-25.000 75.000,0.000 0.000,75.000 25.000,0.000 0.000,100.000-25.000,0.000 0.000,50.000-50.000</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76100.000 53200.000,'50.000'-50.000,"25.000"-25.000,0.000 0.000,0.000 50.000,0.000 0.000,-50.000 50.000,0.000 0.000,-100.000 100.000,0.000 0.000,-25.000 25.000,0.000 0.000,50.000-100.000,0.000 0.000,50.000-25.000,0.000 0.000,100.000-50.000,0.000 0.000,25.000 25.000,0.000 0.000,-75.000 50.000,0.000 0.000,-50.000 50.000,0.000 0.000,-100.000 25.000,0.000 0.000,25.000-75.000,0.000 0.000,50.000-25.000</inkml:trace>
</inkml:ink>
</file>

<file path=ppt/ink/ink2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106100.000 48100.000,'-50.000'200.000,"-50.000"-100.000,0.000 0.000,50.000 75.000,0.000 0.000,50.000 25.000,0.000 0.000,75.000-100.000,0.000 0.000,100.000-100.000,0.000 0.000,0.000-50.000,0.000 0.000,-125.000 25.000,0.000 0.000,-25.000 0.000</inkml:trace>
</inkml:ink>
</file>

<file path=ppt/ink/ink2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106450.000 48300.000,'-150.000'100.000,"125.000"0.000,0.000 0.000,0.000 150.000,0.000 0.000,25.000 125.000,0.000 0.000,-75.000 0.000,0.000 0.000,0.000-150.000,0.000 0.000,50.000-175.000</inkml:trace>
</inkml:ink>
</file>

<file path=ppt/ink/ink2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106450.000 45800.000,'0.000'-50.000,"50.000"25.000,0.000 0.000,0.000 25.000,0.000 0.000,100.000 50.000,0.000 0.000,-50.000 50.000,0.000 0.000,-150.000 100.000,0.000 0.000,-100.000-50.000,0.000 0.000,25.000-50.000,0.000 0.000,75.000-75.000,0.000 0.000,75.000-25.000,0.000 0.000,125.000 0.000,0.000 0.000,150.000-25.000,0.000 0.000,-225.000 25.000,0.000 0.000,-25.000-25.000</inkml:trace>
</inkml:ink>
</file>

<file path=ppt/ink/ink2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107400.000 46300.000,'250.000'-50.000,"-150.000"50.000,0.000 0.000,-50.000 25.000,0.000 0.000,-50.000 0.000</inkml:trace>
</inkml:ink>
</file>

<file path=ppt/ink/ink2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99050.000 53200.000,'0.000'-50.000,"-75.000"25.000,0.000 0.000,50.000 75.000,0.000 0.000,0.000 75.000,0.000 0.000,-25.000 75.000,0.000 0.000,50.000 100.000,0.000 0.000,0.000-50.000,0.000 0.000,25.000-200.000</inkml:trace>
</inkml:ink>
</file>

<file path=ppt/ink/ink2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99900.000 53700.000,'-100.000'0.000,"-25.000"75.000,0.000 0.000,75.000 25.000,0.000 0.000,50.000 0.000,0.000 0.000,50.000-25.000,0.000 0.000,75.000-75.000,0.000 0.000,0.000-75.000,0.000 0.000,-50.000-50.000,0.000 0.000,-75.000 0.000,0.000 0.000,-75.000 25.000,0.000 0.000,-25.000 75.000,0.000 0.000,50.000 25.000,0.000 0.000,25.000-25.000</inkml:trace>
</inkml:ink>
</file>

<file path=ppt/ink/ink2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100200.000 53100.000,'150.000'-150.000,"25.000"125.000,0.000 0.000,0.000 50.000,0.000 0.000,-125.000 0.000,0.000 0.000,0.000-25.000</inkml:trace>
</inkml:ink>
</file>

<file path=ppt/ink/ink2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102300.000 51800.000,'0.000'-50.000,"-125.000"150.000,0.000 0.000,-25.000 100.000,0.000 0.000,25.000 25.000,0.000 0.000,75.000-50.000,0.000 0.000,50.000-75.000,0.000 0.000,100.000-75.000,0.000 0.000,25.000-50.000,0.000 0.000,-50.000-75.000,0.000 0.000,-125.000 25.000,0.000 0.000,-50.000 75.000,0.000 0.000,50.000 25.000</inkml:trace>
</inkml:ink>
</file>

<file path=ppt/ink/ink2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104650.000 53150.000,'-100.000'50.000,"0.000"50.000,0.000 0.000,75.000-50.000,0.000 0.000,-50.000 75.000,0.000 0.000,0.000 100.000,0.000 0.000,75.000 25.000,0.000 0.000,25.000-75.000,0.000 0.000,0.000-150.000</inkml:trace>
</inkml:ink>
</file>

<file path=ppt/ink/ink2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105150.000 53800.000,'0.000'-50.000,"-25.000"50.000,0.000 0.000,-25.000 100.000,0.000 0.000,25.000 25.000,0.000 0.000,25.000 25.000,0.000 0.000,50.000-75.000,0.000 0.000,25.000-75.000,0.000 0.000,-50.000-75.000,0.000 0.000,0.000-75.000,0.000 0.000,-50.000 0.000,0.000 0.000,-25.000 100.000,0.000 0.000,0.000 25.000</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78350.000 52950.000,'-50.000'-100.000,"-25.000"100.000,0.000 0.000,-100.000 50.000,0.000 0.000,75.000 25.000,0.000 0.000,50.000 50.000,0.000 0.000,25.000 25.000,0.000 0.000,50.000-25.000,0.000 0.000,75.000-75.000,0.000 0.000,50.000-100.000,0.000 0.000,75.000-125.000,0.000 0.000,-75.000-25.000,0.000 0.000,-75.000 50.000,0.000 0.000,-75.000 75.000,0.000 0.000,0.000 50.000,0.000 0.000,25.000 150.000,0.000 0.000,0.000 25.000,0.000 0.000,-75.000 50.000,0.000 0.000,-25.000-75.000,0.000 0.000,25.000-75.000,0.000 0.000,75.000-150.000,0.000 0.000,50.000-50.000,0.000 0.000,-25.000 50.000,0.000 0.000,25.000 100.000,0.000 0.000,-25.000 25.000,0.000 0.000,25.000 0.000,0.000 0.000,-50.000-25.000,0.000 0.000,0.000 0.000</inkml:trace>
</inkml:ink>
</file>

<file path=ppt/ink/ink2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105650.000 53200.000,'0.000'-50.000,"0.000"25.000,0.000 0.000,75.000 25.000,0.000 0.000,25.000 0.000,0.000 0.000,0.000 0.000,0.000 0.000,-50.000 25.000</inkml:trace>
</inkml:ink>
</file>

<file path=ppt/ink/ink2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107100.000 52200.000,'0.000'-50.000,"-75.000"25.000,0.000 0.000,50.000 25.000,0.000 0.000,-75.000 75.000,0.000 0.000,25.000 75.000,0.000 0.000,25.000 25.000,0.000 0.000,50.000 0.000,0.000 0.000,0.000-75.000,0.000 0.000,75.000-75.000,0.000 0.000,0.000-50.000,0.000 0.000,-50.000-50.000,0.000 0.000,-75.000 25.000,0.000 0.000,-100.000 50.000,0.000 0.000,50.000 50.000</inkml:trace>
</inkml:ink>
</file>

<file path=ppt/ink/ink2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91550.000 54350.000,'0.000'-50.000,"0.000"25.000,0.000 0.000,125.000-75.000,0.000 0.000,50.000-50.000,0.000 0.000,-25.000 50.000,0.000 0.000,-75.000 100.000,0.000 0.000,0.000 50.000,0.000 0.000,-25.000 100.000,0.000 0.000,0.000 25.000,0.000 0.000,0.000 25.000,0.000 0.000,-25.000-50.000,0.000 0.000,0.000-75.000</inkml:trace>
</inkml:ink>
</file>

<file path=ppt/ink/ink2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93950.000 53150.000,'-50.000'-100.000,"-25.000"125.000,0.000 0.000,-75.000 125.000,0.000 0.000,-75.000 150.000,0.000 0.000,-25.000 100.000,0.000 0.000,100.000-150.000,0.000 0.000,50.000-125.000</inkml:trace>
</inkml:ink>
</file>

<file path=ppt/ink/ink2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2:5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79050.000 32900.000,'50.000'0.000,"0.000"-25.000,0.000 0.000,-25.000-25.000,0.000 0.000,50.000 25.000,0.000 0.000,-25.000 0.000,0.000 0.000,50.000 25.000,0.000 0.000,-50.000 0.000,0.000 0.000,0.000 0.000</inkml:trace>
</inkml:ink>
</file>

<file path=ppt/ink/ink2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3:0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63300.000 29550.000,'-50.000'-50.000,"50.000"25.000,0.000 0.000,-50.000-25.000,0.000 0.000,25.000 50.000,0.000 0.000,0.000 0.000,0.000 0.000,0.000 0.000,0.000 0.000,0.000 0.000</inkml:trace>
</inkml:ink>
</file>

<file path=ppt/ink/ink2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3:1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56450.000 33300.000,'-550.000'550.000,"325.000"-350.000,0.000 0.000,0.000-25.000,0.000 0.000,50.000-75.000,0.000 0.000,-50.000 25.000,0.000 0.000,50.000 0.000,0.000 0.000,75.000-75.000,0.000 0.000,25.000-25.000</inkml:trace>
</inkml:ink>
</file>

<file path=ppt/ink/ink2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3:3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26050.000 33500.000,'250.000'-8.000,"0.000"1.000,0.000-1.000,0.000 1.000,0.000-1.000,0.000 1.000,0.000-1.000,0.000 1.000,0.000-1.000,0.000 1.000,0.000-1.000,0.000 1.000,0.000-1.000,0.000 1.000,0.000-1.000,0.000 1.000,0.000-1.000,0.000 1.000,0.000-1.000,0.000 1.000,0.000-1.000,0.000 1.000,0.000-1.000,0.000 1.000,0.000-1.000,0.000 1.000,0.000-1.000,0.000 1.000,0.000-1.000,0.000 1.000,0.000-1.000,0.000 1.000,0.000-1.000,0.000 1.000,0.000-1.000,0.000 1.000,0.000-1.000,0.000 1.000,0.000-1.000,0.000 1.000</inkml:trace>
</inkml:ink>
</file>

<file path=ppt/ink/ink2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3:3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71900.000 31800.000,'0.000'50.000,"-50.000"-25.000,0.000 0.000,50.000 0.000,0.000 0.000,-25.000 0.000,0.000 0.000,25.000 0.000,0.000 0.000,-25.000 0.000</inkml:trace>
</inkml:ink>
</file>

<file path=ppt/ink/ink2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3:4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80850.000 51450.000,'50.000'0.000,"75.000"0.000,0.000 0.000,-100.000 0.000,0.000 0.000,50.000-25.000,0.000 0.000,-25.000 0.000,0.000 0.000,-25.000 0.000,0.000 0.000,-25.000 0.000,0.000 0.000,0.000 0.000,0.000 0.000,25.000 25.000</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79600.000 52200.000,'0.000'-150.000,"0.000"125.000,0.000 0.000,0.000 50.000,0.000 0.000,-25.000 250.000,0.000 0.000,-25.000 0.000,0.000 0.000,-25.000-25.000,0.000 0.000,0.000 0.000,0.000 0.000,0.000-75.000,0.000 0.000,50.000-150.000,0.000 0.000,50.000-150.000,0.000 0.000,0.000 75.000</inkml:trace>
</inkml:ink>
</file>

<file path=ppt/ink/ink2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0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97950.000 57700.000,'-200.000'-200.000,"150.000"100.000,0.000 0.000,50.000 25.000,0.000 0.000,0.000 50.000,0.000 0.000,25.000-25.000,0.000 0.000,-25.000-25.000,0.000 0.000,0.000 25.000,0.000 0.000,0.000 0.000,0.000 0.000,-25.000 50.000,0.000 0.000,25.000-25.000,0.000 0.000,100.000-25.000,0.000 0.000,125.000-25.000,0.000 0.000,100.000 25.000,0.000 0.000,-50.000 50.000,0.000 0.000,0.000 25.000,0.000 0.000,-50.000-25.000,0.000 0.000,-50.000 0.000,0.000 0.000,-50.000-25.000,0.000 0.000,-75.000 25.000,0.000 0.000,-25.000 0.000,0.000 0.000,50.000 0.000,0.000 0.000,75.000 0.000,0.000 0.000,-125.000 0.000,0.000 0.000,25.000 0.000</inkml:trace>
</inkml:ink>
</file>

<file path=ppt/ink/ink2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0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103050.000 56700.000,'50.000'0.000,"25.000"0.000,0.000 0.000,0.000 0.000,0.000 0.000,0.000 0.000,0.000 0.000,25.000-25.000,0.000 0.000,50.000 25.000,0.000 0.000,-25.000-50.000,0.000 0.000,0.000 25.000,0.000 0.000,-50.000 0.000,0.000 0.000,-50.000 25.000,0.000 0.000,0.000 0.000,0.000 0.000,0.000 0.000,0.000 0.000,0.000-25.000,0.000 0.000,50.000 0.000,0.000 0.000,0.000 25.000,0.000 0.000,0.000-25.000,0.000 0.000,-25.000 0.000,0.000 0.000,0.000 25.000,0.000 0.000,-75.000 25.000,0.000 0.000,-75.000 75.000,0.000 0.000,25.000-25.000,0.000 0.000,25.000-50.000</inkml:trace>
</inkml:ink>
</file>

<file path=ppt/ink/ink2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0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78850.000 56350.000,'-50.000'0.000,"50.000"-25.000,0.000 0.000,0.000-50.000,0.000 0.000,0.000 25.000,0.000 0.000,0.000 25.000,0.000 0.000,0.000 100.000,0.000 0.000,25.000 0.000,0.000 0.000,0.000-50.000</inkml:trace>
</inkml:ink>
</file>

<file path=ppt/ink/ink2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0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78700.000 55350.000,'0.000'-50.000,"-50.000"25.000,0.000 0.000,25.000 75.000,0.000 0.000,0.000 25.000,0.000 0.000,25.000 25.000,0.000 0.000,25.000 25.000,0.000 0.000,0.000 100.000,0.000 0.000,25.000 125.000,0.000 0.000,0.000 150.000,0.000 0.000,-25.000-125.000,0.000 0.000,0.000-125.000,0.000 0.000,0.000-50.000,0.000 0.000,-25.000-75.000,0.000 0.000,50.000-25.000,0.000 0.000,-25.000-50.000,0.000 0.000,50.000-75.000,0.000 0.000,-75.000-25.000,0.000 0.000,25.000-25.000</inkml:trace>
</inkml:ink>
</file>

<file path=ppt/ink/ink2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0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80850.000 56350.000,'-100.000'0.000,"0.000"0.000,0.000 0.000,25.000 25.000,0.000 0.000,-25.000 25.000,0.000 0.000,0.000 25.000,0.000 0.000,25.000-25.000,0.000 0.000,-50.000 75.000,0.000 0.000,0.000 50.000,0.000 0.000,25.000-50.000,0.000 0.000,25.000 0.000,0.000 0.000,50.000-25.000,0.000 0.000,25.000-25.000,0.000 0.000,0.000-25.000,0.000 0.000,75.000-25.000,0.000 0.000,0.000 0.000,0.000 0.000,25.000-25.000,0.000 0.000,75.000 0.000,0.000 0.000,25.000 0.000,0.000 0.000,0.000 0.000,0.000 0.000,-75.000 25.000,0.000 0.000,-50.000-25.000,0.000 0.000,-50.000 0.000,0.000 0.000,0.000-50.000</inkml:trace>
</inkml:ink>
</file>

<file path=ppt/ink/ink2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81450.000 57100.000,'50.000'-150.000,"-100.000"150.000,0.000 0.000,0.000 100.000,0.000 0.000,-50.000 75.000,0.000 0.000,50.000-50.000,0.000 0.000,0.000-25.000,0.000 0.000,50.000-50.000,0.000 0.000,0.000 0.000,0.000 0.000,75.000-50.000,0.000 0.000,0.000 0.000,0.000 0.000,50.000 50.000,0.000 0.000,-75.000 25.000,0.000 0.000,-50.000 75.000,0.000 0.000,-75.000 25.000,0.000 0.000,0.000-25.000,0.000 0.000,-25.000-75.000,0.000 0.000,50.000-50.000,0.000 0.000,25.000-25.000,0.000 0.000,75.000-125.000,0.000 0.000,100.000-25.000,0.000 0.000,0.000-50.000,0.000 0.000,-25.000 50.000,0.000 0.000,-75.000 100.000,0.000 0.000,-100.000 50.000,0.000 0.000,25.000 25.000,0.000 0.000,-25.000 50.000,0.000 0.000,25.000 50.000,0.000 0.000,25.000 25.000,0.000 0.000,0.000 25.000,0.000 0.000,25.000 150.000,0.000 0.000,0.000 25.000,0.000 0.000,-25.000-175.000,0.000 0.000,25.000-100.000,0.000 0.000,-50.000-200.000,0.000 0.000,-25.000 75.000</inkml:trace>
</inkml:ink>
</file>

<file path=ppt/ink/ink2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81700.000 58550.000,'0.000'-50.000,"25.000"-75.000,0.000 0.000,-25.000 75.000,0.000 0.000,25.000 25.000,0.000 0.000,50.000 75.000,0.000 0.000,0.000 25.000,0.000 0.000,-25.000 25.000,0.000 0.000,0.000 0.000,0.000 0.000,-25.000 25.000,0.000 0.000,-25.000 25.000,0.000 0.000,-75.000 50.000,0.000 0.000,0.000 0.000,0.000 0.000,-25.000-50.000,0.000 0.000,75.000-100.000,0.000 0.000,-25.000-25.000</inkml:trace>
</inkml:ink>
</file>

<file path=ppt/ink/ink2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82900.000 57700.000,'50.000'-50.000,"50.000"-125.000,0.000 0.000,0.000 125.000,0.000 0.000,25.000 75.000,0.000 0.000,-50.000 50.000,0.000 0.000,-50.000 25.000,0.000 0.000,-25.000 75.000,0.000 0.000,-50.000-25.000,0.000 0.000,0.000-100.000</inkml:trace>
</inkml:ink>
</file>

<file path=ppt/ink/ink2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82600.000 59300.000,'0.000'-150.000,"25.000"125.000,0.000 0.000,125.000-75.000,0.000 0.000,0.000 50.000,0.000 0.000,0.000 50.000,0.000 0.000,0.000 25.000,0.000 0.000,-25.000 25.000,0.000 0.000,-100.000-25.000</inkml:trace>
</inkml:ink>
</file>

<file path=ppt/ink/ink2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86450.000 58300.000,'0.000'50.000,"-25.000"-50.000,0.000 0.000,25.000-25.000,0.000 0.000,-25.000 0.000,0.000 0.000,25.000 0.000,0.000 0.000,0.000 0.000,0.000 0.000,0.000-25.000,0.000 0.000,0.000 25.000,0.000 0.000,0.000 0.000,0.000 0.000,0.000-25.000,0.000 0.000,0.000-25.000,0.000 0.000,25.000 25.000,0.000 0.000,0.000-50.000,0.000 0.000,0.000 75.000,0.000 0.000,0.000 0.000,0.000 0.000,25.000 0.000,0.000 0.000,0.000 50.000,0.000 0.000,0.000 50.000,0.000 0.000,25.000 75.000,0.000 0.000,0.000-25.000,0.000 0.000,-50.000-50.000,0.000 0.000,25.000-25.000,0.000 0.000,-50.000 0.000,0.000 0.000,0.000 0.000,0.000 0.000,0.000 25.000,0.000 0.000,0.000-25.000,0.000 0.000,0.000 0.000,0.000 0.000,-25.000-75.000</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79350.000 53750.000,'200.000'-150.000,"-125.000"100.000,0.000 0.000,0.000 50.000,0.000 0.000,-50.000 50.000,0.000 0.000,-25.000 75.000,0.000 0.000,-50.000 25.000,0.000 0.000,25.000-100.000,0.000 0.000,100.000-50.000,0.000 0.000,75.000-100.000,0.000 0.000,-50.000 0.000,0.000 0.000,75.000-25.000,0.000 0.000,-125.000 100.000</inkml:trace>
</inkml:ink>
</file>

<file path=ppt/ink/ink24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87500.000 56600.000,'0.000'50.000,"-25.000"-25.000,0.000 0.000,0.000 75.000,0.000 0.000,-25.000 50.000,0.000 0.000,-50.000 125.000,0.000 0.000,0.000 50.000,0.000 0.000,-50.000-25.000,0.000 0.000,25.000-50.000,0.000 0.000,50.000-175.000</inkml:trace>
</inkml:ink>
</file>

<file path=ppt/ink/ink2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89200.000 58750.000,'0.000'50.000,"-150.000"-50.000,0.000 0.000,100.000 0.000,0.000 0.000,25.000 0.000,0.000 0.000,25.000 25.000,0.000 0.000,-50.000 125.000,0.000 0.000,0.000 75.000,0.000 0.000,0.000 100.000,0.000 0.000,25.000-100.000,0.000 0.000,25.000-175.000,0.000 0.000,-25.000-25.000</inkml:trace>
</inkml:ink>
</file>

<file path=ppt/ink/ink2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87950.000 58350.000,'-150.000'50.000,"150.000"50.000,0.000 0.000,75.000 50.000,0.000 0.000,50.000 0.000,0.000 0.000,-25.000-50.000,0.000 0.000,100.000 50.000,0.000 0.000,-75.000-50.000,0.000 0.000,-25.000-50.000,0.000 0.000,-50.000-50.000,0.000 0.000,-50.000-50.000</inkml:trace>
</inkml:ink>
</file>

<file path=ppt/ink/ink2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89550.000 58300.000,'50.000'-50.000,"-50.000"-25.000,0.000 0.000,-25.000 25.000,0.000 0.000,25.000 75.000,0.000 0.000,0.000 125.000,0.000 0.000,25.000 75.000,0.000 0.000,0.000 25.000,0.000 0.000,25.000 0.000,0.000 0.000,0.000-50.000,0.000 0.000,0.000-125.000,0.000 0.000,0.000-75.000,0.000 0.000,-50.000-50.000</inkml:trace>
</inkml:ink>
</file>

<file path=ppt/ink/ink2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90600.000 58650.000,'50.000'-50.000,"-50.000"0.000,0.000 0.000,0.000 25.000,0.000 0.000,0.000 150.000,0.000 0.000,0.000 0.000,0.000 0.000,0.000 50.000,0.000 0.000,0.000 50.000,0.000 0.000,-25.000-25.000,0.000 0.000,25.000-50.000,0.000 0.000,25.000-100.000,0.000 0.000,50.000-50.000,0.000 0.000,0.000-75.000,0.000 0.000,25.000-25.000,0.000 0.000,-25.000 0.000,0.000 0.000,-25.000 25.000,0.000 0.000,-25.000 0.000,0.000 0.000,0.000 0.000,0.000 0.000,-25.000-25.000,0.000 0.000,-25.000 0.000,0.000 0.000,-25.000 0.000,0.000 0.000,-50.000 25.000,0.000 0.000,-25.000 75.000,0.000 0.000,50.000 0.000,0.000 0.000,25.000 50.000,0.000 0.000,50.000 0.000,0.000 0.000,0.000-25.000,0.000 0.000,25.000 0.000</inkml:trace>
</inkml:ink>
</file>

<file path=ppt/ink/ink2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91350.000 58200.000,'0.000'-50.000,"-25.000"25.000,0.000 0.000,0.000 25.000,0.000 0.000,75.000 25.000,0.000 0.000,50.000-25.000,0.000 0.000,25.000 0.000,0.000 0.000,-25.000 0.000,0.000 0.000,-50.000 0.000,0.000 0.000,0.000 25.000,0.000 0.000,0.000-25.000</inkml:trace>
</inkml:ink>
</file>

<file path=ppt/ink/ink2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92750.000 56800.000,'0.000'-50.000,"25.000"-25.000,0.000 0.000,-25.000 50.000,0.000 0.000,-25.000 0.000,0.000 0.000,-25.000 150.000,0.000 0.000,0.000 50.000,0.000 0.000,25.000 75.000,0.000 0.000,-25.000 25.000,0.000 0.000,25.000-25.000,0.000 0.000,25.000-75.000,0.000 0.000,25.000-125.000,0.000 0.000,50.000-50.000,0.000 0.000,0.000-50.000,0.000 0.000,-25.000-50.000,0.000 0.000,-25.000 50.000,0.000 0.000,-50.000 0.000,0.000 0.000,-50.000 50.000,0.000 0.000,0.000 25.000,0.000 0.000,0.000 75.000,0.000 0.000,25.000-25.000,0.000 0.000,25.000-50.000,0.000 0.000,0.000 25.000</inkml:trace>
</inkml:ink>
</file>

<file path=ppt/ink/ink2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94450.000 58450.000,'50.000'-50.000,"-25.000"-50.000,0.000 0.000,-25.000 75.000,0.000 0.000,-25.000 150.000,0.000 0.000,-75.000 100.000,0.000 0.000,-50.000 50.000,0.000 0.000,0.000 25.000,0.000 0.000,50.000-50.000,0.000 0.000,50.000-150.000,0.000 0.000,50.000-200.000,0.000 0.000,0.000-25.000,0.000 0.000,25.000 25.000</inkml:trace>
</inkml:ink>
</file>

<file path=ppt/ink/ink2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93550.000 58800.000,'-150.000'-150.000,"125.000"125.000,0.000 0.000,50.000 25.000,0.000 0.000,75.000 25.000,0.000 0.000,25.000 75.000,0.000 0.000,0.000 75.000,0.000 0.000,-25.000-50.000,0.000 0.000,50.000 100.000,0.000 0.000,-75.000-125.000,0.000 0.000,0.000-100.000,0.000 0.000,0.000-200.000,0.000 0.000,-50.000 100.000</inkml:trace>
</inkml:ink>
</file>

<file path=ppt/ink/ink2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1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95200.000 58400.000,'50.000'-100.000,"-50.000"0.000,0.000 0.000,0.000 75.000,0.000 0.000,0.000 225.000,0.000 0.000,-25.000 125.000,0.000 0.000,25.000-125.000,0.000 0.000,0.000 50.000,0.000 0.000,50.000-125.000,0.000 0.000,25.000-150.000,0.000 0.000,0.000-125.000,0.000 0.000,-50.000 75.000</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81550.000 53150.000,'150.000'-100.000,"-200.000"100.000,0.000 0.000,-25.000 50.000,0.000 0.000,25.000 50.000,0.000 0.000,25.000 25.000,0.000 0.000,25.000-25.000,0.000 0.000,50.000-25.000,0.000 0.000,50.000-50.000,0.000 0.000,75.000-100.000,0.000 0.000,-50.000-25.000,0.000 0.000,-100.000-50.000,0.000 0.000,-50.000 75.000,0.000 0.000,-100.000 25.000,0.000 0.000,50.000 25.000,0.000 0.000,75.000-25.000,0.000 0.000,175.000-75.000,0.000 0.000,25.000 50.000,0.000 0.000,-50.000 50.000,0.000 0.000,-50.000 100.000,0.000 0.000,-100.000 75.000,0.000 0.000,-75.000 25.000,0.000 0.000,0.000-50.000,0.000 0.000,50.000-50.000,0.000 0.000,25.000-50.000,0.000 0.000,50.000-25.000,0.000 0.000,25.000-75.000,0.000 0.000,50.000-25.000,0.000 0.000,25.000-25.000,0.000 0.000,0.000 25.000,0.000 0.000,-75.000 0.000,0.000 0.000,-75.000 25.000,0.000 0.000,0.000 0.000,0.000 0.000,0.000-100.000,0.000 0.000,0.000 0.000,0.000 0.000,50.000 50.000,0.000 0.000,-25.000 100.000,0.000 0.000,0.000 75.000,0.000 0.000,-75.000 225.000,0.000 0.000,0.000 150.000,0.000 0.000,-25.000 100.000,0.000 0.000,-25.000 325.000,0.000 0.000,50.000-250.000,0.000 0.000,25.000-400.000</inkml:trace>
</inkml:ink>
</file>

<file path=ppt/ink/ink2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2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96200.000 58400.000,'-50.000'-100.000,"-50.000"175.000,0.000 0.000,25.000 75.000,0.000 0.000,75.000 0.000,0.000 0.000,-25.000 0.000,0.000 0.000,25.000 0.000,0.000 0.000,50.000-25.000,0.000 0.000,25.000-50.000,0.000 0.000,0.000-75.000,0.000 0.000,75.000-200.000,0.000 0.000,-50.000 0.000,0.000 0.000,-75.000 25.000,0.000 0.000,-75.000 75.000,0.000 0.000,-75.000 50.000,0.000 0.000,-25.000 50.000,0.000 0.000,50.000 75.000,0.000 0.000,50.000 0.000,0.000 0.000,50.000-50.000,0.000 0.000,-25.000 0.000</inkml:trace>
</inkml:ink>
</file>

<file path=ppt/ink/ink2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2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96950.000 57900.000,'0.000'-150.000,"0.000"75.000,0.000 0.000,25.000 75.000,0.000 0.000,125.000 50.000,0.000 0.000,-25.000 25.000,0.000 0.000,-50.000 0.000,0.000 0.000,-50.000-75.000</inkml:trace>
</inkml:ink>
</file>

<file path=ppt/ink/ink2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2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98500.000 56350.000,'0.000'-50.000,"-25.000"0.000,0.000 0.000,-25.000 50.000,0.000 0.000,-25.000 50.000,0.000 0.000,25.000 75.000,0.000 0.000,0.000 75.000,0.000 0.000,-25.000 75.000,0.000 0.000,25.000 0.000,0.000 0.000,25.000 25.000,0.000 0.000,50.000-200.000,0.000 0.000,75.000-100.000,0.000 0.000,50.000-100.000,0.000 0.000,25.000-100.000,0.000 0.000,-75.000 25.000,0.000 0.000,-100.000 100.000,0.000 0.000,-125.000 75.000,0.000 0.000,-50.000 150.000,0.000 0.000,50.000 0.000,0.000 0.000,25.000-25.000,0.000 0.000,100.000-50.000,0.000 0.000,-25.000-50.000</inkml:trace>
</inkml:ink>
</file>

<file path=ppt/ink/ink2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2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100000.000 57750.000,'0.000'-150.000,"-100.000"-50.000,0.000 0.000,100.000 275.000,0.000 0.000,0.000-25.000,0.000 0.000,0.000 0.000</inkml:trace>
</inkml:ink>
</file>

<file path=ppt/ink/ink2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2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89750.000 55950.000,'0.000'-150.000,"0.000"25.000,0.000 0.000,0.000 25.000,0.000 0.000,0.000 50.000,0.000 0.000,0.000 25.000,0.000 0.000,25.000 50.000,0.000 0.000,25.000 25.000,0.000 0.000,25.000-50.000,0.000 0.000,0.000 0.000,0.000 0.000,50.000 25.000,0.000 0.000,25.000 25.000,0.000 0.000,-25.000-25.000,0.000 0.000,0.000 0.000,0.000 0.000,-25.000-25.000,0.000 0.000,0.000 0.000,0.000 0.000,25.000 0.000,0.000 0.000,-25.000-25.000,0.000 0.000,0.000 25.000,0.000 0.000,-25.000 0.000,0.000 0.000,-25.000 0.000,0.000 0.000,-25.000 0.000,0.000 0.000,0.000-25.000,0.000 0.000,0.000 0.000,0.000 0.000,0.000 25.000,0.000 0.000,-50.000-25.000,0.000 0.000,0.000 25.000,0.000 0.000,0.000 50.000,0.000 0.000,0.000-25.000,0.000 0.000,0.000 0.000</inkml:trace>
</inkml:ink>
</file>

<file path=ppt/ink/ink2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3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94050.000 47600.000,'0.000'-50.000,"75.000"-50.000,0.000 0.000,-25.000 75.000,0.000 0.000,-75.000 25.000,0.000 0.000,25.000 25.000</inkml:trace>
</inkml:ink>
</file>

<file path=ppt/ink/ink2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4T02:44:5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57900.000 55650.000,'0.000'50.000,"100.000"100.000,0.000 0.000,-50.000-100.000,0.000 0.000,50.000 25.000,0.000 0.000,25.000 0.000,0.000 0.000,-25.000 0.000,0.000 0.000,-25.000-25.000,0.000 0.000,-50.000 0.000,0.000 0.000,-50.000-50.000</inkml:trace>
</inkml:ink>
</file>

<file path=ppt/ink/ink2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4:49"/>
    </inkml:context>
    <inkml:brush xml:id="br0">
      <inkml:brushProperty name="width" value="0.0479375310242176" units="cm"/>
      <inkml:brushProperty name="height" value="0.0479375310242176" units="cm"/>
      <inkml:brushProperty name="color" value="#00bff3"/>
      <inkml:brushProperty name="ignorePressure" value="0"/>
    </inkml:brush>
  </inkml:definitions>
  <inkml:trace contextRef="#ctx0" brushRef="#br0">57650.000 5700.000 458,'-369.000'132.000'52,"113.000"-33.000"-9,112.000-35.000-9,113.000-34.000-10,56.000-18.000-6,0.000 1.000-2,0.000-1.000-2,0.000 1.000-2,0.000-1.000-2,0.000 1.000-1,0.000-1.000-1,0.000 1.000-1,4.000-6.000-1,10.000-8.000 0,10.000-10.000 1,9.000-9.000 0,1.000-5.000 0,-6.000 0.000-2,-6.000 0.000 0,-6.000 0.000-1,-2.000 1.000-1,3.000 4.000 0,3.000 3.000 0,4.000 3.000 0,2.000-1.000 0,4.000-2.000 0,3.000-3.000 1,3.000-3.000-1,-1.000 1.000 1,-2.000 6.000-2,-3.000 7.000 0,-3.000 6.000-1,-2.000 1.000 0,0.000-3.000 0,0.000-3.000 1,0.000-2.000 0,1.000-5.000 0,4.000-2.000 0,3.000-3.000 0,3.000-3.000 1,1.000 1.000-1,1.000 6.000 1,-1.000 7.000-1,1.000 6.000 1,-3.000 3.000 1,-2.000 0.000-1,-3.000 0.000-1,-3.000 0.000 1,-2.000 1.000-1,0.000 4.000 0,0.000 3.000 0,0.000 3.000-1,0.000 1.000-1,0.000 1.000 1,0.000-1.000 0,0.000 1.000 1,0.000-3.000-1,0.000-2.000 0,0.000-3.000 0,0.000-3.000 0,0.000-2.000 0,0.000 0.000 1,0.000 0.000 1,0.000 0.000 0,0.000 0.000 0,0.000 0.000-1,0.000 0.000 0,0.000 0.000-1,1.000 0.000-1,4.000 0.000 1,3.000 0.000 1,3.000 0.000-1,1.000 0.000 0,1.000 0.000 0,-1.000 0.000 0,1.000 0.000 0,2.000 0.000-1,7.000 0.000 1,6.000 0.000 0,7.000 0.000 1,0.000 1.000 0,-2.000 4.000 0,-3.000 3.000 0,-3.000 3.000 0,-4.000-1.000-1,-3.000-2.000 0,-3.000-3.000 1,-2.000-3.000-2,-1.000-2.000 1,3.000 0.000 0,3.000 0.000 0,4.000 0.000 1,-1.000 0.000-1,-3.000 0.000 1,-3.000 0.000 0,-2.000 0.000 0,-1.000 0.000 0,3.000 0.000 0,3.000 0.000-1,4.000 0.000 1,1.000 1.000 0,0.000 4.000-1,0.000 3.000 1,0.000 3.000 0,0.000 1.000-1,0.000 1.000 1,0.000-1.000 0,0.000 1.000-1,1.000-1.000 1,4.000 1.000 0,3.000-1.000 0,3.000 1.000-1,3.000 1.000 1,3.000 3.000 1,3.000 3.000-1,4.000 4.000 1,2.000-3.000 0,4.000-5.000-1,3.000-7.000 1,3.000-5.000-1,4.000-4.000 0,7.000 0.000 0,6.000 0.000-1,7.000 0.000 0,4.000-4.000 0,3.000-5.000-1,3.000-7.000 1,4.000-5.000-1,1.000-4.000-1,0.000 0.000 0,0.000 0.000-1,0.000 0.000-1,-2.000 3.000 0,-3.000 6.000 0,-3.000 7.000 1,-2.000 6.000 1,-8.000 3.000 0,-8.000 0.000 0,-10.000 0.000 0,-9.000 0.000 0,-7.000 0.000 0,-3.000 0.000 0,-3.000 0.000 0,-2.000 0.000 0,-1.000 1.000 1,3.000 4.000 2,3.000 3.000 2,4.000 3.000 2,4.000-1.000 0,6.000-2.000-1,7.000-3.000-1,6.000-3.000-1,4.000-2.000 0,4.000 0.000-1,3.000 0.000 0,3.000 0.000 0,-1.000 1.000-1,-2.000 4.000-1,-3.000 3.000-1,-3.000 3.000-1,1.000 4.000 0,6.000 7.000 1,7.000 6.000 0,6.000 7.000 2,3.000-1.000-1,0.000-6.000-1,0.000-6.000-1,0.000-6.000-2,-2.000-4.000-1,-3.000 1.000-1,-3.000-1.000 0,-2.000 1.000-1,-3.000-1.000 1,1.000 1.000 2,-1.000-1.000 1,1.000 1.000 3,-1.000-3.000 2,1.000-2.000 1,-1.000-3.000 2,1.000-3.000 1,-3.000-1.000 0,-2.000 4.000-2,-3.000 3.000-2,-3.000 3.000-1,-4.000 1.000 0,-3.000 1.000 2,-3.000-1.000 1,-2.000 1.000 3,-3.000-1.000-1,1.000 1.000-2,-1.000-1.000-3,1.000 1.000-2,-1.000-1.000-2,1.000 1.000 0,-1.000-1.000-1,1.000 1.000-1,1.000-3.000 0,3.000-2.000 1,3.000-3.000 1,4.000-3.000 0,1.000-2.000 1,0.000 0.000 0,0.000 0.000-1,0.000 0.000 1,-4.000 0.000 0,-5.000 0.000 1,-7.000 0.000 0,-5.000 0.000 0,-4.000 1.000 1,0.000 4.000 0,0.000 3.000 1,0.000 3.000 0,-4.000 1.000 0,-5.000 1.000 0,-7.000-1.000 1,-5.000 1.000 0,-1.000-3.000 0,6.000-2.000-1,7.000-3.000 0,6.000-3.000 0,4.000-1.000 0,4.000 4.000 2,3.000 3.000 0,3.000 3.000 1,3.000-1.000 0,3.000-2.000-2,3.000-3.000-2,4.000-3.000-2,1.000-4.000-1,0.000-3.000-1,0.000-3.000-1,0.000-2.000 0,-2.000-1.000 0,-3.000 3.000 1,-3.000 3.000 1,-2.000 4.000 1,-1.000 1.000 1,3.000 0.000 0,3.000 0.000 0,4.000 0.000 1,-1.000 0.000 0,-3.000 0.000 0,-3.000 0.000-1,-2.000 0.000 0,0.000 0.000 0,7.000 0.000 0,6.000 0.000 0,7.000 0.000-1,4.000-2.000 1,3.000-3.000 0,3.000-3.000 0,4.000-2.000 0,4.000-6.000 0,6.000-6.000 1,7.000-6.000 2,6.000-6.000-1,1.000-4.000 2,-3.000 1.000 1,-3.000-1.000 2,-2.000 1.000 0,-6.000-1.000 1,-6.000 1.000-2,-6.000-1.000 0,-6.000 1.000-1,-6.000 2.000 0,-2.000 7.000-1,-3.000 6.000 0,-3.000 7.000-1,-6.000 4.000 0,-5.000 3.000 0,-7.000 3.000-1,-5.000 4.000-1,-6.000 1.000 1,-3.000 0.000-1,-3.000 0.000 0,-2.000 0.000 0,-1.000 0.000-1,3.000 0.000 1,3.000 0.000-1,4.000 0.000-1,1.000-2.000 1,0.000-3.000 2,0.000-3.000 2,0.000-2.000 1,3.000-1.000 0,6.000 3.000-3,7.000 3.000-2,6.000 4.000-3,7.000-3.000 0,10.000-5.000 2,10.000-7.000 1,9.000-5.000 2,-1.000-4.000 0,-8.000 0.000 1,-10.000 0.000-1,-9.000 0.000-1,-12.000 3.000 1,-11.000 6.000-1,-14.000 7.000 0,-11.000 6.000 0,-12.000 1.000 0,-9.000-3.000 1,-10.000-3.000-1,-8.000-2.000 1,-3.000-1.000 0,7.000 3.000 2,6.000 3.000 2,7.000 4.000 2,4.000 1.000-1,3.000 0.000-1,3.000 0.000-2,4.000 0.000-2,2.000-2.000-2,4.000-3.000 0,3.000-3.000-1,3.000-2.000-1,1.000-3.000 0,1.000 1.000-2,-1.000-1.000 0,1.000 1.000-1,-3.000 1.000 0,-2.000 3.000 1,-3.000 3.000 0,-3.000 4.000 2,-7.000-1.000 0,-9.000-3.000 0,-10.000-3.000 2,-8.000-2.000-1,-4.000-1.000 2,3.000 3.000 4,3.000 3.000 2,4.000 4.000 3,2.000 2.000-1,4.000 4.000-3,3.000 3.000-5,3.000 3.000-3,-1.000-1.000-3,-2.000-2.000 1,-3.000-3.000 1,-3.000-3.000 0,1.000-2.000 1,6.000 0.000 1,7.000 0.000 1,6.000 0.000 1,6.000-2.000 1,6.000-3.000-2,7.000-3.000 0,6.000-2.000-1,-1.000-5.000-1,-5.000-2.000 0,-7.000-3.000 1,-5.000-3.000-1,-9.000-1.000-1,-9.000 4.000-2,-10.000 3.000-2,-8.000 3.000-2</inkml:trace>
</inkml:ink>
</file>

<file path=ppt/ink/ink2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5:14:51"/>
    </inkml:context>
    <inkml:brush xml:id="br0">
      <inkml:brushProperty name="width" value="0.0366297513246536" units="cm"/>
      <inkml:brushProperty name="height" value="0.0366297513246536" units="cm"/>
      <inkml:brushProperty name="color" value="#00bff3"/>
      <inkml:brushProperty name="ignorePressure" value="0"/>
    </inkml:brush>
  </inkml:definitions>
  <inkml:trace contextRef="#ctx0" brushRef="#br0">85000.000 1800.000 600,'-136.000'-113.000'-8,"28.000"26.000"0,28.000 24.000 3,29.000 26.000 0,15.000 13.000 3,3.000 4.000 3,3.000 3.000 3,4.000 3.000 2,-6.000-1.000 2,-11.000-2.000 1,-14.000-3.000-1,-11.000-3.000 1,-9.000-2.000 0,-3.000 0.000-1,-3.000 0.000 0,-2.000 0.000-1,-8.000 1.000 0,-8.000 4.000-1,-10.000 3.000 1,-9.000 3.000 0,-9.000 1.000 0,-5.000 1.000-2,-7.000-1.000 0,-5.000 1.000-2,-8.000-1.000-1,-5.000 1.000 1,-7.000-1.000 0,-5.000 1.000 1,-4.000 1.000 0,0.000 3.000-1,0.000 3.000 2,0.000 4.000-1,0.000 4.000 1,0.000 6.000 0,0.000 7.000 0,0.000 6.000 1,3.000 3.000 0,6.000 0.000 1,7.000 0.000-1,6.000 0.000 1,4.000 0.000-1,4.000 0.000 1,3.000 0.000-1,3.000 0.000 1,6.000 0.000-1,9.000 0.000 1,10.000 0.000-1,10.000 0.000 1,4.000 1.000-2,0.000 4.000-2,0.000 3.000-3,0.000 3.000-2,0.000 3.000-1,0.000 3.000 1,0.000 3.000 0,0.000 4.000 2,-2.000 2.000-1,-3.000 4.000-1,-3.000 3.000 0,-2.000 3.000-1,-1.000 3.000 0,3.000 3.000 0,3.000 3.000 1,4.000 4.000 1,-1.000 4.000 0,-3.000 6.000 0,-3.000 7.000 0,-2.000 6.000 0,-1.000 3.000 1,3.000 0.000-1,3.000 0.000 0,4.000 0.000 0,4.000 1.000 1,6.000 4.000 2,7.000 3.000 0,6.000 3.000 2,4.000-2.000 1,4.000-6.000-1,3.000-6.000-1,3.000-6.000 1,4.000-4.000-1,7.000 1.000 1,6.000-1.000 0,7.000 1.000 1,7.000-1.000 0,9.000 1.000 0,10.000-1.000 0,10.000 1.000-1,5.000 1.000 1,4.000 3.000-1,3.000 3.000 0,3.000 4.000 0,6.000 1.000-1,9.000 0.000-1,10.000 0.000-2,10.000 0.000-2,7.000 0.000-1,6.000 0.000 1,7.000 0.000-1,6.000 0.000 1,6.000-2.000-1,6.000-3.000 0,7.000-3.000 1,6.000-2.000-1,4.000-6.000 0,4.000-6.000 1,3.000-6.000 0,3.000-6.000 0,1.000-7.000 1,1.000-6.000 0,-1.000-6.000 0,1.000-6.000 1,-1.000-6.000 1,1.000-2.000 0,-1.000-3.000 1,1.000-3.000 0,2.000-2.000 1,7.000 0.000 1,6.000 0.000 1,7.000 0.000 1,5.000-2.000 1,7.000-3.000-2,6.000-3.000-1,7.000-2.000-1,7.000-5.000-1,9.000-2.000-1,10.000-3.000-1,10.000-3.000 0,5.000-2.000-1,4.000 0.000-1,3.000 0.000 0,3.000 0.000-1,-1.000-5.000 0,-2.000-9.000-1,-3.000-10.000 0,-3.000-8.000 0,4.000-6.000 0,13.000 1.000 1,12.000-1.000 0,13.000 1.000 1,1.000-4.000 0,-9.000-6.000 1,-10.000-6.000 0,-8.000-6.000 2,-8.000-4.000 0,-2.000 1.000-1,-3.000-1.000 0,-3.000 1.000 0,-4.000-3.000 0,-3.000-2.000 1,-3.000-3.000 1,-2.000-3.000 1,-8.000-1.000 0,-8.000 4.000 0,-10.000 3.000-1,-9.000 3.000 0,-12.000 6.000 0,-11.000 9.000 2,-14.000 10.000 1,-11.000 10.000 1,-12.000 2.000 0,-9.000-3.000-1,-10.000-3.000 0,-8.000-2.000-2,-4.000-6.000 1,3.000-6.000-1,3.000-6.000 1,4.000-6.000 0,1.000-6.000 1,0.000-2.000-1,0.000-3.000 0,0.000-3.000 0,-2.000-4.000 0,-3.000-3.000 0,-3.000-3.000-1,-2.000-2.000 1,-5.000-5.000-1,-2.000-2.000 0,-3.000-3.000 1,-3.000-3.000-1,-6.000-4.000 1,-5.000-3.000 0,-7.000-3.000-1,-5.000-2.000 1,-8.000-5.000-1,-5.000-2.000 0,-7.000-3.000 0,-5.000-3.000 0,-11.000-1.000-2,-11.000 4.000-3,-14.000 3.000-3,-11.000 3.000-4,-11.000 1.000 0,-5.000 1.000 2,-7.000-1.000 2,-5.000 1.000 2,-9.000 1.000 2,-9.000 3.000 1,-10.000 3.000 1,-8.000 4.000 2,-11.000 4.000 0,-8.000 6.000 1,-10.000 7.000-1,-9.000 6.000 1,-9.000 6.000 0,-5.000 6.000 0,-7.000 7.000 1,-5.000 6.000 1,-9.000 4.000-1,-9.000 4.000-2,-10.000 3.000-1,-8.000 3.000-1,-6.000 4.000-2,1.000 7.000-1,-1.000 6.000-1,1.000 7.000 0,-1.000 4.000-1,1.000 3.000 0,-1.000 3.000 0,1.000 4.000 1,-1.000 1.000-1,1.000 0.000-1,-1.000 0.000 0,1.000 0.000-2,-4.000 4.000-2,-6.000 10.000-4,-6.000 10.000-6,-6.000 9.000-4,-9.000 10.000-6,-8.000 14.000-9,-10.000 11.000-7,-9.000 14.000-9,16.000-1.000 0,45.000-12.000 7,43.000-13.000 6,45.000-12.000 6</inkml:trace>
</inkml:ink>
</file>

<file path=ppt/ink/ink2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521.000 515.000,'0.006'0.009,"0.009"0.014,0.010 0.016,0.010 0.015,0.009 0.014,0.008 0.011,0.006 0.009,0.005 0.007,0.003 0.005,0.002 0.003,0.001 0.002,0.001 0.001,0.000 0.000,0.000 0.000,0.000 0.000,0.000 0.000,0.000 0.000,0.000 0.000,0.000 0.000,0.000 0.000,0.000 0.000,0.000 0.000,0.000 0.000,0.000 0.000,0.000 0.000,0.000 0.000,0.000 0.000,0.000 0.000,0.000 0.000,0.099 0.388,0.166 0.402,0.081 0.265,0.022 0.158,-0.018 0.078,-0.042 0.021,0.203 0.332,0.124 0.139,0.065 0.005,0.022-0.081,0.114 0.225,0.030 0.023,-0.138-0.156,-0.093-0.095,-0.111-0.170,-0.115-0.205,-0.108-0.212,-0.096-0.201,-0.061-0.158,-0.055-0.219,-0.034-0.189,-0.018-0.154,-0.007-0.120,0.001-0.089,0.005-0.062,0.008-0.041,0.008-0.024,0.008-0.012,0.007-0.003,0.006 0.002,0.005 0.006,0.000 0.009,0.014 0.006,0.016 0.006,0.016 0.005,0.014 0.005,0.012 0.004,0.010 0.003,0.008 0.002,0.043-0.017,0.062-0.028,0.070-0.033,0.070-0.034,0.021-0.038,-0.011-0.038,-0.031-0.035,-0.042-0.030,-0.045-0.025,-0.044-0.020,0.021-0.175,-0.012-0.188,0.133-0.292,0.069-0.190,0.023-0.111,-0.009-0.052,0.175-0.158,0.132-0.067,0.279-0.188,0.131-0.030,0.027 0.073,-0.041 0.133,0.135-0.304,-0.028-0.032,-0.087 0.092,-0.117 0.162,-0.059 0.068,-0.010 0.035,0.061-0.031,-0.046 0.076,-0.111 0.139,-0.144 0.169,-0.155 0.103,-0.150 0.126,-0.136 0.131,-0.117 0.125,-0.078 0.112,-0.047 0.096,-0.024 0.078,-0.007 0.061,0.324 0.000</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69050.000 9500.000,'0.000'-100.000,"75.000"-100.000,0.000 0.000,-25.000 125.000</inkml:trace>
</inkml:ink>
</file>

<file path=ppt/ink/ink2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760.000 510.000,'0.009'0.028,"0.014"0.043,0.017 0.050,0.017 0.051,0.016 0.047,0.014 0.042,0.012 0.035,0.009 0.028,0.237 0.344,0.145 0.226,0.075 0.134,0.025 0.065,-0.028 0.035,-0.059 0.013,-0.075-0.002,-0.079-0.012,0.144 0.314,0.056 0.132,-0.005 0.079,-0.043-0.034,-0.046-0.141,-0.045-0.199,-0.040-0.222,-0.035-0.220,-0.047-0.184,-0.051-0.147,-0.050-0.113,-0.046-0.083,-0.022-0.061,-0.020-0.078,-0.009-0.062,-0.001-0.047,0.003-0.034,0.006-0.023,0.007-0.014,0.007-0.008,0.006-0.003,0.005 0.000,0.004 0.002,0.003 0.003,0.002 0.003,0.002 0.003,0.001 0.003,0.001 0.002,0.000 0.002,0.000 0.001,0.000 0.001,0.000 0.001,0.000 0.000,0.000 0.000,0.272-0.184,0.299-0.141,0.195-0.122,0.113-0.100,0.053-0.079,0.010-0.060,0.259-0.245,0.104-0.125,-0.003-0.039,-0.071 0.019,0.296-0.277,0.214-0.225,0.397-0.454,0.065-0.170,-0.089-0.028,-0.177 0.062,-0.057 0.040,-0.048 0.080,-0.190 0.202,-0.179 0.171,-0.224 0.208,-0.239 0.218,-0.168 0.111,-0.188 0.197,-0.148 0.196,-0.112 0.180,-0.081 0.157,0.570 0.000</inkml:trace>
</inkml:ink>
</file>

<file path=ppt/ink/ink2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907.000 512.000,'0.000'0.025,"0.000"0.037,0.000 0.042,0.000 0.040,0.000 0.036,0.000 0.030,0.000 0.024,0.000 0.018,0.000 0.013,0.000 0.008,0.000 0.005,0.184 0.452,0.141 0.308,0.103 0.176,0.071 0.079,0.009 0.287,-0.032 0.104,-0.055-0.021,-0.067-0.099,-0.032 0.006,-0.007-0.075,0.009-0.121,0.019-0.142,-0.013 0.003,-0.033-0.052,-0.043-0.084,-0.046-0.098,-0.027-0.065,-0.039-0.189,-0.030-0.184,-0.022-0.164,-0.015-0.138,-0.010-0.109,-0.005-0.083,-0.002-0.059,0.000-0.039,0.001-0.024,0.002-0.013,0.002-0.005,0.002 0.000,0.002 0.004,0.001 0.005,0.001 0.006,0.001 0.005,0.001 0.005,0.000 0.004,0.000 0.003,0.000 0.002,0.000 0.002,0.000 0.001,0.000 0.001,0.000 0.000,0.000 0.000,0.000 0.000,0.000 0.000,0.000 0.000,0.393-0.215,0.332-0.195,0.657-0.436,0.375-0.263,0.167-0.133,0.021-0.040,-0.073 0.022,-0.129 0.060,0.079-0.055,0.058-0.050,0.243-0.173,0.049-0.018,-0.078 0.083,-0.154 0.141,-0.026 0.002,-0.089 0.061,-0.178 0.057,-0.222 0.124,-0.234 0.157,-0.224 0.167,-0.146 0.143,-0.159 0.117,-0.156 0.092,-0.142 0.069,-0.095 0.049,-0.058 0.033,-0.030 0.020,-0.010 0.010,0.003 0.003,0.012-0.001,0.016-0.004,0.018-0.006,0.994 0.000</inkml:trace>
</inkml:ink>
</file>

<file path=ppt/ink/ink2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1108.000 516.000,'0.018'0.055,"0.029"0.086,0.033 0.100,0.034 0.102,0.050 0.077,0.057 0.055,0.057 0.037,0.053 0.023,0.120 0.178,0.080 0.117,0.049 0.069,0.026 0.033,0.303 0.505,0.238 0.328,0.104 0.246,0.012 0.028,-0.049-0.114,-0.084-0.196,-0.045-0.142,-0.090-0.171,-0.113-0.177,-0.119-0.167,-0.022-0.039,-0.032-0.027,-0.023-0.034,-0.093-0.146,-0.097-0.159,-0.092-0.154,-0.081-0.138,-0.067-0.116,-0.053-0.093,-0.040-0.071,-0.028-0.051,-0.019-0.035,-0.012-0.022,-0.006-0.012,-0.002-0.005,0.000 0.000,0.002 0.003,0.003 0.004,0.003 0.005,0.061-0.031,0.105-0.054,0.158-0.137,0.180-0.180,0.254-0.158,0.283-0.132,0.392-0.253,0.285-0.164,0.232-0.169,0.181-0.160,0.062-0.032,-0.019 0.053,-0.069 0.103,-0.097 0.127,0.151-0.087,0.004 0.003,-0.017-0.069,-0.177 0.038,-0.266 0.103,-0.303 0.138,3.709-2.000</inkml:trace>
</inkml:ink>
</file>

<file path=ppt/ink/ink2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459.000 933.000,'0.405'0.000,"0.340"0.000,0.384 0.000,0.383 0.000,0.576 0.000,0.657 0.000,0.457 0.000,0.296 0.000,0.171 0.000,0.079 0.000,2.526 0.000,1.975 0.000,1.317 0.000,1.091 0.000,1.076 0.000,0.415 0.000,-0.066 0.000,3.499 0.000,0.427 0.000,0.420 0.000,-0.720 0.000,-1.397 0.000,-1.727 0.000,-1.148 0.000,-1.430 0.000,-1.505 0.000,-1.442 0.000,-0.835 0.000,-0.901 0.000,-0.877 0.000,-0.797 0.000,-0.592-0.111,-0.205-0.070,-0.262-0.038,-0.475-0.003,0.031-0.026,1.344-0.128,0.106 0.014,-0.105 0.036,-0.233 0.047,0.034-0.097,-0.165-0.034,-0.281 0.008,-0.334 0.035,-0.031 0.049,-0.129 0.055,-0.109 0.055,-0.088 0.050,-0.031 0.044,0.008 0.036,-0.138 0.031,-0.065 0.019,-0.126 0.015,-0.160 0.011,-0.172 0.007,0.296 0.070,0.243 0.058,0.114 0.047,0.019 0.036,0.295 0.075,-0.178 0.021,-0.226 0.009,-0.239 0.000,0.156 0.050,0.030 0.005,-0.090-0.025,-0.160-0.042,-0.193-0.049,-0.200-0.051,0.068-0.048,0.013-0.043,-0.133-0.040,-0.031-0.025,-0.037-0.020,-0.038-0.016,-0.037-0.012,0.163-0.007,0.171-0.005,0.106-0.003,0.056-0.002,1.033-0.003,0.573 0.000,0.790 0.001,0.356 0.002,0.051 0.002,-0.147 0.002,0.399 0.002,0.131 0.001,0.207-0.017,-0.202-0.028,-0.448-0.033,-0.573-0.033,-0.703-0.064,-0.435-0.038,-0.433-0.012,-0.404 0.006,-0.360 0.018,-0.317 0.023,-0.177 0.002,-0.148-0.003,-0.121-0.005,-0.006-0.024,-0.100 0.021,-0.069 0.021,-0.085 0.033,-0.070 0.031,-0.054 0.028,1.461 0.000</inkml:trace>
</inkml:ink>
</file>

<file path=ppt/ink/ink2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1646.000 539.000,'-0.037'-0.025,"-0.058"-0.038,-0.067-0.044,-0.068-0.045,-0.063-0.042,-0.056-0.037,-0.102-0.080,-0.051-0.028,-0.014 0.007,0.010 0.029,0.007 0.004,0.004-0.012,-0.035-0.021,-0.057-0.026,-0.030-0.027,-0.011-0.026,-0.035-0.023,-0.047-0.019,-0.015 0.021,0.007 0.045,-0.164-0.053,-0.114-0.038,-0.012-0.001,0.054 0.022,0.092 0.036,0.110 0.042,0.113 0.042,0.107 0.040,-0.003 0.011,0.000-0.009,0.003 0.016,0.004 0.031,0.004 0.038,0.004 0.040,-0.070-0.035,-0.038-0.081,-0.071-0.031,-0.012 0.004,0.026 0.026,0.048 0.038,-0.033-0.031,-0.009 0.001,0.007 0.021,0.017 0.033,0.022 0.038,0.024 0.038,-0.032-0.038,0.008-0.010,0.033 0.008,0.047 0.019,0.034 0.025,0.023 0.027,-0.023 0.026,-0.050 0.024,-0.015 0.020,0.009 0.017,0.023 0.013,0.031 0.010,0.033 0.007,0.033 0.005,-0.185 0.003,-0.090 0.002,-0.022 0.001,0.022 0.000,-0.079 0.036,-0.065 0.057,-0.088 0.047,-0.022 0.038,0.021 0.029,0.047 0.021,0.006 0.107,0.052 0.080,0.078 0.057,0.089 0.038,0.071-0.014,0.054-0.046,-0.090 0.029,-0.027 0.001,0.014-0.017,0.040-0.027,-0.149 0.134,-0.038 0.080,0.036 0.040,0.080 0.011,-0.044-0.008,0.026-0.020,-0.120 0.047,-0.008-0.029,0.049-0.060,0.080-0.075,0.094-0.078,0.094-0.074,0.145-0.053,0.075 0.038,0.014 0.065,0.016-0.002,-0.006-0.017,-0.020-0.025,-0.137 0.137,-0.055 0.084,-0.146 0.191,-0.046 0.098,0.021 0.031,0.063-0.014,-0.062 0.032,0.009-0.015,-0.135 0.142,0.001-0.011,0.065-0.075,0.100-0.109,-0.015-0.006,0.019-0.024,0.058-0.062,0.079-0.081,0.013 0.041,0.043 0.043,0.009-0.038,0.020-0.016,0.040-0.028,0.050-0.034,-0.048 0.192,0.020 0.042,0.040-0.010,0.050-0.041,0.022 0.091,-0.014 0.087,0.028 0.161,0.052 0.050,0.064-0.025,0.067-0.071,0.064 0.052,0.057-0.021,0.048-0.065,0.039-0.089,0.086 0.049,0.036-0.013,0.093 0.022,0.049-0.031,0.018-0.063,-0.004-0.078,0.111 0.046,0.030-0.025,-0.025-0.068,-0.058-0.091,-0.075-0.081,-0.080-0.068,0.015 0.000,0.000-0.030,-0.009-0.047,-0.014-0.054,-0.035-0.055,-0.045-0.051,-0.049-0.045,-0.047-0.038,0.104 0.025,0.046 0.063,0.172 0.175,0.092 0.086,0.034 0.023,-0.006-0.019,-0.030-0.044,-0.044-0.057,-0.050-0.062,-0.049-0.060,0.120 0.075,0.072 0.008,0.036 0.002,0.011-0.003,-0.006-0.005,-0.017-0.006,0.051-0.044,0.017-0.064,-0.024-0.054,-0.048-0.044,-0.061-0.034,-0.064-0.025,-0.043-0.036,-0.026-0.040,-0.014-0.040,-0.005-0.037,0.112-0.032,0.104-0.027,0.055-0.022,0.020-0.016,0.069-0.012,0.096-0.008,0.198-0.005,0.101-0.003,0.032-0.001,-0.015 0.000,0.527-0.183,0.320-0.140,0.384-0.212,0.103-0.096,-0.085-0.014,-0.199 0.039,-0.036-0.095,-0.150-0.027,-0.212 0.019,-0.236 0.047,-0.087-0.013,-0.132 0.024,-0.152 0.046,-0.153 0.056,0.079-0.107,0.074-0.056,0.139-0.001,0.023 0.034,-0.053 0.054,-0.098 0.063,0.028-0.009,-0.040 0.018,-0.082 0.035,-0.102 0.043,-0.071-0.047,-0.045-0.028,-0.081-0.050,-0.098 0.013,-0.102 0.052,-0.096 0.074,0.061-0.084,0.010-0.031,-0.023 0.005,-0.042 0.028,0.003-0.052,-0.041-0.025,0.025-0.135,-0.008-0.049,-0.028 0.011,-0.039 0.048,0.064-0.239,-0.041-0.099,-0.058 0.011,-0.022-0.052,-0.044 0.008,-0.055 0.047,0.026-0.127,-0.022 0.007,-0.039 0.056,-0.048 0.083,-0.042-0.030,-0.052 0.062,-0.046 0.082,-0.038 0.087,-0.031-0.068,-0.021-0.075,-0.016-0.177,-0.011-0.081,-0.007-0.015,-0.004 0.029,-0.094-0.276,-0.071-0.083,-0.051 0.047,-0.034 0.126,-0.187-0.072,-0.124 0.028,-0.074 0.090,-0.037 0.123,-0.010 0.135,0.008 0.132,-0.184-0.081,-0.072 0.009,0.005 0.066,0.053 0.098,-0.085 0.055,-0.020 0.098,-0.124 0.044,-0.035 0.080,0.026 0.098,0.062 0.101,-0.103 0.023,-0.054 0.044,-0.129 0.036,-0.021 0.029,0.051 0.022,0.092 0.016,0.131 0.029,0.146 0.035,0.145 0.037,0.133 0.035,0.024 0.031,0.026 0.027,-0.048 0.022,-0.019 0.017,0.002 0.013,0.015 0.009,0.040 0.006,0.054 0.004,0.058 0.002,0.057 0.001,-0.834 0.000</inkml:trace>
</inkml:ink>
</file>

<file path=ppt/ink/ink2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1636.000 570.000,'0.048'0.032,"0.073"0.048,0.081 0.054,0.079 0.053,0.072 0.048,0.060 0.040,0.048 0.032,0.037 0.024,0.026 0.018,0.018 0.012,0.011 0.007,-0.013 0.154,0.086 0.186,0.047 0.131,0.246 0.432,0.067 0.163,0.028 0.078,0.001 0.017,0.127 0.312,-0.037 0.197,-0.013 0.307,-0.071 0.061,-0.102-0.102,-0.115-0.198,-0.133 0.068,-0.134-0.061,-0.126-0.140,-0.111-0.180,-0.093-0.044,-0.075-0.102,-0.058-0.131,-0.042-0.141,-0.122 0.251,-0.090 0.114,-0.063 0.019,-0.041-0.044,-0.116 0.140,-0.082 0.027,-0.201 0.063,-0.115-0.066,-0.052-0.144,-0.008-0.183,-0.089-0.121,-0.061-0.146,-0.039-0.077,0.052-0.102,0.106-0.110,0.133-0.107,-2.015 1.000</inkml:trace>
</inkml:ink>
</file>

<file path=ppt/ink/ink2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1637.000 619.000,'0.010'0.019,"0.015"0.030,0.017 0.034,0.017 0.034,0.015 0.031,0.013 0.026,0.011 0.021,0.008 0.017,0.006 0.012,0.004 0.009,0.003 0.006,0.002 0.003,0.001 0.002,0.000 0.000,0.000 0.000,0.000-0.001,0.000-0.001,0.021 0.079,0.044 0.146,0.015 0.170,-0.005 0.172,-0.018 0.235,-0.024 0.110,-0.027 0.023,-0.026-0.035,-0.030-0.051,-0.017 0.007,-0.015-0.031,-0.012-0.054,-0.010-0.063,-0.006 0.022,-0.005 0.001,-0.005 0.209,-0.003-0.071,-0.002-0.091,-0.001-0.096,0.018-0.129,0.029-0.141,0.034-0.138,0.035-0.126,0.042-0.107,0.018-0.126,0.009-0.103,0.003-0.080,-0.001-0.059,-0.003-0.041,-0.005-0.027,-0.005-0.015,-0.005-0.007,-0.004-0.002,-0.003 0.002,-0.003 0.004,-0.002 0.005,-0.001 0.005,-0.001 0.004,0.000 0.004,0.000 0.003,0.000 0.002,0.000 0.002,0.000 0.001,0.086-0.085,0.157-0.156,0.550-0.366,0.393-0.252,0.080-0.044,0.149-0.110,0.097-0.079,0.056-0.054,0.088-0.091,0.208-0.180,0.147-0.133,0.895-0.743,0.057-0.097,-0.137 0.051,-0.252 0.143,-0.196 0.172,-0.293 0.252,-0.334 0.284,-0.335 0.284,1.609-3.000</inkml:trace>
</inkml:ink>
</file>

<file path=ppt/ink/ink2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1527.000 583.000,'0.000'0.110,"0.000"0.173,0.000 0.200,0.000 0.203,0.000 0.632,0.000 0.491,0.000 0.457,0.000 0.181,0.000-0.009,0.000-0.130,-0.147 0.207,-0.083-0.034,-0.036-0.186,-0.004-0.270,-0.314 0.267,-0.268 0.223,-0.495 0.363,-0.236 0.057,-0.053-0.143,0.068-0.260,-0.191 0.107,-0.048-0.034,0.047-0.121,0.105-0.169,-0.142 0.200,-0.069 0.053,0.001 0.011,0.120-0.165,0.187-0.265,0.216-0.309,0.200-0.260,0.176-0.283,0.124-0.225,0.220-0.345,0.193-0.301,0.159-0.246,0.125-0.192,0.093-0.141,0.065-0.098,0.043-0.063,0.025-0.037,0.012-0.017,0.004-0.004,-0.002 0.004,-0.005 0.009,-0.007 0.011,-0.007 0.011,-0.006 0.010,-0.005 0.009,-0.005 0.007,-0.004 0.005,-0.003 0.004,2.109-5.000</inkml:trace>
</inkml:ink>
</file>

<file path=ppt/ink/ink2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1526.000 575.000,'0.000'0.049,"0.000"0.077,0.000 0.089,0.000 0.090,0.000 0.084,0.000 0.074,-0.037 0.087,-0.058 0.089,-0.067 0.083,-0.068 0.074,-0.303 0.522,-0.210 0.329,-0.135 0.181,-0.077 0.073,-0.237 0.312,-0.174 0.147,-0.343 0.528,-0.130 0.143,0.015-0.113,0.107-0.269,0.047-0.183,0.153-0.262,0.210-0.293,0.230-0.292,0.079-0.196,0.124-0.193,0.081-0.047,0.178-0.226,0.162-0.232,0.138-0.214,0.111-0.184,0.085-0.149,0.062-0.115,0.042-0.084,0.026-0.058,0.014-0.037,0.006-0.021,0.000-0.009,-0.003-0.002,-0.005 0.003,-0.005 0.006,-0.005 0.007,-0.005 0.007,-0.004 0.006,-0.003 0.005,-0.002 0.004,-0.002-0.016,-0.001-0.045,-0.001-0.053,0.000-0.055,0.000-0.051,0.000-0.046,-0.003-3.000</inkml:trace>
</inkml:ink>
</file>

<file path=ppt/ink/ink2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1523.000 577.000,'0.037'0.028,"0.058"0.043,0.067 0.050,0.068 0.051,0.063 0.047,0.056 0.042,0.047 0.035,0.038 0.028,0.033 0.050,-0.010 0.031,-0.023 0.027,-0.029 0.022,-0.065-0.022,0.005 0.063,0.273 0.441,0.109 0.250,0.052 0.038,0.064 0.083,0.003 0.001,-0.037-0.053,0.131 0.191,0.014-0.041,-0.008-0.099,-0.020-0.127,-0.087-0.141,-0.052-0.131,-0.073-0.003,-0.080-0.069,-0.079-0.106,-0.073-0.121,-0.052-0.089,-0.084-0.121,-0.074-0.102,-0.062-0.081,-0.049-0.062,-0.037-0.044,-0.026-0.030,-0.018-0.019,-0.011-0.010,-0.006-0.004,-0.002 0.000,0.000 0.002,0.002 0.004,0.007-0.006,0.017-0.005,0.019-0.006,0.020-0.007,0.018-0.007,0.016-0.006,0.013-0.005,0.011-0.004,0.008-0.003,0.006-0.003,0.617 0.000</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60600.000 1650.000,'-50.000'-50.000,"50.000"125.000,0.000 0.000,0.000 25.000,0.000 0.000,100.000 0.000,0.000 0.000,125.000-125.000,0.000 0.000,-25.000-75.000,0.000 0.000,-125.000 100.000,0.000 0.000,-75.000 50.000,0.000 0.000,-175.000 125.000,0.000 0.000,-50.000 25.000,0.000 0.000,50.000-75.000,0.000 0.000,175.000-100.000,0.000 0.000,125.000-100.000,0.000 0.000,75.000-25.000,0.000 0.000,-50.000 75.000,0.000 0.000,-100.000 0.000,0.000 0.000,-75.000 100.000,0.000 0.000,-75.000 25.000,0.000 0.000,-50.000 25.000,0.000 0.000,-75.000 50.000,0.000 0.000,50.000 0.000,0.000 0.000,0.000-25.000,0.000 0.000,75.000-25.000,0.000 0.000,75.000-75.000,0.000 0.000,150.000-100.000,0.000 0.000,125.000-100.000,0.000 0.000,0.000 0.000,0.000 0.000,125.000-50.000,0.000 0.000,-175.000 125.000,0.000 0.000,-150.000 50.000,0.000 0.000,-25.000 25.000,0.000 0.000,-75.000 0.000,0.000 0.000,0.000 25.000,0.000 0.000,50.000 125.000,0.000 0.000,100.000 100.000,0.000 0.000,25.000 75.000,0.000 0.000,0.000 25.000,0.000 0.000,0.000-50.000,0.000 0.000,-75.000-150.000,0.000 0.000,-25.000-125.000</inkml:trace>
</inkml:ink>
</file>

<file path=ppt/ink/ink2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1618.000 900.000,'0.000'0.092,"0.000"0.144,0.000 0.167,0.000 0.169,0.147 0.545,0.083 0.377,0.073 0.205,0.061 0.080,0.049-0.006,0.038-0.061,0.212 0.535,0.160 0.435,0.244 0.541,0.133 0.201,0.052-0.031,-0.004-0.178,0.016-0.166,-0.046-0.294,-0.082-0.354,-0.100-0.366,-0.030-0.311,-0.056-0.252,-0.088-0.269,-0.101-0.261,-0.103-0.236,-0.096-0.203,-0.095-0.167,-0.088-0.131,-0.077-0.099,-0.064-0.071,-0.051-0.048,-0.039-0.029,-0.029-0.016,-0.020-0.006,-0.013 0.001,-0.007 0.006,0.045-0.010,0.075-0.020,0.088-0.025,0.091-0.026,0.472-0.374,0.460-0.423,0.456-0.367,0.272-0.231,0.135-0.127,0.036-0.051,0.615-0.661,0.352-0.414,0.157-0.225,0.021-0.088,1.349-1.706,0.775-1.069,0.477-0.673,-0.255 0.195,-0.520 0.535,-0.643 0.704,-0.747 0.668,-0.601 0.544,-0.601 0.580,-0.557 0.561,-0.233 0.315,-0.426 0.575,-0.382 0.514,-0.321 0.432,-0.256 0.343,-0.194 0.259,-0.139 0.185,-0.093 0.124,-0.058 0.076,-0.031 0.041,-0.012 0.015,0.001-0.001,0.008-0.011,0.012-0.016,0.013-0.018,0.013-0.017,0.011-0.015,0.010-0.013,0.007-0.010,0.006-0.008,0.004-0.005,0.003-0.004,0.002-0.002,0.001-0.001,0.000 0.000,0.000 0.000,0.000 0.000,0.000 0.000,0.000 0.000,0.000 0.001,0.000 0.000,0.000 0.000,0.000 0.000,0.000 0.000,0.000 0.000,0.000 0.000,0.000 0.000,0.000 0.000,0.000 0.000,0.000 0.000,-2.061 0.000</inkml:trace>
</inkml:ink>
</file>

<file path=ppt/ink/ink2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59800.000 10850.000,'0.000'-100.000,"-300.000"200.000,0.000 0.000,275.000-75.000</inkml:trace>
</inkml:ink>
</file>

<file path=ppt/ink/ink2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5: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60050.000 16750.000,'-50.000'-50.000,"75.000"50.000,0.000 0.000,50.000 100.000,0.000 0.000,75.000-25.000,0.000 0.000,50.000 0.000,0.000 0.000,-50.000-50.000,0.000 0.000,-25.000-25.000,0.000 0.000,25.000 0.000,0.000 0.000,25.000-75.000,0.000 0.000,-50.000 25.000,0.000 0.000,0.000 25.000,0.000 0.000,-25.000 25.000,0.000 0.000,25.000 25.000,0.000 0.000,50.000 25.000,0.000 0.000,25.000-25.000,0.000 0.000,0.000-25.000,0.000 0.000,0.000 0.000,0.000 0.000,50.000-75.000,0.000 0.000,0.000-25.000,0.000 0.000,-50.000 25.000,0.000 0.000,-75.000 25.000,0.000 0.000,-25.000 50.000,0.000 0.000,0.000 100.000,0.000 0.000,75.000 0.000,0.000 0.000,100.000-25.000,0.000 0.000,50.000-75.000,0.000 0.000,-25.000-75.000,0.000 0.000,-100.000 50.000,0.000 0.000,-125.000 25.000</inkml:trace>
</inkml:ink>
</file>

<file path=ppt/ink/ink24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663.000 200.000,'-0.055'-0.018,"-0.086"-0.029,-0.100-0.033,-0.102-0.034,-0.077-0.050,-0.055-0.057,-0.092-0.094,-0.036-0.037,0.003 0.002,0.028 0.027,-0.198-0.125,-0.107-0.065,-0.041-0.022,0.005 0.007,-0.077 0.006,-0.050 0.006,0.008 0.023,0.044 0.033,0.064 0.036,0.072 0.036,-0.038-0.059,-0.106-0.042,-0.252-0.138,-0.106-0.042,-0.005 0.022,0.060 0.062,-0.025 0.009,0.069 0.048,0.124 0.070,0.151 0.078,0.156 0.078,0.149 0.072,-0.002 0.026,-0.025-0.005,0.017 0.012,0.043 0.022,0.057 0.027,0.061 0.028,-0.033-0.047,-0.017-0.018,-0.005 0.002,0.003 0.015,-0.048 0.022,-0.003 0.025,0.026 0.025,0.043 0.023,-0.017 0.020,0.019 0.017,0.041 0.013,0.052 0.010,0.055 0.008,0.053 0.005,-0.124 0.040,-0.081 0.060,-0.029 0.068,0.007 0.068,0.029 0.063,0.041 0.055,-0.231 0.157,-0.166 0.136,-0.058 0.095,0.016 0.061,0.062 0.035,0.087 0.016,-0.106 0.168,-0.075 0.106,0.006 0.022,0.058-0.034,0.086-0.067,0.098-0.083,0.025 0.188,0.050 0.054,0.062-0.036,0.066-0.091,-0.005 0.034,0.024-0.036,0.041-0.078,0.049-0.099,0.050-0.105,0.047-0.102,-0.093 0.252,-0.029 0.165,-0.087 0.264,0.003 0.038,0.045-0.071,0.068-0.133,0.102-0.114,0.062-0.055,0.058-0.089,0.051-0.105,0.038 0.109,0.041-0.027,0.031-0.064,0.022-0.082,0.015-0.087,0.009-0.083,0.023 0.033,0.031 0.060,0.033 0.060,0.033 0.056,0.085 0.141,0.039 0.038,0.006-0.031,-0.015-0.073,-0.009-0.113,-0.005-0.130,-0.002-0.131,0.001-0.122,0.094 0.113,0.073 0.108,-0.021 0.027,0.019 0.077,0.010 0.049,-0.070-0.137,0.012 0.004,0.178 0.271,0.017-0.033,-0.017 0.000,-0.037-0.053,-0.047-0.082,-0.050-0.095,-0.049-0.097,-0.044-0.090,0.023-0.055,0.065-0.028,0.050-0.046,0.037-0.054,0.026-0.018,0.016 0.006,0.009 0.021,0.004 0.029,-0.024-0.005,-0.040-0.026,-0.048-0.038,-0.049-0.042,-0.046-0.042,-0.041-0.039,0.008-0.034,0.039-0.029,0.056-0.023,0.063-0.017,0.044-0.013,0.029-0.009,0.017-0.006,0.008-0.003,0.149-0.112,0.228-0.173,0.354-0.218,0.188-0.157,0.068-0.106,-0.014-0.066,0.081-0.091,0.137-0.100,0.162-0.098,0.166-0.090,0.139-0.152,-0.037-0.033,-0.097-0.003,-0.202 0.089,-0.255 0.142,-0.270 0.165,-0.259 0.168,-0.233 0.158,0.009 0.004,0.016-0.021,-0.054-0.035,-0.095-0.042,-0.029-0.055,-0.057 0.014,-0.072 0.057,-0.075 0.081,-0.072 0.090,-0.065 0.089,-0.031-0.200,-0.007-0.224,0.046-0.259,0.003-0.115,-0.025-0.014,-0.041 0.051,-0.049 0.015,-0.049-0.008,-0.047-0.134,-0.041-0.057,-0.035-0.040,-0.028 0.047,-0.022 0.100,-0.016 0.126,-0.011 0.152,-0.007 0.157,-0.004 0.149,-0.002 0.133,-0.001 0.012,0.001 0.056,0.001 0.060,0.002 0.057,0.002 0.049,0.002 0.010,0.001-0.051,0.001-0.013,0.001 0.012,0.001 0.027,0.001 0.035,0.000 0.038,0.000 0.012,0.000-0.006,0.000-0.016,0.000-0.022,-0.018-0.005,-0.029 0.005,-0.033 0.012,-0.034 0.015,-0.026-0.113,-0.018-0.039,-0.012 0.011,-0.008 0.042,-0.004 0.059,-0.001 0.066,0.013-0.119,0.021-0.081,-0.255-2.000</inkml:trace>
</inkml:ink>
</file>

<file path=ppt/ink/ink2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793.000 228.000,'0.037'0.000,"0.058"0.000,0.067 0.000,0.068 0.000,0.063 0.000,0.056 0.000,0.231 0.037,0.326 0.058,0.424 0.116,0.235 0.071,0.097 0.037,0.001 0.012,-0.060-0.004,-0.095-0.014,0.417-0.032,0.346-0.041,0.110-0.044,-0.050-0.042,-0.148-0.038,-0.200-0.033,-0.016-0.027,-0.045-0.021,0.382-0.016,0.112-0.011,-0.069-0.008,-0.180-0.005,0.167-0.003,0.009-0.001,-0.056 0.000,-0.094 0.001,-0.111 0.001,-0.114 0.001,0.243 0.001,0.085 0.001,-0.023 0.001,-0.090 0.001,0.224 0.001,0.187 0.001,-0.047 0.000,-0.193 0.000,-0.272 0.000,-0.303 0.000,-0.300 0.000,-0.276 0.000,-0.050 0.000,-0.142 0.000,-0.150 0.000,-0.143 0.000,0.027 0.000,0.030 0.000,-0.015 0.000,-0.044 0.000,-0.010 0.000,-0.046 0.000,-0.041 0.000,-0.035 0.000,0.303 0.000,0.202 0.000,0.259 0.079,0.047 0.043,-0.067 0.018,-0.133 0.000,-0.165-0.011,-0.171-0.017,-0.100-0.003,-0.084 0.011,-0.085 0.016,-0.079 0.019,-0.070 0.001,-0.059-0.011,-0.047-0.018,-0.037-0.021,-0.021-0.017,-0.037-0.022,-0.032-0.019,-0.026-0.016,-0.020-0.012,-0.015-0.009,-0.010-0.007,-0.007-0.004,-0.004-0.003,-0.002-0.001,0.000 0.000,0.000 0.000,0.001 0.001,0.001 0.001,0.001 0.001,0.341 0.000</inkml:trace>
</inkml:ink>
</file>

<file path=ppt/ink/ink2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944.000 819.000,'-0.004'0.000,"-0.006"0.000,-0.007 0.000,-0.007 0.000,-0.006 0.000,-0.005 0.000,-0.004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0.000,-0.011 0.000,-0.018 0.000,-0.020 0.000,-0.020 0.000,-0.018 0.000,-0.015 0.000,-0.012 0.000,-0.009 0.000,-0.007 0.000,-0.004 0.000,-0.003 0.000,0.015 0.002,0.027 0.003,0.031 0.004,0.031 0.003,0.028 0.003,0.023 0.003,0.019 0.002,0.014 0.002,0.010 0.001,0.007 0.001,0.004 0.000,0.002 0.000,0.001 0.000,0.000 0.000,-0.001 0.000,-0.001 0.000,-0.001 0.000,-0.001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0.000,-0.004 0.021,-0.003 0.036,-0.003 0.042,-0.003 0.042,-0.003 0.040,-0.002 0.035,-0.002 0.020,-0.002-0.031,-0.001-0.047,-0.001-0.052,-0.001-0.050,0.000-0.045,0.000-0.038,0.000-0.030,0.000-0.023,0.000-0.016,0.000-0.011,0.000-0.007,0.000-0.004,0.000-0.001,0.000 0.000,0.000 0.001,0.000 0.001,0.000 0.002,0.000 0.002,0.000 0.001,0.000 0.001,0.000 0.001,0.000 0.001,0.000 0.000,0.000 0.000,0.000 0.000,0.000 0.000,0.000 0.000,0.000 0.000,0.000 0.000,0.000 0.000,0.000 0.000,0.000 0.000,0.000 0.000,0.000 0.000,0.000 0.000,0.000 0.000,0.000 0.000,0.000 0.000,0.000 0.000,0.000 0.000,0.000 0.000,0.000 0.000,0.000 0.000,0.000 0.000,0.000 0.000,0.000 0.015,0.000 0.024,0.000 0.027,0.000 0.026,0.000 0.023,0.000 0.020,0.000 0.016,0.000 0.012,0.000 0.009,0.000 0.006,0.000 0.004,0.000 0.002,0.000 0.001,0.000 0.000,0.000 0.000,0.000-0.001,0.000-0.001,0.000-0.001,0.000-0.001,0.000-0.001,0.000 0.000,0.000 0.000,0.000 0.000,0.000 0.000,0.000 0.000,0.000 0.000,0.000 0.000,0.000 0.000,0.000 0.000,0.000 0.000,0.000 0.000,0.000 0.000,0.000 0.000,0.000 0.000,0.000 0.000,0.000 0.000,0.000 0.000,0.000 0.000,0.000 0.000,0.000 0.000,0.000 0.000,0.000 0.000,0.000 0.000,0.000 0.000,-0.005-0.016,-0.008-0.024,-0.009-0.027,-0.009-0.027,-0.008-0.024,-0.007-0.020,-0.005-0.016,-0.004-0.012,-0.003-0.009,-0.002-0.006,-0.001-0.004,-0.001-0.002,0.000-0.001,0.000 0.000,0.000 0.000,0.000 0.001,0.000 0.001,0.000 0.001,0.000 0.001,0.000 0.001,0.000 0.000,0.000 0.000,0.000 0.000,0.000 0.000,0.000 0.000,0.000 0.000,0.000 0.000,0.000 0.000,0.000 0.000,0.000 0.000,0.000 0.000,0.000 0.000,0.000 0.000,0.008 0.000,0.012 0.000,0.014 0.000,0.013 0.000,0.012 0.000,0.010 0.000,0.008 0.000,0.006 0.000,0.004 0.000,0.003 0.000,0.002 0.000,0.001 0.000,0.000 0.000,0.000 0.000,0.000 0.000,0.000 0.000,0.000 0.000,0.000 0.000,0.000 0.000,0.000 0.000,0.000 0.000,0.000 0.000,0.000 0.000,0.000 0.000,0.000 0.000,0.000 0.000,0.000 0.000,0.000 0.000,0.000 0.000,0.000 0.000,0.000 0.000,0.000 0.000,0.000 0.000,0.011 0.008,0.016 0.012,0.018 0.013,0.018 0.013,0.016 0.012,0.014 0.010,0.011 0.008,0.008 0.006,0.006 0.004,0.004 0.003,0.003 0.002,0.001 0.001,0.001 0.000,0.000 0.012,0.021 0.019,0.025 0.022,0.026 0.022,0.024 0.021,0.021 0.018,-0.007 0.028,-0.024 0.032,-0.033 0.032,-0.037 0.030,-0.036 0.026,-0.033 0.022,-0.029 0.105,-0.034 0.014,-0.028-0.027,-0.022-0.050,-0.016-0.059,-0.011-0.059,-0.008-0.054,-0.004-0.047,-0.002-0.038,-0.001-0.029,0.000-0.021,0.001-0.015,0.001-0.009,0.001-0.005,0.001-0.002,0.001 0.000,0.001 0.001,0.001 0.001,0.000 0.002,0.000 0.002,0.000 0.002,0.000 0.001,0.000 0.001,0.000 0.001,-0.012 0.001,-0.024 0.000,-0.028 0.000,-0.029 0.000,-0.027 0.000,-0.024 0.000,-0.020 0.000,-0.016 0.000,-0.023 0.000,0.004 0.000,0.010 0.000,0.013 0.000,0.013 0.000,0.012 0.000,0.011 0.000,0.009 0.000,0.007 0.000,0.005 0.000,0.004 0.000,0.003 0.000,0.002 0.000,0.001-0.007,0.000-0.010,0.000-0.011,0.000-0.011,0.000-0.010,0.000-0.008,0.000-0.007,0.000-0.005,0.000-0.004,0.000-0.003,0.000-0.002,0.000-0.001,0.000 0.000,0.019 0.006,0.032 0.010,0.036 0.012,0.035 0.012,0.032 0.010,0.027 0.009,0.021 0.007,0.016 0.005,0.012 0.004,0.008 0.003,0.005 0.002,0.003 0.001,0.001 0.000,0.000 0.000,-0.001 0.000,-0.001 0.000,-0.001 0.000,-0.001 0.000,-0.001 0.000,-0.001 0.000,-0.001 0.000,0.000 0.000,0.000 0.000,0.000 0.000,0.000 0.000,0.000 0.000,0.000 0.000,0.000 0.000,0.000 0.000,0.000 0.000,0.000 0.000,0.000 0.000,0.000 0.000,0.000 0.000,0.000 0.000,0.011 0.025,0.013 0.037,0.014 0.042,0.014 0.040,0.012 0.036,0.010 0.030,0.008 0.024,0.006 0.018,0.004 0.013,0.003 0.008,0.002 0.005,-0.031-0.021,-0.019 0.010,-0.022 0.011,-0.022 0.011,-0.021 0.010,-0.018 0.009,-0.015 0.020,-0.012 0.025,-0.010 0.009,-0.007-0.003,-0.005-0.010,-0.003-0.014,-0.011-0.007,-0.014-0.054,-0.015-0.057,-0.014-0.054,-0.012-0.047,-0.010-0.039,-0.008-0.031,-0.006-0.023,-0.004-0.016,-0.003-0.010,-0.002-0.006,-0.001-0.003,0.000-0.001,0.000 0.000,0.000 0.001,0.000 0.002,0.000 0.002,0.000 0.002,0.000 0.001,0.000 0.001,0.002 0.001,-0.012 0.001,-0.014 0.000,-0.015 0.000,-0.014 0.000,-0.012 0.000,-0.010 0.000,-0.008 0.000,-0.007 0.000,-0.005 0.000,0.011-0.028,0.021-0.043,0.025-0.050,0.026-0.051,0.025-0.047,0.023-0.042,0.019-0.035,0.016-0.028,0.012-0.086,0.009-0.043,0.006-0.013,0.004 0.008,-0.005 0.023,-0.011 0.046,-0.013 0.052,-0.014 0.051,-0.013 0.046,-0.012 0.040,-0.010 0.033,-0.008 0.026,-0.006 0.020,-0.005 0.014,0.006-0.055,0.009-0.098,0.027-0.051,0.036-0.017,0.039 0.006,0.038 0.020,0.035 0.028,0.030 0.031,0.025 0.030,0.020 0.028,0.015 0.024,0.011 0.020,0.017 0.011,-0.011 0.022,-0.016 0.019,-0.018 0.015,-0.017 0.012,-0.016 0.009,-0.013 0.006,-0.010 0.004,-0.008 0.002,-0.006 0.001,-0.004 0.000,-0.002 0.000,-0.001-0.001,0.000-0.001,0.000-0.001,0.000-0.001,0.000-0.001,0.001 0.000,0.001 0.000,0.000 0.000,0.000 0.000,0.000 0.000,0.001 0.014,0.013 0.016,0.016 0.019,0.016 0.019,0.015 0.018,0.013 0.016,0.011 0.013,0.009 0.011,0.007 0.008,0.005 0.006,0.005 0.021,-0.026 0.013,-0.031 0.013,-0.031 0.011,-0.029 0.009,-0.025 0.007,-0.020 0.006,-0.016 0.004,-0.012 0.003,-0.008 0.002,-0.005 0.001,-0.008-0.014,-0.009-0.020,-0.008-0.023,-0.008-0.023,-0.006-0.021,-0.005-0.017,-0.004-0.014,-0.003-0.011,-0.002-0.008,-0.001-0.005,-0.001-0.003,0.000-0.002,0.000-0.001,0.000 0.000,0.000 0.000,0.000 0.001,0.000 0.001,0.000 0.001,0.000 0.001,0.000 0.001,0.000 0.000,0.000 0.000,0.000 0.000,0.000 0.000,0.000 0.000,0.000 0.000,0.000 0.000,0.000 0.000,0.000 0.000,0.000 0.000,0.000 0.000,0.000 0.000,0.000 0.000,0.000 0.000,0.000 0.000,0.000 0.000,0.000 0.000,-0.135-1.000</inkml:trace>
</inkml:ink>
</file>

<file path=ppt/ink/ink2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65600.000 11900.000,'250.000'50.000,"-225.000"-50.000</inkml:trace>
</inkml:ink>
</file>

<file path=ppt/ink/ink2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59350.000 4800.000,'50.000'0.000,"-25.000"0.000,0.000 0.000,-25.000 25.000,0.000 0.000,25.000 0.000,0.000 0.000,-25.000 50.000,0.000 0.000,0.000-50.000,0.000 0.000,-25.000 0.000</inkml:trace>
</inkml:ink>
</file>

<file path=ppt/ink/ink24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60400.000 4600.000,'-100.000'50.000,"50.000"0.000,0.000 0.000,50.000 25.000,0.000 0.000,0.000 25.000,0.000 0.000,50.000 0.000,0.000 0.000,-50.000-75.000,0.000 0.000,0.000 0.000</inkml:trace>
</inkml:ink>
</file>

<file path=ppt/ink/ink24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59250.000 6050.000,'-250.000'50.000,"150.000"-50.000,0.000 0.000,0.000-75.000,0.000 0.000,100.000-150.000,0.000 0.000,25.000-100.000,0.000 0.000,125.000-100.000,0.000 0.000,125.000-125.000,0.000 0.000,100.000 150.000,0.000 0.000,50.000 175.000,0.000 0.000,-50.000 175.000,0.000 0.000,-150.000 150.000,0.000 0.000,-125.000 200.000,0.000 0.000,-125.000 150.000,0.000 0.000,-200.000 50.000,0.000 0.000,-200.000-75.000,0.000 0.000,-175.000 100.000,0.000 0.000,325.000-275.000,0.000 0.000,225.000-200.000</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60550.000 4750.000,'0.000'-50.000,"25.000"0.000,0.000 0.000,25.000 50.000,0.000 0.000,0.000 0.000,0.000 0.000,-25.000 0.000,0.000 0.000,25.000 25.000,0.000 0.000,-25.000 0.000,0.000 0.000,25.000-25.000,0.000 0.000,0.000 0.000,0.000 0.000,-25.000 0.000,0.000 0.000,-25.000-25.000,0.000 0.000,-50.000 25.000,0.000 0.000,25.000 25.000,0.000 0.000,50.000-25.000,0.000 0.000,0.000-25.000,0.000 0.000,0.000 25.000,0.000 0.000,0.000 0.000,0.000 0.000,0.000-25.000,0.000 0.000,-25.000 50.000,0.000 0.000,-50.000 25.000,0.000 0.000,-50.000 50.000,0.000 0.000,0.000 0.000,0.000 0.000,-25.000 25.000,0.000 0.000,50.000 0.000,0.000 0.000,-25.000 50.000,0.000 0.000,75.000-125.000,0.000 0.000,50.000-150.000,0.000 0.000,125.000-125.000,0.000 0.000,-25.000 50.000,0.000 0.000,0.000 75.000,0.000 0.000,-75.000 75.000,0.000 0.000,0.000 50.000,0.000 0.000,0.000 75.000,0.000 0.000,50.000 0.000,0.000 0.000,0.000 0.000,0.000 0.000,-25.000-50.000,0.000 0.000,-75.000-25.000,0.000 0.000,-25.000-25.000</inkml:trace>
</inkml:ink>
</file>

<file path=ppt/ink/ink2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63100.000 5350.000,'0.000'-50.000,"0.000"75.000,0.000 0.000,0.000 75.000,0.000 0.000,0.000 0.000,0.000 0.000,25.000-100.000,0.000 0.000,25.000-25.000</inkml:trace>
</inkml:ink>
</file>

<file path=ppt/ink/ink24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64250.000 4900.000,'-100.000'50.000,"50.000"25.000,0.000 0.000,25.000 25.000,0.000 0.000,50.000 50.000,0.000 0.000,0.000-50.000,0.000 0.000,-25.000-50.000</inkml:trace>
</inkml:ink>
</file>

<file path=ppt/ink/ink24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63200.000 7050.000,'-300.000'0.000,"175.000"0.000,0.000 0.000,50.000-50.000,0.000 0.000,50.000-125.000,0.000 0.000,50.000-225.000,0.000 0.000,125.000-25.000,0.000 0.000,150.000-75.000,0.000 0.000,100.000 0.000,0.000 0.000,-50.000 250.000,0.000 0.000,-50.000 200.000,0.000 0.000,-125.000 300.000,0.000 0.000,-200.000 250.000,0.000 0.000,-275.000 125.000,0.000 0.000,-125.000 50.000,0.000 0.000,200.000-425.000,0.000 0.000,100.000-150.000</inkml:trace>
</inkml:ink>
</file>

<file path=ppt/ink/ink2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34000.000 16800.000,'-50.000'0.000,"50.000"-25.000,0.000 0.000,0.000 150.000,0.000 0.000,-50.000 125.000,0.000 0.000,0.000 50.000,0.000 0.000,25.000-25.000,0.000 0.000,25.000-225.000</inkml:trace>
</inkml:ink>
</file>

<file path=ppt/ink/ink2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37600.000 16450.000,'150.000'0.000,"-125.000"0.000,0.000 0.000,125.000 0.000,0.000 0.000,-50.000 50.000,0.000 0.000,-50.000 50.000,0.000 0.000,-100.000 75.000,0.000 0.000,-100.000 0.000,0.000 0.000,50.000-75.000,0.000 0.000,100.000-75.000,0.000 0.000,25.000 0.000,0.000 0.000,125.000-25.000,0.000 0.000,0.000 25.000,0.000 0.000,-75.000 50.000,0.000 0.000,-75.000 100.000,0.000 0.000,-175.000 75.000,0.000 0.000,50.000-50.000,0.000 0.000,0.000-75.000</inkml:trace>
</inkml:ink>
</file>

<file path=ppt/ink/ink2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70450.000 17250.000,'0.000'-100.000,"0.000"50.000,0.000 0.000,50.000 25.000,0.000 0.000,100.000 25.000,0.000 0.000,0.000 50.000,0.000 0.000,-125.000 75.000,0.000 0.000,-75.000 50.000,0.000 0.000,-125.000-25.000,0.000 0.000,25.000-25.000,0.000 0.000,100.000-75.000,0.000 0.000,75.000-50.000,0.000 0.000,125.000 0.000,0.000 0.000,0.000 0.000,0.000 0.000,-75.000 25.000,0.000 0.000,-125.000 125.000,0.000 0.000,-100.000 100.000,0.000 0.000,0.000-50.000,0.000 0.000,75.000-125.000,0.000 0.000,75.000-100.000</inkml:trace>
</inkml:ink>
</file>

<file path=ppt/ink/ink2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73350.000 17400.000,'0.000'-150.000,"-25.000"125.000,0.000 0.000,0.000 0.000,0.000 0.000,-25.000 150.000,0.000 0.000,-75.000 100.000,0.000 0.000,-25.000 25.000,0.000 0.000,0.000-50.000,0.000 0.000,50.000-100.000,0.000 0.000,50.000-100.000,0.000 0.000,25.000-25.000</inkml:trace>
</inkml:ink>
</file>

<file path=ppt/ink/ink2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71950.000 17850.000,'0.000'-200.000,"0.000"175.000,0.000 0.000,75.000 75.000,0.000 0.000,25.000 125.000,0.000 0.000,50.000 75.000,0.000 0.000,-50.000-50.000,0.000 0.000,25.000 75.000,0.000 0.000,-100.000-250.000</inkml:trace>
</inkml:ink>
</file>

<file path=ppt/ink/ink2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74450.000 16900.000,'0.000'-50.000,"25.000"0.000,0.000 0.000,75.000-25.000,0.000 0.000,-75.000 75.000,0.000 0.000,125.000-25.000,0.000 0.000,-50.000 150.000,0.000 0.000,-100.000 150.000,0.000 0.000,-150.000 0.000,0.000 0.000,-25.000-50.000,0.000 0.000,75.000-100.000,0.000 0.000,100.000-50.000,0.000 0.000,75.000-50.000,0.000 0.000,125.000-50.000,0.000 0.000,-50.000 0.000,0.000 0.000,-100.000 0.000</inkml:trace>
</inkml:ink>
</file>

<file path=ppt/ink/ink2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76600.000 17350.000,'-50.000'-150.000,"200.000"25.000,0.000 0.000,50.000 75.000,0.000 0.000,-25.000 75.000,0.000 0.000,-75.000 100.000,0.000 0.000,-100.000-50.000,0.000 0.000,-25.000-25.000</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61150.000 5800.000,'-200.000'50.000,"175.000"-50.000,0.000 0.000,100.000-75.000,0.000 0.000,50.000 25.000,0.000 0.000,-50.000 100.000,0.000 0.000,-100.000 175.000,0.000 0.000,-100.000 0.000,0.000 0.000,50.000-125.000,0.000 0.000,75.000-75.000,0.000 0.000,100.000-100.000,0.000 0.000,75.000-100.000,0.000 0.000,-25.000-50.000,0.000 0.000,-100.000 150.000,0.000 0.000,0.000-25.000</inkml:trace>
</inkml:ink>
</file>

<file path=ppt/ink/ink2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76450.000 18000.000,'-150.000'0.000,"125.000"25.000,0.000 0.000,75.000-25.000,0.000 0.000,200.000 0.000,0.000 0.000,75.000 0.000,0.000 0.000,-75.000 0.000,0.000 0.000,-125.000 25.000,0.000 0.000,-100.000 0.000</inkml:trace>
</inkml:ink>
</file>

<file path=ppt/ink/ink2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80400.000 15600.000,'150.000'-400.000,"-150.000"350.000,0.000 0.000,-25.000 25.000,0.000 0.000,-125.000 175.000,0.000 0.000,-50.000 175.000,0.000 0.000,25.000 100.000,0.000 0.000,50.000 0.000,0.000 0.000,125.000-150.000,0.000 0.000,125.000-125.000,0.000 0.000,125.000-125.000,0.000 0.000,-50.000-125.000,0.000 0.000,-50.000-75.000,0.000 0.000,-150.000 25.000,0.000 0.000,-150.000 75.000,0.000 0.000,-75.000 75.000,0.000 0.000,-200.000 200.000,0.000 0.000,300.000-125.000</inkml:trace>
</inkml:ink>
</file>

<file path=ppt/ink/ink24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53250.000 34800.000,'0.000'-100.000,"-50.000"125.000,0.000 0.000,0.000 100.000,0.000 0.000,0.000 50.000,0.000 0.000,25.000-50.000,0.000 0.000,50.000-75.000,0.000 0.000,25.000-50.000,0.000 0.000,50.000-100.000,0.000 0.000,0.000-50.000,0.000 0.000,-50.000-25.000,0.000 0.000,-50.000 100.000,0.000 0.000,-50.000 50.000,0.000 0.000,-50.000 25.000,0.000 0.000,25.000 25.000,0.000 0.000,50.000 0.000,0.000 0.000,25.000 0.000</inkml:trace>
</inkml:ink>
</file>

<file path=ppt/ink/ink24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53900.000 34850.000,'0.000'150.000,"25.000"-50.000,0.000 0.000,25.000 25.000,0.000 0.000,0.000-25.000,0.000 0.000,-25.000-75.000</inkml:trace>
</inkml:ink>
</file>

<file path=ppt/ink/ink2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54650.000 34200.000,'0.000'-50.000,"25.000"25.000,0.000 0.000,-25.000 50.000,0.000 0.000,-25.000 150.000,0.000 0.000,0.000 50.000,0.000 0.000,0.000 0.000,0.000 0.000,25.000-75.000,0.000 0.000,0.000-125.000</inkml:trace>
</inkml:ink>
</file>

<file path=ppt/ink/ink24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55450.000 34150.000,'0.000'-150.000,"-25.000"150.000,0.000 0.000,50.000 50.000,0.000 0.000,-25.000 100.000,0.000 0.000,25.000-50.000,0.000 0.000,0.000 75.000,0.000 0.000,25.000-50.000,0.000 0.000,-25.000-50.000,0.000 0.000,0.000 25.000,0.000 0.000,-50.000-25.000,0.000 0.000,-125.000 0.000,0.000 0.000,-25.000-25.000,0.000 0.000,75.000-50.000,0.000 0.000,25.000-25.000</inkml:trace>
</inkml:ink>
</file>

<file path=ppt/ink/ink24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55300.000 34250.000,'50.000'-100.000,"50.000"25.000,0.000 0.000,0.000 25.000,0.000 0.000,75.000 25.000,0.000 0.000,-50.000 50.000,0.000 0.000,-100.000 0.000</inkml:trace>
</inkml:ink>
</file>

<file path=ppt/ink/ink24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53200.000 29400.000,'0.000'-200.000,"125.000"125.000,0.000 0.000,75.000 50.000,0.000 0.000,-50.000 75.000,0.000 0.000,-50.000 25.000,0.000 0.000,-100.000 0.000,0.000 0.000,-25.000-50.000</inkml:trace>
</inkml:ink>
</file>

<file path=ppt/ink/ink24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53400.000 29600.000,'-150.000'0.000,"100.000"0.000,0.000 0.000,50.000 75.000,0.000 0.000,0.000 100.000,0.000 0.000,0.000 150.000,0.000 0.000,-25.000 0.000,0.000 0.000,-25.000-75.000,0.000 0.000,50.000-175.000,0.000 0.000,0.000-100.000</inkml:trace>
</inkml:ink>
</file>

<file path=ppt/ink/ink24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53100.000 30850.000,'50.000'-150.000,"25.000"100.000,0.000 0.000,125.000 0.000,0.000 0.000,25.000 0.000,0.000 0.000,-100.000 50.000,0.000 0.000,-25.000 0.000,0.000 0.000,-175.000-100.000,0.000 0.000,-25.000 50.000,0.000 0.000,0.000 25.000,0.000 0.000,0.000 75.000,0.000 0.000,25.000 125.000,0.000 0.000,25.000 75.000,0.000 0.000,100.000-100.000,0.000 0.000,100.000-75.000,0.000 0.000,75.000-100.000,0.000 0.000,-50.000-100.000,0.000 0.000,-125.000 75.000</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74100.000 37900.000,'0.000'-50.000,"-25.000"50.000,0.000 0.000,-50.000 75.000,0.000 0.000,0.000 200.000,0.000 0.000,50.000 25.000,0.000 0.000,0.000-125.000,0.000 0.000,75.000-125.000,0.000 0.000,100.000-100.000,0.000 0.000,50.000-150.000,0.000 0.000,-75.000-75.000,0.000 0.000,-125.000 50.000,0.000 0.000,-125.000 125.000,0.000 0.000,0.000 75.000,0.000 0.000,75.000 50.000,0.000 0.000,125.000 0.000,0.000 0.000,75.000-25.000,0.000 0.000,50.000 25.000,0.000 0.000,-100.000 100.000,0.000 0.000,-75.000 100.000,0.000 0.000,-75.000 0.000,0.000 0.000,0.000-125.000,0.000 0.000,25.000-75.000,0.000 0.000,25.000 0.000,0.000 0.000,75.000-25.000,0.000 0.000,50.000 0.000,0.000 0.000,50.000-25.000,0.000 0.000,-100.000-25.000,0.000 0.000,0.000 25.000</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63200.000 2800.000,'50.000'-100.000,"-50.000"50.000,0.000 0.000,-25.000 50.000,0.000 0.000,-50.000 175.000,0.000 0.000,75.000 0.000,0.000 0.000,75.000-125.000,0.000 0.000,75.000-100.000,0.000 0.000,-50.000 0.000,0.000 0.000,-75.000 50.000,0.000 0.000,-50.000 125.000,0.000 0.000,-75.000 25.000,0.000 0.000,0.000-25.000,0.000 0.000,75.000-50.000,0.000 0.000,25.000-25.000,0.000 0.000,50.000-50.000,0.000 0.000,0.000 25.000,0.000 0.000,-50.000 100.000,0.000 0.000,-125.000 50.000,0.000 0.000,-25.000-50.000,0.000 0.000,75.000-50.000,0.000 0.000,50.000-50.000,0.000 0.000,75.000-50.000,0.000 0.000,50.000-50.000,0.000 0.000,25.000 0.000,0.000 0.000,-100.000 25.000,0.000 0.000,-25.000-25.000,0.000 0.000,-75.000 50.000,0.000 0.000,25.000 25.000,0.000 0.000,25.000 75.000,0.000 0.000,25.000 75.000,0.000 0.000,0.000 50.000,0.000 0.000,0.000 50.000,0.000 0.000,0.000-75.000,0.000 0.000,25.000-150.000,0.000 0.000,75.000-150.000,0.000 0.000,50.000-300.000,0.000 0.000,25.000 50.000,0.000 0.000,-75.000 150.000,0.000 0.000,-75.000 150.000,0.000 0.000,-75.000 200.000,0.000 0.000,50.000-75.000,0.000 0.000,0.000 0.000,0.000 0.000,25.000 50.000,0.000 0.000,100.000-75.000,0.000 0.000,-50.000 25.000,0.000 0.000,-75.000 50.000,0.000 0.000,-100.000 150.000,0.000 0.000,-75.000 50.000,0.000 0.000,25.000-125.000,0.000 0.000,25.000-150.000,0.000 0.000,75.000-175.000,0.000 0.000,25.000-125.000,0.000 0.000,25.000 125.000,0.000 0.000,0.000 125.000,0.000 0.000,25.000 75.000,0.000 0.000,150.000 150.000,0.000 0.000,125.000 50.000,0.000 0.000,25.000-50.000,0.000 0.000,-25.000-50.000,0.000 0.000,-225.000-125.000</inkml:trace>
</inkml:ink>
</file>

<file path=ppt/ink/ink25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55000.000 28900.000,'0.000'-150.000,"75.000"75.000,0.000 0.000,50.000 50.000,0.000 0.000,-25.000 75.000,0.000 0.000,-75.000 100.000,0.000 0.000,-175.000 50.000,0.000 0.000,25.000-100.000,0.000 0.000,50.000-75.000,0.000 0.000,75.000 0.000,0.000 0.000,100.000-25.000,0.000 0.000,125.000-75.000,0.000 0.000,-75.000 50.000,0.000 0.000,-100.000 0.000</inkml:trace>
</inkml:ink>
</file>

<file path=ppt/ink/ink2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55950.000 28950.000,'100.000'-100.000,"50.000"75.000,0.000 0.000,25.000 0.000,0.000 0.000,-50.000 0.000,0.000 0.000,-100.000 25.000</inkml:trace>
</inkml:ink>
</file>

<file path=ppt/ink/ink25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56700.000 28200.000,'-100.000'-50.000,"75.000"50.000,0.000 0.000,-50.000-25.000,0.000 0.000,50.000 75.000,0.000 0.000,0.000 200.000,0.000 0.000,25.000 50.000,0.000 0.000,0.000-200.000,0.000 0.000,-25.000 25.000</inkml:trace>
</inkml:ink>
</file>

<file path=ppt/ink/ink25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11400.000 49800.000,'0.000'-150.000,"0.000"125.000,0.000 0.000,-25.000 100.000,0.000 0.000,-50.000 100.000,0.000 0.000,25.000 25.000,0.000 0.000,50.000-75.000,0.000 0.000,50.000-75.000,0.000 0.000,50.000-50.000,0.000 0.000,0.000-150.000,0.000 0.000,-50.000 0.000,0.000 0.000,-50.000 0.000,0.000 0.000,-50.000 25.000,0.000 0.000,25.000 75.000,0.000 0.000,-25.000 50.000,0.000 0.000,50.000-25.000,0.000 0.000,0.000 50.000,0.000 0.000,-25.000 0.000</inkml:trace>
</inkml:ink>
</file>

<file path=ppt/ink/ink25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12100.000 50250.000,'100.000'150.000,"-50.000"-50.000,0.000 0.000,25.000-25.000,0.000 0.000,-50.000-50.000,0.000 0.000,0.000-25.000</inkml:trace>
</inkml:ink>
</file>

<file path=ppt/ink/ink2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13150.000 49350.000,'0.000'-100.000,"0.000"250.000,0.000 0.000,-50.000 125.000,0.000 0.000,0.000 25.000,0.000 0.000,50.000-50.000,0.000 0.000,0.000-200.000</inkml:trace>
</inkml:ink>
</file>

<file path=ppt/ink/ink2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13800.000 49350.000,'0.000'-50.000,"0.000"100.000,0.000 0.000,0.000 100.000,0.000 0.000,0.000 25.000,0.000 0.000,25.000 0.000,0.000 0.000,25.000-50.000,0.000 0.000,0.000-50.000,0.000 0.000,-25.000-25.000,0.000 0.000,-25.000-25.000,0.000 0.000,-75.000 0.000,0.000 0.000,-75.000-25.000,0.000 0.000,-25.000-50.000,0.000 0.000,125.000 25.000,0.000 0.000,25.000 0.000</inkml:trace>
</inkml:ink>
</file>

<file path=ppt/ink/ink2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13700.000 49850.000,'200.000'-250.000,"-75.000"150.000,0.000 0.000,25.000 75.000,0.000 0.000,-75.000 50.000</inkml:trace>
</inkml:ink>
</file>

<file path=ppt/ink/ink2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19450.000 50150.000,'0.000'-50.000,"0.000"0.000,0.000 0.000,0.000 100.000,0.000 0.000,0.000 125.000,0.000 0.000,-25.000 0.000,0.000 0.000,25.000-75.000,0.000 0.000,50.000-75.000,0.000 0.000,50.000-175.000,0.000 0.000,0.000-75.000,0.000 0.000,-75.000 50.000,0.000 0.000,-75.000 100.000,0.000 0.000,0.000 75.000,0.000 0.000,-25.000 125.000,0.000 0.000,50.000-100.000</inkml:trace>
</inkml:ink>
</file>

<file path=ppt/ink/ink2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20350.000 50300.000,'100.000'150.000,"-25.000"-25.000,0.000 0.000,-50.000 0.000,0.000 0.000,0.000-50.000,0.000 0.000,-25.000-50.000</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64700.000 3800.000,'0.000'-200.000,"0.000"175.000,0.000 0.000,150.000-175.000,0.000 0.000,-25.000 125.000,0.000 0.000,-25.000 100.000,0.000 0.000,-125.000 200.000,0.000 0.000,-125.000 0.000,0.000 0.000,25.000-150.000,0.000 0.000,75.000-50.000,0.000 0.000,75.000-100.000,0.000 0.000,150.000-50.000,0.000 0.000,-50.000 50.000,0.000 0.000,-75.000 100.000,0.000 0.000,-125.000 125.000,0.000 0.000,-100.000 25.000,0.000 0.000,0.000-25.000,0.000 0.000,75.000-100.000,0.000 0.000,75.000-50.000,0.000 0.000,125.000 0.000,0.000 0.000,125.000-75.000,0.000 0.000,-25.000-75.000,0.000 0.000,-50.000 50.000,0.000 0.000,-125.000-25.000,0.000 0.000,-75.000 0.000,0.000 0.000,-100.000-125.000,0.000 0.000,100.000 75.000,0.000 0.000,25.000 100.000,0.000 0.000,0.000 50.000,0.000 0.000,25.000 75.000,0.000 0.000,0.000 200.000,0.000 0.000,0.000 150.000,0.000 0.000,25.000-50.000,0.000 0.000,-25.000-50.000,0.000 0.000,25.000-50.000,0.000 0.000,-25.000-175.000,0.000 0.000,-75.000-75.000,0.000 0.000,-25.000-150.000,0.000 0.000,100.000 0.000,0.000 0.000,75.000 0.000,0.000 0.000,100.000 25.000,0.000 0.000,-100.000 100.000,0.000 0.000,-75.000 100.000,0.000 0.000,-175.000 125.000,0.000 0.000,-25.000 0.000,0.000 0.000,125.000-100.000,0.000 0.000,50.000-100.000,0.000 0.000,175.000-100.000,0.000 0.000,50.000-50.000,0.000 0.000,-100.000 75.000,0.000 0.000,-25.000 25.000</inkml:trace>
</inkml:ink>
</file>

<file path=ppt/ink/ink2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21650.000 49150.000,'0.000'-50.000,"0.000"25.000,0.000 0.000,-25.000 75.000,0.000 0.000,-75.000 225.000,0.000 0.000,25.000-75.000,0.000 0.000,75.000-50.000,0.000 0.000,25.000-125.000,0.000 0.000,100.000-25.000,0.000 0.000,25.000-50.000,0.000 0.000,-50.000 0.000,0.000 0.000,-75.000 50.000</inkml:trace>
</inkml:ink>
</file>

<file path=ppt/ink/ink2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21850.000 49500.000,'-100.000'0.000,"75.000"75.000,0.000 0.000,0.000 150.000,0.000 0.000,-25.000 50.000,0.000 0.000,-25.000 0.000,0.000 0.000,75.000-175.000,0.000 0.000,0.000-75.000</inkml:trace>
</inkml:ink>
</file>

<file path=ppt/ink/ink2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22650.000 49350.000,'-150.000'-50.000,"150.000"150.000,0.000 0.000,25.000 125.000,0.000 0.000,25.000 0.000,0.000 0.000,25.000-75.000,0.000 0.000,0.000 0.000,0.000 0.000,-50.000-75.000,0.000 0.000,-25.000 0.000,0.000 0.000,-100.000-50.000,0.000 0.000,-75.000 0.000,0.000 0.000,-50.000-25.000,0.000 0.000,175.000-25.000,0.000 0.000,25.000 0.000</inkml:trace>
</inkml:ink>
</file>

<file path=ppt/ink/ink2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23000.000 49250.000,'300.000'-150.000,"-200.000"125.000,0.000 0.000,100.000 0.000,0.000 0.000,-50.000 25.000,0.000 0.000,-100.000 0.000,0.000 0.000,-25.000 0.000</inkml:trace>
</inkml:ink>
</file>

<file path=ppt/ink/ink2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12950.000 52250.000,'-50.000'-100.000,"-125.000"-50.000,0.000 0.000,0.000 125.000,0.000 0.000,-50.000 50.000,0.000 0.000,-50.000 100.000,0.000 0.000,-50.000 50.000,0.000 0.000,0.000 0.000,0.000 0.000,0.000 50.000,0.000 0.000,100.000-25.000,0.000 0.000,100.000 75.000,0.000 0.000,125.000 75.000,0.000 0.000,125.000 0.000,0.000 0.000,175.000-100.000,0.000 0.000,125.000-150.000,0.000 0.000,100.000-50.000,0.000 0.000,275.000-50.000,0.000 0.000,125.000-50.000,0.000 0.000,100.000-50.000,0.000 0.000,0.000-25.000,0.000 0.000,-175.000 0.000,0.000 0.000,-225.000 100.000,0.000 0.000,-75.000-75.000,0.000 0.000,-125.000-125.000,0.000 0.000,-125.000-25.000,0.000 0.000,-175.000-50.000,0.000 0.000,-150.000-25.000,0.000 0.000,-175.000-50.000,0.000 0.000,-150.000 75.000,0.000 0.000,-150.000 150.000,0.000 0.000,-125.000 100.000,0.000 0.000,-150.000 25.000,0.000 0.000,25.000 50.000,0.000 0.000,-50.000 0.000,0.000 0.000,50.000 0.000,0.000 0.000,75.000 0.000,0.000 0.000,25.000-25.000,0.000 0.000,25.000 125.000,0.000 0.000,25.000 200.000,0.000 0.000,150.000 75.000,0.000 0.000,325.000-250.000</inkml:trace>
</inkml:ink>
</file>

<file path=ppt/ink/ink2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1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11750.000 45150.000,'-100.000'100.000,"100.000"0.000,0.000 0.000,-25.000 0.000,0.000 0.000,50.000-75.000,0.000 0.000,25.000-25.000,0.000 0.000,50.000-50.000,0.000 0.000,-50.000 0.000,0.000 0.000,-50.000 25.000,0.000 0.000,0.000 0.000,0.000 0.000,0.000 0.000,0.000 0.000,0.000 0.000,0.000 0.000,0.000 50.000</inkml:trace>
</inkml:ink>
</file>

<file path=ppt/ink/ink2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61450.000 10200.000,'-350.000'-100.000,"325.000"125.000</inkml:trace>
</inkml:ink>
</file>

<file path=ppt/ink/ink2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11950.000 45350.000,'-200.000'-100.000,"175.000"75.000,0.000 0.000,0.000 25.000,0.000 0.000,-25.000 100.000,0.000 0.000,50.000 0.000,0.000 0.000,25.000-25.000,0.000 0.000,50.000-75.000,0.000 0.000,0.000-75.000,0.000 0.000,0.000-25.000,0.000 0.000,-75.000 0.000,0.000 0.000,0.000 25.000,0.000 0.000,-50.000 75.000,0.000 0.000,0.000 0.000,0.000 0.000,25.000 75.000,0.000 0.000,25.000-50.000</inkml:trace>
</inkml:ink>
</file>

<file path=ppt/ink/ink25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12450.000 45550.000,'50.000'0.000,"25.000"0.000,0.000 0.000,0.000 50.000,0.000 0.000,-50.000-25.000,0.000 0.000,0.000 0.000</inkml:trace>
</inkml:ink>
</file>

<file path=ppt/ink/ink25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13500.000 45300.000,'-100.000'0.000,"50.000"75.000,0.000 0.000,25.000 0.000,0.000 0.000,25.000 0.000,0.000 0.000,25.000-50.000,0.000 0.000,25.000-25.000,0.000 0.000,75.000-125.000,0.000 0.000,-50.000 50.000,0.000 0.000,-75.000 25.000,0.000 0.000,-50.000 0.000,0.000 0.000,-25.000 50.000,0.000 0.000,50.000 0.000,0.000 0.000,0.000 25.000</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66650.000 3350.000,'0.000'-50.000,"75.000"0.000,0.000 0.000,-25.000 100.000,0.000 0.000,25.000 100.000,0.000 0.000,-75.000 25.000,0.000 0.000,-25.000-125.000,0.000 0.000,0.000 0.000</inkml:trace>
</inkml:ink>
</file>

<file path=ppt/ink/ink2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15050.000 43650.000,'-100.000'-50.000,"25.000"50.000,0.000 0.000,0.000 100.000,0.000 0.000,0.000 175.000,0.000 0.000,0.000 0.000,0.000 0.000,50.000-25.000,0.000 0.000,25.000-100.000,0.000 0.000,75.000-100.000,0.000 0.000,50.000-100.000,0.000 0.000,0.000-125.000,0.000 0.000,-75.000 25.000,0.000 0.000,-50.000 75.000,0.000 0.000,-100.000 75.000,0.000 0.000,-100.000 175.000,0.000 0.000,150.000-100.000,0.000 0.000,0.000-25.000</inkml:trace>
</inkml:ink>
</file>

<file path=ppt/ink/ink2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10900.000 57000.000,'0.000'-50.000,"-50.000"100.000,0.000 0.000,50.000 225.000,0.000 0.000,0.000-25.000,0.000 0.000,0.000 150.000,0.000 0.000,25.000-75.000,0.000 0.000,75.000-100.000,0.000 0.000,0.000-150.000,0.000 0.000,-25.000-75.000,0.000 0.000,50.000-250.000,0.000 0.000,50.000-175.000,0.000 0.000,75.000-100.000,0.000 0.000,-75.000 175.000,0.000 0.000,-125.000 250.000,0.000 0.000,-50.000 125.000,0.000 0.000,0.000 50.000</inkml:trace>
</inkml:ink>
</file>

<file path=ppt/ink/ink25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13400.000 58050.000,'0.000'-50.000,"25.000"25.000,0.000 0.000,-25.000 75.000,0.000 0.000,50.000 0.000,0.000 0.000,-25.000-25.000,0.000 0.000,-25.000 0.000,0.000 0.000,-25.000-50.000,0.000 0.000,25.000 50.000,0.000 0.000,0.000 0.000,0.000 0.000,0.000 25.000,0.000 0.000,0.000-25.000,0.000 0.000,25.000-25.000,0.000 0.000,-50.000 0.000,0.000 0.000,25.000-25.000,0.000 0.000,-25.000 25.000,0.000 0.000,25.000-25.000,0.000 0.000,25.000 25.000,0.000 0.000,-25.000-25.000</inkml:trace>
</inkml:ink>
</file>

<file path=ppt/ink/ink25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13800.000 58250.000,'0.000'50.000,"25.000"-50.000</inkml:trace>
</inkml:ink>
</file>

<file path=ppt/ink/ink2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13825.000 58325.000,'232.000'232.000,"1.000"1.000</inkml:trace>
</inkml:ink>
</file>

<file path=ppt/ink/ink25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13550.000 58500.000,'0.000'50.000,"50.000"-75.000,0.000 0.000,50.000 25.000,0.000 0.000,50.000 0.000,0.000 0.000,100.000 0.000,0.000 0.000,-50.000 0.000,0.000 0.000,-50.000-25.000,0.000 0.000,-75.000 25.000,0.000 0.000,-50.000 0.000</inkml:trace>
</inkml:ink>
</file>

<file path=ppt/ink/ink2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13700.000 59350.000,'-200.000'100.000,"175.000"-100.000,0.000 0.000,125.000 0.000,0.000 0.000,100.000-25.000,0.000 0.000,125.000-25.000,0.000 0.000,-25.000 50.000,0.000 0.000,-175.000 0.000,0.000 0.000,-50.000 0.000</inkml:trace>
</inkml:ink>
</file>

<file path=ppt/ink/ink2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18650.000 56500.000,'-50.000'-200.000,"50.000"150.000,0.000 0.000,-25.000 50.000,0.000 0.000,-25.000 75.000,0.000 0.000,-125.000 275.000,0.000 0.000,-25.000 100.000,0.000 0.000,0.000-25.000,0.000 0.000,125.000-150.000,0.000 0.000,100.000-100.000,0.000 0.000,100.000-125.000,0.000 0.000,50.000-150.000,0.000 0.000,50.000-150.000,0.000 0.000,-150.000 25.000,0.000 0.000,-100.000 125.000,0.000 0.000,-150.000 75.000,0.000 0.000,-75.000 150.000,0.000 0.000,25.000 50.000,0.000 0.000,200.000-100.000,0.000 0.000,25.000-50.000</inkml:trace>
</inkml:ink>
</file>

<file path=ppt/ink/ink2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19050.000 58400.000,'50.000'0.000,"-75.000"0.000,0.000 0.000,-75.000 125.000,0.000 0.000,50.000 50.000,0.000 0.000,25.000 0.000,0.000 0.000,50.000-100.000,0.000 0.000,100.000-75.000,0.000 0.000,50.000-175.000,0.000 0.000,-75.000 50.000,0.000 0.000,-50.000-50.000,0.000 0.000,-175.000 100.000,0.000 0.000,-25.000 100.000,0.000 0.000,0.000 75.000,0.000 0.000,125.000-75.000,0.000 0.000,0.000 0.000</inkml:trace>
</inkml:ink>
</file>

<file path=ppt/ink/ink2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21200.000 58400.000,'0.000'-150.000,"0.000"200.000,0.000 0.000,0.000 50.000,0.000 0.000,-25.000 25.000,0.000 0.000,-25.000-25.000,0.000 0.000,50.000-75.000,0.000 0.000,125.000-175.000,0.000 0.000,0.000 50.000,0.000 0.000,-50.000 100.000,0.000 0.000,-75.000 25.000,0.000 0.000,-25.000 75.000,0.000 0.000,0.000 0.000,0.000 0.000,0.000-50.000,0.000 0.000,75.000-50.000,0.000 0.000,75.000-75.000,0.000 0.000,-50.000 50.000,0.000 0.000,-75.000 100.000,0.000 0.000,0.000 50.000,0.000 0.000,0.000-50.000,0.000 0.000,100.000-175.000,0.000 0.000,0.000-75.000,0.000 0.000,-75.000 100.000,0.000 0.000,0.000 25.000</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66450.000 4650.000,'-100.000'0.000,"25.000"50.000,0.000 0.000,25.000-25.000,0.000 0.000,75.000-25.000,0.000 0.000,200.000-25.000,0.000 0.000,25.000-50.000,0.000 0.000,-50.000 25.000,0.000 0.000,-125.000 50.000,0.000 0.000,-25.000 0.000</inkml:trace>
</inkml:ink>
</file>

<file path=ppt/ink/ink2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22650.000 58200.000,'50.000'-200.000,"-50.000"100.000,0.000 0.000,25.000 25.000,0.000 0.000,50.000-25.000,0.000 0.000,-25.000 75.000,0.000 0.000,-25.000 50.000,0.000 0.000,-25.000 75.000,0.000 0.000,0.000 100.000,0.000 0.000,0.000 0.000,0.000 0.000,-50.000 0.000,0.000 0.000,0.000 0.000,0.000 0.000,50.000-50.000,0.000 0.000,0.000-75.000,0.000 0.000,75.000 0.000,0.000 0.000,50.000-50.000,0.000 0.000,0.000-25.000,0.000 0.000,0.000 25.000,0.000 0.000,-50.000 0.000,0.000 0.000,0.000 0.000,0.000 0.000,-50.000-25.000,0.000 0.000,0.000-75.000</inkml:trace>
</inkml:ink>
</file>

<file path=ppt/ink/ink2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22400.000 39350.000,'-50.000'0.000,"75.000"0.000,0.000 0.000,25.000 50.000,0.000 0.000,50.000 25.000,0.000 0.000,-25.000 25.000,0.000 0.000,-25.000 0.000,0.000 0.000,-25.000 0.000,0.000 0.000,0.000 0.000,0.000 0.000,0.000-75.000,0.000 0.000,0.000 25.000,0.000 0.000,-25.000 25.000,0.000 0.000,0.000 0.000,0.000 0.000,0.000 0.000,0.000 0.000,-25.000 25.000,0.000 0.000,-25.000-25.000,0.000 0.000,0.000-25.000,0.000 0.000,0.000 0.000,0.000 0.000,-75.000 50.000,0.000 0.000,-75.000 75.000,0.000 0.000,25.000-50.000,0.000 0.000,125.000-100.000,0.000 0.000,0.000-25.000</inkml:trace>
</inkml:ink>
</file>

<file path=ppt/ink/ink2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24100.000 40150.000,'0.000'50.000,"-50.000"75.000,0.000 0.000,25.000 0.000,0.000 0.000,25.000-75.000,0.000 0.000,75.000 0.000,0.000 0.000,25.000-150.000,0.000 0.000,0.000-50.000,0.000 0.000,-50.000 25.000,0.000 0.000,-50.000 50.000,0.000 0.000,-75.000 50.000,0.000 0.000,25.000 50.000,0.000 0.000,-25.000 25.000,0.000 0.000,50.000-25.000,0.000 0.000,25.000 0.000</inkml:trace>
</inkml:ink>
</file>

<file path=ppt/ink/ink2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24650.000 40300.000,'50.000'50.000,"0.000"0.000,0.000 0.000,0.000 0.000,0.000 0.000,25.000 0.000,0.000 0.000,-50.000-50.000</inkml:trace>
</inkml:ink>
</file>

<file path=ppt/ink/ink2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25500.000 40150.000,'-50.000'-50.000,"25.000"75.000,0.000 0.000,25.000 50.000,0.000 0.000,0.000-25.000,0.000 0.000,75.000-25.000,0.000 0.000,0.000-50.000,0.000 0.000,-25.000-50.000,0.000 0.000,-25.000-25.000,0.000 0.000,-50.000 25.000,0.000 0.000,-25.000 25.000,0.000 0.000,0.000 50.000,0.000 0.000,25.000 25.000,0.000 0.000,0.000 0.000</inkml:trace>
</inkml:ink>
</file>

<file path=ppt/ink/ink2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26000.000 39350.000,'50.000'-100.000,"25.000"50.000,0.000 0.000,0.000 50.000,0.000 0.000,-25.000 25.000,0.000 0.000,-25.000 100.000,0.000 0.000,-75.000 0.000,0.000 0.000,0.000-50.000,0.000 0.000,50.000-25.000,0.000 0.000,50.000-25.000,0.000 0.000,50.000 0.000,0.000 0.000,-50.000 25.000,0.000 0.000,-50.000 50.000,0.000 0.000,-75.000 150.000,0.000 0.000,-100.000 75.000,0.000 0.000,125.000-225.000,0.000 0.000,0.000-25.000</inkml:trace>
</inkml:ink>
</file>

<file path=ppt/ink/ink2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24050.000 37100.000,'0.000'50.000,"0.000"-25.000,0.000 0.000,25.000 125.000,0.000 0.000,0.000 0.000,0.000 0.000,-25.000-50.000,0.000 0.000,25.000-25.000,0.000 0.000,-50.000-50.000,0.000 0.000,-75.000-50.000,0.000 0.000,75.000 0.000,0.000 0.000,0.000-25.000</inkml:trace>
</inkml:ink>
</file>

<file path=ppt/ink/ink2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23750.000 37600.000,'0.000'-50.000,"0.000"125.000,0.000 0.000,-50.000 50.000,0.000 0.000,50.000-50.000,0.000 0.000,25.000-75.000</inkml:trace>
</inkml:ink>
</file>

<file path=ppt/ink/ink25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24500.000 37450.000,'100.000'-50.000,"-50.000"50.000,0.000 0.000,0.000 0.000,0.000 0.000,-25.000 25.000,0.000 0.000,0.000 0.000</inkml:trace>
</inkml:ink>
</file>

<file path=ppt/ink/ink2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24750.000 37750.000,'0.000'100.000,"-50.000"0.000,0.000 0.000,0.000 75.000,0.000 0.000,-50.000 100.000,0.000 0.000,-25.000 25.000,0.000 0.000,75.000-250.000,0.000 0.000,25.000 25.000</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68550.000 2400.000,'100.000'-100.000,"0.000"75.000,0.000 0.000,25.000 50.000,0.000 0.000,-75.000 75.000,0.000 0.000,-125.000 100.000,0.000 0.000,25.000-125.000,0.000 0.000,0.000-25.000</inkml:trace>
</inkml:ink>
</file>

<file path=ppt/ink/ink2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14150.000 39750.000,'0.000'-150.000,"0.000"125.000,0.000 0.000,25.000 25.000,0.000 0.000,75.000 75.000,0.000 0.000,25.000 25.000,0.000 0.000,0.000 0.000,0.000 0.000,-25.000 0.000,0.000 0.000,-50.000-50.000,0.000 0.000,-25.000-25.000,0.000 0.000,-25.000 25.000,0.000 0.000,-75.000 25.000,0.000 0.000,-25.000 50.000,0.000 0.000,-75.000 75.000,0.000 0.000,0.000 50.000,0.000 0.000,25.000-25.000,0.000 0.000,125.000-200.000,0.000 0.000,0.000 0.000</inkml:trace>
</inkml:ink>
</file>

<file path=ppt/ink/ink25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15850.000 39100.000,'0.000'-50.000,"-25.000"175.000,0.000 0.000,0.000 25.000,0.000 0.000,0.000-50.000,0.000 0.000,75.000-125.000,0.000 0.000,25.000-25.000,0.000 0.000,0.000 50.000,0.000 0.000,-75.000 75.000,0.000 0.000,-25.000 75.000,0.000 0.000,-50.000-50.000,0.000 0.000,0.000-25.000,0.000 0.000,25.000-50.000,0.000 0.000,25.000-100.000,0.000 0.000,25.000-25.000,0.000 0.000,50.000 50.000,0.000 0.000,0.000 25.000,0.000 0.000,-25.000 25.000,0.000 0.000,25.000 25.000,0.000 0.000,0.000 0.000,0.000 0.000,0.000-25.000,0.000 0.000,0.000-25.000,0.000 0.000,-25.000 50.000,0.000 0.000,-100.000 100.000,0.000 0.000,-50.000 25.000,0.000 0.000,50.000-50.000,0.000 0.000,50.000-75.000,0.000 0.000,75.000-75.000,0.000 0.000,50.000-25.000,0.000 0.000,-25.000 50.000,0.000 0.000,-25.000 0.000,0.000 0.000,-25.000 25.000,0.000 0.000,0.000 125.000,0.000 0.000,-75.000 50.000,0.000 0.000,0.000-125.000,0.000 0.000,-25.000 75.000,0.000 0.000,-75.000 0.000,0.000 0.000,25.000-25.000,0.000 0.000,75.000-100.000,0.000 0.000,50.000-25.000,0.000 0.000,-25.000-25.000</inkml:trace>
</inkml:ink>
</file>

<file path=ppt/ink/ink25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15550.000 40950.000,'100.000'-100.000,"-50.000"125.000,0.000 0.000,50.000 75.000,0.000 0.000,25.000 50.000,0.000 0.000,-75.000-100.000</inkml:trace>
</inkml:ink>
</file>

<file path=ppt/ink/ink25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16950.000 40250.000,'-150.000'0.000,"125.000"25.000,0.000 0.000,25.000 50.000,0.000 0.000,0.000 25.000,0.000 0.000,50.000-50.000,0.000 0.000,0.000-50.000,0.000 0.000,0.000-75.000,0.000 0.000,0.000-25.000,0.000 0.000,-75.000 25.000,0.000 0.000,-50.000 50.000,0.000 0.000,-25.000 25.000,0.000 0.000,75.000 50.000,0.000 0.000,25.000-25.000</inkml:trace>
</inkml:ink>
</file>

<file path=ppt/ink/ink25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17450.000 40250.000,'-100.000'50.000,"100.000"0.000,0.000 0.000,50.000 0.000,0.000 0.000,25.000 0.000,0.000 0.000,-50.000-50.000,0.000 0.000,0.000 0.000</inkml:trace>
</inkml:ink>
</file>

<file path=ppt/ink/ink25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17900.000 40050.000,'-50.000'0.000,"25.000"0.000,0.000 0.000,25.000 50.000,0.000 0.000,0.000 25.000,0.000 0.000,0.000 0.000,0.000 0.000,25.000-50.000,0.000 0.000,25.000-50.000,0.000 0.000,0.000-25.000,0.000 0.000,-50.000 0.000,0.000 0.000,-25.000 0.000,0.000 0.000,-25.000 50.000,0.000 0.000,0.000-25.000,0.000 0.000,25.000 25.000,0.000 0.000,0.000-25.000</inkml:trace>
</inkml:ink>
</file>

<file path=ppt/ink/ink2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18100.000 39300.000,'-50.000'-50.000,"75.000"50.000,0.000 0.000,25.000-25.000,0.000 0.000,0.000 75.000,0.000 0.000,-25.000 75.000,0.000 0.000,-50.000 0.000,0.000 0.000,-25.000-25.000,0.000 0.000,50.000-50.000,0.000 0.000,50.000-25.000,0.000 0.000,50.000-25.000,0.000 0.000,-50.000 100.000,0.000 0.000,-75.000 200.000,0.000 0.000,-150.000 150.000,0.000 0.000,75.000-250.000,0.000 0.000,0.000-75.000</inkml:trace>
</inkml:ink>
</file>

<file path=ppt/ink/ink25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57250.000 34450.000,'0.000'-50.000,"-25.000"25.000,0.000 0.000,25.000 100.000,0.000 0.000,0.000 25.000,0.000 0.000,-25.000 0.000,0.000 0.000,25.000-50.000,0.000 0.000,50.000-125.000,0.000 0.000,50.000-50.000,0.000 0.000,-75.000 100.000,0.000 0.000,0.000 50.000,0.000 0.000,-25.000 50.000,0.000 0.000,0.000-25.000,0.000 0.000,25.000-25.000,0.000 0.000,75.000-50.000,0.000 0.000,-25.000-25.000,0.000 0.000,-25.000 50.000,0.000 0.000,-50.000 25.000,0.000 0.000,0.000 25.000,0.000 0.000,50.000-75.000,0.000 0.000,25.000-100.000,0.000 0.000,-25.000 25.000,0.000 0.000,-50.000 25.000</inkml:trace>
</inkml:ink>
</file>

<file path=ppt/ink/ink2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58550.000 33700.000,'0.000'-50.000,"25.000"25.000,0.000 0.000,-25.000-25.000,0.000 0.000,0.000 100.000,0.000 0.000,25.000 25.000,0.000 0.000,0.000 75.000,0.000 0.000,-25.000 75.000,0.000 0.000,-25.000 0.000,0.000 0.000,0.000-75.000,0.000 0.000,25.000-75.000,0.000 0.000,75.000-75.000,0.000 0.000,50.000 0.000,0.000 0.000,25.000-25.000,0.000 0.000,-75.000 25.000,0.000 0.000,0.000 50.000,0.000 0.000,-50.000-25.000,0.000 0.000,0.000-25.000</inkml:trace>
</inkml:ink>
</file>

<file path=ppt/ink/ink25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60425.000 34700.000,'232.000'232.000,"1.000"1.000</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68200.000 3850.000,'-200.000'100.000,"250.000"-125.000,0.000 0.000,125.000-25.000,0.000 0.000,25.000-50.000,0.000 0.000,-75.000 75.000,0.000 0.000,-125.000 50.000,0.000 0.000,-100.000 100.000,0.000 0.000,-75.000 25.000,0.000 0.000,0.000 25.000,0.000 0.000,25.000 25.000,0.000 0.000,75.000-100.000,0.000 0.000,100.000-75.000,0.000 0.000,125.000-175.000,0.000 0.000,0.000 50.000,0.000 0.000,0.000 25.000,0.000 0.000,-50.000 75.000,0.000 0.000,-75.000 75.000,0.000 0.000,-25.000 100.000,0.000 0.000,-100.000 25.000,0.000 0.000,0.000 0.000,0.000 0.000,0.000-100.000,0.000 0.000,75.000-100.000,0.000 0.000,0.000-25.000</inkml:trace>
</inkml:ink>
</file>

<file path=ppt/ink/ink25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6050.000 25400.000,'-100.000'-50.000,"25.000"50.000,0.000 0.000,-25.000 0.000,0.000 0.000,50.000-75.000,0.000 0.000,25.000 0.000,0.000 0.000,25.000 50.000,0.000 0.000,75.000 50.000,0.000 0.000,25.000 50.000,0.000 0.000,50.000-25.000,0.000 0.000,25.000-25.000,0.000 0.000,25.000 0.000,0.000 0.000,0.000 0.000,0.000 0.000,-25.000 0.000,0.000 0.000,0.000-50.000,0.000 0.000,25.000-75.000,0.000 0.000,25.000-25.000,0.000 0.000,0.000 75.000,0.000 0.000,-25.000 50.000,0.000 0.000,-50.000 75.000,0.000 0.000,-75.000 50.000,0.000 0.000,25.000 25.000,0.000 0.000,0.000-100.000,0.000 0.000,25.000-75.000,0.000 0.000,50.000-50.000,0.000 0.000,-25.000 25.000,0.000 0.000,-25.000 50.000,0.000 0.000,0.000 25.000,0.000 0.000,25.000-25.000,0.000 0.000,-25.000 0.000,0.000 0.000,25.000 0.000,0.000 0.000,-25.000 50.000,0.000 0.000,-25.000 25.000,0.000 0.000,0.000-25.000,0.000 0.000,50.000-25.000,0.000 0.000,75.000-150.000,0.000 0.000,75.000 25.000,0.000 0.000,-50.000 75.000,0.000 0.000,-75.000 150.000,0.000 0.000,-50.000-25.000,0.000 0.000,0.000-50.000,0.000 0.000,50.000-50.000,0.000 0.000,25.000-75.000,0.000 0.000,25.000 25.000,0.000 0.000,25.000 50.000,0.000 0.000,-100.000 50.000,0.000 0.000,100.000 0.000,0.000 0.000,0.000-75.000,0.000 0.000,25.000-75.000,0.000 0.000,-25.000 50.000,0.000 0.000,-50.000 50.000,0.000 0.000,0.000 0.000,0.000 0.000,75.000 0.000,0.000 0.000,100.000-100.000,0.000 0.000,100.000-75.000,0.000 0.000,-50.000 75.000,0.000 0.000,-75.000 125.000,0.000 0.000,-75.000 50.000,0.000 0.000,-50.000 0.000,0.000 0.000,25.000-25.000,0.000 0.000,0.000-25.000,0.000 0.000,50.000 0.000,0.000 0.000,0.000 0.000,0.000 0.000,-25.000-25.000,0.000 0.000,-50.000-25.000,0.000 0.000,-75.000 0.000,0.000 0.000,-100.000 0.000,0.000 0.000,-25.000-25.000</inkml:trace>
</inkml:ink>
</file>

<file path=ppt/ink/ink25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7850.000 25600.000,'-50.000'0.000,"-75.000"0.000,0.000 0.000,100.000-25.000,0.000 0.000,0.000 25.000,0.000 0.000,150.000-25.000,0.000 0.000,100.000-50.000,0.000 0.000,25.000 0.000,0.000 0.000,-25.000 25.000,0.000 0.000,0.000 75.000,0.000 0.000,-25.000 50.000,0.000 0.000,-25.000-25.000,0.000 0.000,50.000-25.000,0.000 0.000,25.000-50.000,0.000 0.000,0.000-25.000,0.000 0.000,50.000 0.000,0.000 0.000,-75.000 50.000,0.000 0.000,-25.000 25.000,0.000 0.000,25.000 0.000,0.000 0.000,25.000 0.000,0.000 0.000,75.000-50.000,0.000 0.000,0.000-25.000,0.000 0.000,-50.000 25.000,0.000 0.000,-25.000 25.000,0.000 0.000,-75.000 0.000,0.000 0.000,0.000 25.000,0.000 0.000,25.000-25.000,0.000 0.000,25.000 25.000,0.000 0.000,0.000 25.000,0.000 0.000,75.000-25.000,0.000 0.000,0.000-25.000,0.000 0.000,0.000 0.000,0.000 0.000,0.000 0.000,0.000 0.000,-50.000 25.000,0.000 0.000,-25.000 0.000,0.000 0.000,50.000-25.000,0.000 0.000,25.000 25.000,0.000 0.000,0.000-50.000,0.000 0.000,25.000 0.000,0.000 0.000,-75.000 0.000,0.000 0.000,0.000 50.000,0.000 0.000,50.000 0.000,0.000 0.000,-25.000 0.000,0.000 0.000,25.000-25.000,0.000 0.000,0.000 0.000,0.000 0.000,0.000-50.000,0.000 0.000,-50.000 25.000,0.000 0.000,-100.000 0.000,0.000 0.000,-75.000 25.000,0.000 0.000,-50.000 0.000,0.000 0.000,-25.000 25.000,0.000 0.000,-25.000 0.000,0.000 0.000,0.000 0.000</inkml:trace>
</inkml:ink>
</file>

<file path=ppt/ink/ink25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4: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28250.000 24650.000,'-100.000'50.000,"25.000"-25.000,0.000 0.000,250.000-50.000,0.000 0.000,25.000-100.000,0.000 0.000,75.000 0.000,0.000 0.000,50.000 0.000,0.000 0.000,-125.000 50.000,0.000 0.000,-100.000 50.000,0.000 0.000,-75.000 25.000,0.000 0.000,-50.000 0.000,0.000 0.000,-50.000 100.000,0.000 0.000,0.000 25.000,0.000 0.000,-50.000 100.000,0.000 0.000,-25.000 75.000,0.000 0.000,0.000-75.000,0.000 0.000,50.000-125.000,0.000 0.000,50.000-50.000,0.000 0.000,25.000-50.000,0.000 0.000,25.000-100.000,0.000 0.000,50.000-175.000,0.000 0.000,25.000-100.000,0.000 0.000,-25.000 100.000,0.000 0.000,-25.000 125.000,0.000 0.000,-50.000 0.000,0.000 0.000,25.000 50.000,0.000 0.000,-25.000 50.000,0.000 0.000,25.000 25.000,0.000 0.000,50.000 100.000,0.000 0.000,50.000 75.000,0.000 0.000,0.000 75.000,0.000 0.000,0.000 0.000,0.000 0.000,-25.000 25.000,0.000 0.000,-50.000-25.000,0.000 0.000,0.000-75.000,0.000 0.000,0.000-100.000,0.000 0.000,-100.000-75.000,0.000 0.000,-25.000-50.000,0.000 0.000,-50.000-75.000,0.000 0.000,0.000-25.000,0.000 0.000,-25.000 75.000,0.000 0.000,50.000 100.000,0.000 0.000,50.000 25.000</inkml:trace>
</inkml:ink>
</file>

<file path=ppt/ink/ink2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1120.000 495.000,'0.147'0.405,"0.083"0.266,0.036 0.158,0.004 0.077,0.166 0.700,0.111 0.385,0.068 0.155,0.035-0.004,0.030 0.061,0.024-0.050,0.019-0.117,0.014-0.151,0.102-0.015,0.077-0.074,-0.003-0.091,-0.055-0.169,-0.083-0.207,-0.096-0.216,-0.097-0.205,0.028-0.149,-0.065-0.213,-0.081-0.177,-0.083-0.140,-0.077-0.105,-0.066-0.075,-0.054-0.050,-0.042-0.030,-0.031-0.016,-0.021-0.005,-0.014 0.001,-0.008 0.005,0.279-0.211,0.231-0.266,0.197-0.242,0.161-0.209,0.126-0.173,0.094-0.137,0.011-0.141,0.059-0.136,0.025-0.056,0.001 0.001,-0.015 0.039,-0.257 0.323,0.084-0.122,1.207-1.668,0.349-0.503,0.067-0.098,-0.118 0.169,-0.240 0.131,-0.301 0.318,-0.318 0.414,-0.305 0.445,-0.274 0.432,-0.234 0.392,-0.199 0.142,-0.235 0.252,-0.199 0.240,-0.159 0.212,-0.122 0.177,-0.088 0.141,-0.061 0.107,-0.038 0.077,-0.021 0.052,-0.009 0.032,-0.001 0.017,0.004 0.007,0.007 0.000,0.008-0.005,0.008-0.007,0.008-0.008,0.006-0.008,-0.015 0.008,-0.078 0.039,-0.297 0.074,-0.348 0.060,-5.706 1.000</inkml:trace>
</inkml:ink>
</file>

<file path=ppt/ink/ink25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726.000 517.000,'0.074'-0.037,"0.115"-0.058,0.134-0.067,0.135-0.068,0.365-0.061,0.187-0.028,0.075-0.012,-0.001-0.001,-0.041 0.066,0.074 0.029,0.347 0.006,0.001 0.047,-0.098 0.044,-0.152 0.038,-0.086-0.040,-0.027-0.092,0.005-0.026,-0.017-0.008,-0.067 0.013,-0.096 0.025,0.297-0.124,0.087-0.046,-0.022 0.000,-0.091 0.029,0.165 0.019,-0.050 0.065,-0.223 0.079,-0.128 0.049,-0.135 0.043,-0.129 0.036,-0.122 0.029,-0.108 0.022,-0.092 0.016,-0.074 0.011,-0.058 0.007,-0.043 0.004,0.309 0.003,0.130 0.000,0.020-0.001,-0.049-0.002,-0.086-0.002,-0.102-0.002,-0.103-0.002,-0.094-0.002,-0.081-0.001,-0.066-0.001,-0.051-0.001,-0.037 0.000,-0.026 0.000,-0.017 0.000,-0.010 0.000,-0.005 0.000,-0.001 0.000,0.001 0.000,0.003 0.000,0.003 0.000,0.003 0.000,0.003 0.000,0.003 0.000,0.002 0.000,-0.100 0.000</inkml:trace>
</inkml:ink>
</file>

<file path=ppt/ink/ink2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725.000 529.000,'0.013'-0.004,"0.020"-0.007,0.023-0.008,0.023-0.008,0.021-0.007,0.018-0.006,0.014-0.005,0.011-0.004,0.008-0.003,0.006-0.002,0.004-0.001,0.002-0.001,0.001 0.000,0.000 0.000,0.000 0.000,-0.001 0.000,-0.001 0.000,-0.001 0.000,-0.001 0.000,0.089 0.007,0.155 0.006,0.143-0.030,0.125-0.051,0.067-0.024,0.025-0.005,-0.003 0.008,-0.021 0.016,0.300-0.091,0.189-0.079,0.196-0.103,0.039-0.036,-0.065 0.009,-0.126 0.037,-0.009 0.052,-0.080 0.058,-0.120 0.058,-0.137 0.053,-0.045 0.046,-0.057 0.039,0.087 0.031,0.025 0.023,-0.016 0.017,-0.041 0.012,0.167-0.066,0.140-0.038,0.094-0.035,-0.016-0.031,-0.085-0.026,-0.123-0.021,-0.028-0.016,-0.038-0.012,-0.042-0.008,-0.042-0.005,-0.002-0.003,-0.049-0.001,-0.076 0.000,-0.088 0.001,0.058 0.019,0.000 0.030,-0.037 0.035,-0.058 0.035,-0.049-0.004,-0.039-0.029,0.044-0.006,0.019 0.009,0.093 0.008,-0.039 0.027,-0.086 0.028,-0.107 0.026,-0.111 0.023,-0.104 0.019,-0.090 0.015,-0.075 0.011,-0.058 0.008,-0.044 0.005,-0.031 0.003,-0.020 0.002,-0.012 0.000,-0.006 0.000,-0.002-0.001,0.001-0.001,0.002-0.001,0.003-0.001,0.003-0.001,0.003-0.001,0.003 0.000,0.002 0.000,0.002 0.000,0.001 0.000,0.001 0.000,0.001 0.000,0.000 0.000,0.000 0.000,-0.087 1.000</inkml:trace>
</inkml:ink>
</file>

<file path=ppt/ink/ink2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275.000 510.000,'-0.074'0.037,"-0.115"0.058,-0.134 0.067,-0.135 0.068,-0.127 0.100,-0.112 0.113,-0.204 0.169,-0.101 0.118,-0.028 0.077,0.021 0.045,-0.262 0.169,-0.129 0.088,-0.035 0.030,0.028-0.009,-0.394 0.205,-0.267 0.180,-0.258 0.188,-0.012 0.032,0.146-0.071,0.236-0.131,0.222-0.086,0.269-0.125,0.280-0.168,0.267-0.183,0.238-0.180,0.202-0.164,0.165-0.142,0.128-0.117,0.096-0.093,0.068-0.071,0.070-0.054,0.059-0.056,0.047-0.042,0.035-0.030,0.025-0.020,0.016-0.013,0.010-0.007,0.005-0.003,0.002 0.000,-0.001 0.002,-0.002 0.003,-0.002 0.003,-0.003 0.003,0.442-0.034,0.428-0.056,0.284-0.028,0.171-0.009,0.086 0.004,0.025 0.013,0.353-0.002,0.168-0.010,0.038-0.015,-0.048-0.017,0.286 0.001,0.112 0.013,0.126 0.031,-0.094 0.041,-0.229 0.044,-0.298 0.043,-0.320 0.039,-0.311 0.034,-0.100 0.017,-0.221-0.004,-0.230-0.015,-0.217-0.020,-0.192-0.022,-0.160-0.021,-0.127-0.019,-0.097-0.016,-0.070-0.013,-0.047-0.010,-0.029-0.007,-0.016-0.005,-0.006-0.003,0.000-0.002,0.004-0.001,0.006 0.000,0.007 0.000,0.007 0.001,0.006 0.001,0.006-0.030,0.004-0.051,0.003-0.060,0.003-0.060,0.002-0.038,0.001-0.021,0.001-0.009,0.000 0.000,-0.018-0.400,-0.029-0.258,-0.034-0.148,-0.034-0.067,-0.124-0.175,-0.172-0.085,-0.178-0.045,-0.095 0.057,-0.035 0.118,0.006 0.149,0.032 0.157,0.046 0.151,0.076 0.069,0.090 0.085,0.092 0.088,0.087 0.084,0.030 0.076,0.008 0.102,-0.015 0.093,-0.028 0.080,0.017 0.075,-0.030 0.039,-0.074 0.012,-0.034-0.001,-0.028-0.014,-0.022-0.022,-0.007-0.010,0.029 0.005,0.040 0.011,0.044 0.015,0.043 0.016,0.039 0.015,0.034 0.005,0.015-0.004,0.008-0.008,0.003-0.010,0.000-0.011,-0.003-0.010,-0.004-0.009,-0.004-0.008,-1.698 0.000</inkml:trace>
</inkml:ink>
</file>

<file path=ppt/ink/ink25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396.000 489.000,'-0.110'0.129,"-0.173"0.202,-0.200 0.234,-0.203 0.237,-0.282 0.406,-0.164 0.263,-0.077 0.152,-0.015 0.070,-0.509 0.730,-0.419 0.584,-0.220 0.263,-0.076 0.038,0.021-0.109,0.082-0.195,-0.364 0.440,-0.033 0.077,0.181-0.161,0.231-0.252,0.319-0.365,0.353-0.411,-1.731 3.000</inkml:trace>
</inkml:ink>
</file>

<file path=ppt/ink/ink2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362.000 491.000,'0.055'0.037,"0.086"0.058,0.100 0.067,0.102 0.068,0.371 0.358,0.222 0.223,0.110 0.120,0.030 0.045,0.603 0.712,0.336 0.423,0.140 0.208,0.005 0.054,0.286 0.320,0.077 0.099,-0.063-0.050,-0.148-0.142,0.103-0.024,-0.038-0.168,-0.107-0.193,-0.217-0.268,-0.272-0.296,-0.287-0.293,-0.275-0.287,-0.247-0.263,-0.211-0.227,-0.173-0.188,0.194 0.000</inkml:trace>
</inkml:ink>
</file>

<file path=ppt/ink/ink25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862.000 481.000,'-0.184'0.479,"-0.141"0.455,-0.122 0.333,-0.100 0.230,-0.079 0.148,-0.060 0.084,-0.485 0.626,-0.279 0.338,-0.127 0.128,-0.021-0.015,-0.337 0.262,-0.221 0.052,-0.498 0.231,-0.197-0.040,0.010-0.211,0.142-0.304,0.216-0.342,-7.294 5.000</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70400.000 2500.000,'0.000'-50.000,"0.000"25.000,0.000 0.000,-150.000 150.000,0.000 0.000,25.000 150.000,0.000 0.000,-25.000 25.000,0.000 0.000,100.000-100.000,0.000 0.000,25.000-175.000,0.000 0.000,75.000-50.000,0.000 0.000,25.000-25.000,0.000 0.000,-25.000 25.000,0.000 0.000,-50.000 125.000,0.000 0.000,-50.000 100.000,0.000 0.000,-25.000 0.000,0.000 0.000,50.000-75.000,0.000 0.000,50.000-175.000</inkml:trace>
</inkml:ink>
</file>

<file path=ppt/ink/ink25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831.000 488.000,'0.074'0.092,"0.115"0.144,0.134 0.167,0.135 0.169,0.329 0.398,0.208 0.293,0.115 0.205,0.047 0.134,0.322 0.430,0.125 0.114,0.029-0.043,-0.033-0.136,0.078-0.043,0.167 0.106,0.595 0.440,0.162 0.011,0.004-0.120,-0.097-0.196,0.342 0.096,0.009-0.093,-0.205-0.207,-0.327-0.264,-0.381-0.282,-0.387-0.272,2.147 1.000</inkml:trace>
</inkml:ink>
</file>

<file path=ppt/ink/ink25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34600.000 7200.000,'0.000'-300.000,"0.000"250.000,0.000 0.000,0.000 0.000,0.000 0.000,0.000 75.000,0.000 0.000,-75.000 150.000,0.000 0.000,-25.000 50.000,0.000 0.000,50.000-75.000,0.000 0.000,50.000-125.000,0.000 0.000,0.000 25.000,0.000 0.000,0.000 0.000,0.000 0.000,0.000-25.000,0.000 0.000,100.000-25.000,0.000 0.000,125.000-175.000,0.000 0.000,-150.000 100.000,0.000 0.000,0.000-25.000,0.000 0.000,-50.000 50.000,0.000 0.000,0.000 0.000,0.000 0.000,0.000 0.000,0.000 0.000,-25.000 25.000,0.000 0.000,0.000-25.000,0.000 0.000,0.000 25.000,0.000 0.000,0.000 0.000,0.000 0.000,-25.000-25.000,0.000 0.000,-75.000 0.000,0.000 0.000,-25.000 50.000,0.000 0.000,25.000 75.000,0.000 0.000,100.000-25.000,0.000 0.000,-25.000 0.000</inkml:trace>
</inkml:ink>
</file>

<file path=ppt/ink/ink25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35600.000 7450.000,'0.000'50.000,"25.000"-25.000,0.000 0.000,25.000 50.000,0.000 0.000,50.000 75.000,0.000 0.000,-50.000-50.000,0.000 0.000,-25.000-75.000</inkml:trace>
</inkml:ink>
</file>

<file path=ppt/ink/ink25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37000.000 7050.000,'-50.000'-50.000,"50.000"25.000,0.000 0.000,-25.000 50.000,0.000 0.000,-25.000 75.000,0.000 0.000,0.000 75.000,0.000 0.000,50.000-75.000,0.000 0.000,25.000-25.000,0.000 0.000,75.000-75.000,0.000 0.000,25.000-100.000,0.000 0.000,-50.000-25.000,0.000 0.000,-75.000-25.000,0.000 0.000,-50.000 100.000,0.000 0.000,-25.000 50.000,0.000 0.000,0.000 0.000,0.000 0.000,50.000 25.000</inkml:trace>
</inkml:ink>
</file>

<file path=ppt/ink/ink25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38900.000 4850.000,'0.000'-50.000,"50.000"-25.000,0.000 0.000,-50.000 50.000,0.000 0.000,0.000 50.000,0.000 0.000,-125.000 200.000,0.000 0.000,-25.000 150.000,0.000 0.000,50.000 25.000,0.000 0.000,50.000-100.000,0.000 0.000,75.000-100.000,0.000 0.000,75.000-125.000,0.000 0.000,50.000-100.000,0.000 0.000,-25.000-125.000,0.000 0.000,-100.000-25.000,0.000 0.000,-50.000 50.000,0.000 0.000,-100.000 100.000,0.000 0.000,-100.000 150.000,0.000 0.000,125.000-25.000</inkml:trace>
</inkml:ink>
</file>

<file path=ppt/ink/ink25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96500.000 4350.000,'0.000'-50.000,"0.000"0.000,0.000 0.000,-50.000 0.000,0.000 0.000,-75.000 25.000,0.000 0.000,-25.000 150.000,0.000 0.000,-25.000 75.000,0.000 0.000,0.000 125.000,0.000 0.000,0.000 75.000,0.000 0.000,100.000-75.000,0.000 0.000,100.000-75.000,0.000 0.000,125.000-100.000,0.000 0.000,50.000-100.000,0.000 0.000,0.000-100.000,0.000 0.000,-25.000-100.000,0.000 0.000,-100.000-50.000,0.000 0.000,-100.000 50.000,0.000 0.000,-150.000 75.000,0.000 0.000,-100.000 75.000,0.000 0.000,-50.000 200.000,0.000 0.000,250.000-125.000,0.000 0.000,-25.000 0.000</inkml:trace>
</inkml:ink>
</file>

<file path=ppt/ink/ink25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4950.000 18750.000,'-100.000'0.000,"-125.000"25.000,0.000 0.000,125.000-50.000,0.000 0.000,75.000-25.000,0.000 0.000,25.000 0.000,0.000 0.000,25.000 25.000,0.000 0.000,75.000 75.000,0.000 0.000,25.000 50.000,0.000 0.000,25.000 25.000,0.000 0.000,50.000-75.000,0.000 0.000,75.000-50.000,0.000 0.000,75.000-100.000,0.000 0.000,25.000 0.000,0.000 0.000,0.000 25.000,0.000 0.000,-50.000 125.000,0.000 0.000,-75.000 125.000,0.000 0.000,-125.000-75.000,0.000 0.000,0.000 0.000,0.000 0.000,75.000-75.000,0.000 0.000,50.000-100.000,0.000 0.000,50.000 25.000,0.000 0.000,50.000 50.000,0.000 0.000,0.000 50.000,0.000 0.000,0.000-50.000,0.000 0.000,-25.000 0.000,0.000 0.000,250.000 0.000,0.000 0.000,-100.000 0.000,0.000 0.000,0.000-50.000,0.000 0.000,0.000 0.000,0.000 0.000,-125.000 25.000,0.000 0.000,0.000 75.000,0.000 0.000,-25.000 0.000,0.000 0.000,0.000-25.000,0.000 0.000,-50.000-25.000,0.000 0.000,-200.000-25.000,0.000 0.000,250.000-100.000,0.000 0.000,-200.000 75.000,0.000 0.000,-75.000 25.000</inkml:trace>
</inkml:ink>
</file>

<file path=ppt/ink/ink25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25450.000 37700.000,'0.000'-50.000,"0.000"25.000,0.000 0.000,0.000 0.000,0.000 0.000,-25.000-25.000,0.000 0.000,-25.000 0.000,0.000 0.000,0.000 25.000,0.000 0.000,0.000 25.000,0.000 0.000,0.000 0.000,0.000 0.000,0.000 0.000,0.000 0.000,-25.000 75.000,0.000 0.000,0.000 50.000,0.000 0.000,25.000 25.000,0.000 0.000,25.000-25.000,0.000 0.000,0.000 0.000,0.000 0.000,25.000-25.000,0.000 0.000,50.000-25.000,0.000 0.000,50.000-50.000,0.000 0.000,75.000-50.000,0.000 0.000,50.000-100.000,0.000 0.000,-75.000 25.000,0.000 0.000,-25.000-25.000,0.000 0.000,-75.000-50.000,0.000 0.000,-25.000 0.000,0.000 0.000,0.000 50.000,0.000 0.000,0.000 50.000,0.000 0.000,-25.000 25.000,0.000 0.000,0.000 25.000,0.000 0.000,25.000 75.000,0.000 0.000,-25.000 50.000,0.000 0.000,0.000 75.000,0.000 0.000,-25.000-25.000,0.000 0.000,-25.000 75.000,0.000 0.000,25.000-25.000,0.000 0.000,25.000-175.000,0.000 0.000,0.000-75.000,0.000 0.000,25.000-75.000,0.000 0.000,0.000 0.000,0.000 0.000,-25.000 75.000,0.000 0.000,25.000 0.000,0.000 0.000,25.000 25.000,0.000 0.000,25.000-25.000,0.000 0.000,25.000 25.000,0.000 0.000,-25.000 25.000,0.000 0.000,-50.000-25.000,0.000 0.000,-25.000 0.000,0.000 0.000,0.000 0.000</inkml:trace>
</inkml:ink>
</file>

<file path=ppt/ink/ink2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27000.000 36900.000,'50.000'-50.000,"-25.000"-50.000,0.000 0.000,-25.000 0.000,0.000 0.000,25.000 75.000,0.000 0.000,-25.000 0.000,0.000 0.000,0.000 150.000,0.000 0.000,0.000 50.000,0.000 0.000,-25.000 100.000,0.000 0.000,0.000 50.000,0.000 0.000,-25.000 75.000,0.000 0.000,50.000-150.000,0.000 0.000,0.000-175.000,0.000 0.000,0.000-50.000</inkml:trace>
</inkml:ink>
</file>

<file path=ppt/ink/ink25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27350.000 37850.000,'50.000'-50.000,"25.000"25.000,0.000 0.000,0.000 100.000,0.000 0.000,-75.000 75.000,0.000 0.000,-50.000 25.000,0.000 0.000,25.000-100.000,0.000 0.000,25.000-50.000,0.000 0.000,25.000-25.000,0.000 0.000,100.000-25.000,0.000 0.000,-75.000-25.000</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69900.000 4000.000,'150.000'-300.000,"-125.000"275.000,0.000 0.000,100.000-75.000,0.000 0.000,25.000 0.000,0.000 0.000,0.000 25.000,0.000 0.000,-50.000 50.000,0.000 0.000,-75.000 25.000,0.000 0.000,-50.000 50.000,0.000 0.000,0.000 50.000,0.000 0.000,0.000 50.000,0.000 0.000,50.000 25.000,0.000 0.000,0.000 25.000,0.000 0.000,-25.000 25.000,0.000 0.000,25.000 0.000,0.000 0.000,-25.000-75.000,0.000 0.000,0.000-100.000,0.000 0.000,-100.000-125.000,0.000 0.000,25.000-50.000,0.000 0.000,0.000 50.000</inkml:trace>
</inkml:ink>
</file>

<file path=ppt/ink/ink25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28450.000 37750.000,'-50.000'50.000,"100.000"-50.000,0.000 0.000,75.000 0.000,0.000 0.000,50.000 0.000,0.000 0.000,50.000 0.000,0.000 0.000,-25.000-25.000,0.000 0.000,-150.000 25.000</inkml:trace>
</inkml:ink>
</file>

<file path=ppt/ink/ink2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31600.000 37200.000,'-50.000'0.000,"25.000"-50.000,0.000 0.000,-25.000 25.000,0.000 0.000,-25.000 0.000,0.000 0.000,-25.000 100.000,0.000 0.000,0.000 75.000,0.000 0.000,25.000 0.000,0.000 0.000,75.000 25.000,0.000 0.000,25.000-50.000,0.000 0.000,100.000-75.000,0.000 0.000,50.000-75.000,0.000 0.000,-25.000-100.000,0.000 0.000,0.000 0.000,0.000 0.000,-100.000 75.000,0.000 0.000,-25.000 0.000</inkml:trace>
</inkml:ink>
</file>

<file path=ppt/ink/ink2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31250.000 37050.000,'0.000'-150.000,"0.000"125.000,0.000 0.000,-25.000 75.000,0.000 0.000,-50.000 125.000,0.000 0.000,-50.000 0.000,0.000 0.000,50.000 0.000,0.000 0.000,0.000 0.000,0.000 0.000,50.000-75.000,0.000 0.000,50.000-175.000,0.000 0.000,50.000-100.000,0.000 0.000,0.000 25.000,0.000 0.000,-25.000 100.000,0.000 0.000,-25.000 25.000,0.000 0.000,75.000-100.000,0.000 0.000,-75.000 75.000,0.000 0.000,0.000 50.000,0.000 0.000,-25.000 50.000,0.000 0.000,25.000 75.000,0.000 0.000,0.000 50.000,0.000 0.000,0.000-50.000,0.000 0.000,0.000-50.000,0.000 0.000,0.000-50.000,0.000 0.000,25.000-50.000,0.000 0.000,0.000-75.000,0.000 0.000,50.000-25.000,0.000 0.000,-25.000 0.000,0.000 0.000,25.000-75.000,0.000 0.000,-50.000 100.000,0.000 0.000,-50.000 50.000,0.000 0.000,0.000 0.000,0.000 0.000,0.000 25.000,0.000 0.000,25.000 25.000,0.000 0.000,-25.000 75.000,0.000 0.000,0.000 50.000,0.000 0.000,0.000 25.000,0.000 0.000,-25.000 25.000,0.000 0.000,0.000 0.000,0.000 0.000,0.000-75.000,0.000 0.000,25.000-75.000,0.000 0.000,0.000-150.000,0.000 0.000,25.000-25.000,0.000 0.000,-25.000 75.000,0.000 0.000,50.000 25.000,0.000 0.000,25.000 25.000,0.000 0.000,25.000-25.000,0.000 0.000,25.000 25.000,0.000 0.000,-25.000 0.000,0.000 0.000,-75.000 25.000,0.000 0.000,0.000-25.000</inkml:trace>
</inkml:ink>
</file>

<file path=ppt/ink/ink2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33250.000 36500.000,'0.000'-200.000,"0.000"150.000,0.000 0.000,0.000 25.000,0.000 0.000,0.000 200.000,0.000 0.000,-25.000 50.000,0.000 0.000,0.000 25.000,0.000 0.000,25.000 75.000,0.000 0.000,-25.000 25.000,0.000 0.000,0.000-75.000,0.000 0.000,25.000-225.000,0.000 0.000,-25.000-25.000</inkml:trace>
</inkml:ink>
</file>

<file path=ppt/ink/ink25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33150.000 37950.000,'350.000'-300.000,"-225.000"225.000,0.000 0.000,-25.000 100.000,0.000 0.000,-75.000 75.000,0.000 0.000,-75.000 225.000,0.000 0.000,-25.000-125.000,0.000 0.000,50.000-125.000,0.000 0.000,125.000-50.000,0.000 0.000,75.000-75.000,0.000 0.000,-50.000 25.000,0.000 0.000,-75.000 25.000</inkml:trace>
</inkml:ink>
</file>

<file path=ppt/ink/ink25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25100.000 39950.000,'-250.000'0.000,"200.000"100.000,0.000 0.000,50.000 125.000,0.000 0.000,25.000 0.000,0.000 0.000,25.000 125.000,0.000 0.000,-25.000-125.000,0.000 0.000,-25.000-150.000</inkml:trace>
</inkml:ink>
</file>

<file path=ppt/ink/ink2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26000.000 42700.000,'-200.000'0.000,"125.000"0.000,0.000 0.000,0.000 0.000,0.000 0.000,-25.000 0.000,0.000 0.000,-50.000 75.000,0.000 0.000,0.000 75.000,0.000 0.000,50.000 50.000,0.000 0.000,100.000-75.000,0.000 0.000,50.000-50.000,0.000 0.000,125.000-100.000,0.000 0.000,100.000-150.000,0.000 0.000,-25.000-25.000,0.000 0.000,-150.000 75.000,0.000 0.000,-50.000 25.000,0.000 0.000,-50.000 50.000,0.000 0.000,-25.000 50.000,0.000 0.000,25.000 100.000,0.000 0.000,0.000 50.000,0.000 0.000,-50.000 75.000,0.000 0.000,0.000 0.000,0.000 0.000,50.000-125.000,0.000 0.000,0.000-150.000,0.000 0.000,25.000-25.000</inkml:trace>
</inkml:ink>
</file>

<file path=ppt/ink/ink25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26250.000 43400.000,'100.000'-100.000,"-50.000"50.000,0.000 0.000,50.000 0.000,0.000 0.000,0.000 25.000,0.000 0.000,-25.000 25.000,0.000 0.000,-50.000-25.000</inkml:trace>
</inkml:ink>
</file>

<file path=ppt/ink/ink25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27150.000 42200.000,'0.000'-50.000,"-50.000"50.000,0.000 0.000,50.000 100.000,0.000 0.000,0.000 100.000,0.000 0.000,-25.000 25.000,0.000 0.000,-25.000-25.000,0.000 0.000,50.000-100.000,0.000 0.000,25.000-150.000</inkml:trace>
</inkml:ink>
</file>

<file path=ppt/ink/ink25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27250.000 43250.000,'200.000'-100.000,"-175.000"125.000,0.000 0.000,0.000 125.000,0.000 0.000,-50.000 50.000,0.000 0.000,25.000-100.000,0.000 0.000,0.000-50.000,0.000 0.000,125.000-50.000,0.000 0.000,75.000 0.000,0.000 0.000,-150.000 0.000,0.000 0.000,0.000-25.000</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70450.000 4550.000,'-50.000'-350.000,"50.000"300.000,0.000 0.000,100.000 0.000,0.000 0.000,0.000 75.000,0.000 0.000,-75.000 125.000,0.000 0.000,-125.000 50.000,0.000 0.000,-50.000-50.000,0.000 0.000,25.000-125.000,0.000 0.000,125.000-150.000,0.000 0.000,0.000 25.000,0.000 0.000,50.000 25.000</inkml:trace>
</inkml:ink>
</file>

<file path=ppt/ink/ink25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29100.000 43050.000,'-50.000'0.000,"75.000"0.000,0.000 0.000,175.000 0.000,0.000 0.000,25.000 0.000,0.000 0.000,-100.000 25.000,0.000 0.000,-100.000-25.000</inkml:trace>
</inkml:ink>
</file>

<file path=ppt/ink/ink25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31150.000 42500.000,'-100.000'-50.000,"50.000"125.000,0.000 0.000,0.000 75.000,0.000 0.000,-25.000 50.000,0.000 0.000,25.000-75.000,0.000 0.000,25.000-75.000,0.000 0.000,25.000-125.000,0.000 0.000,125.000-100.000,0.000 0.000,-25.000 75.000,0.000 0.000,-50.000 75.000,0.000 0.000,0.000 0.000,0.000 0.000,-25.000 25.000,0.000 0.000,25.000 75.000,0.000 0.000,-25.000 50.000,0.000 0.000,25.000 75.000,0.000 0.000,0.000-100.000,0.000 0.000,0.000-125.000,0.000 0.000,75.000-225.000,0.000 0.000,0.000 50.000,0.000 0.000,-50.000 75.000,0.000 0.000,-25.000 100.000,0.000 0.000,-50.000 0.000,0.000 0.000,50.000 50.000,0.000 0.000,-50.000 75.000,0.000 0.000,0.000 50.000,0.000 0.000,-50.000-25.000,0.000 0.000,25.000-75.000,0.000 0.000,100.000-175.000,0.000 0.000,25.000 50.000,0.000 0.000,0.000 25.000,0.000 0.000,25.000 50.000,0.000 0.000,-75.000 25.000,0.000 0.000,-25.000-25.000</inkml:trace>
</inkml:ink>
</file>

<file path=ppt/ink/ink2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33400.000 42150.000,'0.000'-100.000,"0.000"50.000,0.000 0.000,0.000-50.000,0.000 0.000,0.000 75.000,0.000 0.000,-25.000 25.000,0.000 0.000,25.000 125.000,0.000 0.000,0.000 75.000,0.000 0.000,-25.000 75.000,0.000 0.000,25.000 125.000,0.000 0.000,-25.000 75.000,0.000 0.000,0.000-50.000,0.000 0.000,0.000-275.000,0.000 0.000,25.000-125.000</inkml:trace>
</inkml:ink>
</file>

<file path=ppt/ink/ink2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33750.000 43150.000,'200.000'-100.000,"-150.000"100.000,0.000 0.000,0.000 0.000,0.000 0.000,0.000 100.000,0.000 0.000,-75.000 100.000,0.000 0.000,-75.000-50.000,0.000 0.000,50.000-75.000,0.000 0.000,100.000-50.000,0.000 0.000,125.000 0.000,0.000 0.000,-25.000-25.000,0.000 0.000,-125.000 0.000,0.000 0.000,25.000 0.000</inkml:trace>
</inkml:ink>
</file>

<file path=ppt/ink/ink25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39950.000 37950.000,'-50.000'0.000,"100.000"-25.000,0.000 0.000,25.000 0.000,0.000 0.000,125.000-25.000,0.000 0.000,100.000 25.000,0.000 0.000,-150.000 25.000,0.000 0.000,-75.000 50.000,0.000 0.000,-50.000-50.000,0.000 0.000,-25.000-25.000</inkml:trace>
</inkml:ink>
</file>

<file path=ppt/ink/ink2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41550.000 38050.000,'0.000'100.000,"0.000"-50.000,0.000 0.000,-25.000 75.000,0.000 0.000,0.000 125.000,0.000 0.000,25.000 75.000,0.000 0.000,-25.000-75.000,0.000 0.000,0.000-75.000,0.000 0.000,25.000-50.000,0.000 0.000,-25.000-100.000,0.000 0.000,-50.000-25.000,0.000 0.000,-50.000-150.000,0.000 0.000,50.000 100.000</inkml:trace>
</inkml:ink>
</file>

<file path=ppt/ink/ink2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39800.000 39350.000,'-100.000'-250.000,"75.000"225.000,0.000 0.000,25.000 0.000,0.000 0.000,0.000 150.000,0.000 0.000,-25.000 50.000,0.000 0.000,0.000-125.000,0.000 0.000,75.000-50.000,0.000 0.000,100.000-75.000,0.000 0.000,0.000 25.000,0.000 0.000,-75.000 50.000,0.000 0.000,-100.000 75.000,0.000 0.000,-100.000 50.000,0.000 0.000,25.000-50.000,0.000 0.000,75.000-50.000,0.000 0.000,125.000-75.000,0.000 0.000,-25.000 0.000</inkml:trace>
</inkml:ink>
</file>

<file path=ppt/ink/ink2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42850.000 38250.000,'200.000'0.000,"-25.000"0.000,0.000 0.000,0.000-25.000,0.000 0.000,-125.000 25.000,0.000 0.000,-75.000-25.000</inkml:trace>
</inkml:ink>
</file>

<file path=ppt/ink/ink2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43200.000 37550.000,'-150.000'-50.000,"100.000"50.000,0.000 0.000,0.000 125.000,0.000 0.000,0.000 125.000,0.000 0.000,25.000 0.000,0.000 0.000,25.000-75.000,0.000 0.000,125.000-25.000,0.000 0.000,25.000-100.000,0.000 0.000,-50.000 0.000,0.000 0.000,-75.000 50.000,0.000 0.000,-75.000 50.000,0.000 0.000,-75.000 25.000,0.000 0.000,0.000-50.000,0.000 0.000,0.000-100.000,0.000 0.000,100.000-25.000,0.000 0.000,-25.000-50.000</inkml:trace>
</inkml:ink>
</file>

<file path=ppt/ink/ink25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41650.000 40250.000,'-50.000'0.000,"50.000"-50.000,0.000 0.000,150.000-25.000,0.000 0.000,150.000 0.000,0.000 0.000,-125.000 75.000,0.000 0.000,-100.000-25.000</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72200.000 3500.000,'0.000'-150.000,"0.000"100.000,0.000 0.000,0.000 25.000,0.000 0.000,25.000 75.000,0.000 0.000,-25.000 200.000,0.000 0.000,-25.000 25.000,0.000 0.000,0.000-50.000,0.000 0.000,25.000-150.000,0.000 0.000,0.000-100.000,0.000 0.000,25.000-50.000</inkml:trace>
</inkml:ink>
</file>

<file path=ppt/ink/ink25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45350.000 37050.000,'50.000'-100.000,"-25.000"75.000,0.000 0.000,-25.000 50.000,0.000 0.000,-100.000 225.000,0.000 0.000,-50.000 25.000,0.000 0.000,75.000-100.000,0.000 0.000,100.000-150.000,0.000 0.000,75.000-150.000,0.000 0.000,-50.000 75.000</inkml:trace>
</inkml:ink>
</file>

<file path=ppt/ink/ink25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45650.000 37650.000,'100.000'0.000,"-125.000"125.000,0.000 0.000,-50.000 50.000,0.000 0.000,-50.000 25.000,0.000 0.000,-25.000 50.000,0.000 0.000,-25.000-75.000,0.000 0.000,75.000-150.000,0.000 0.000,75.000-50.000,0.000 0.000,0.000-25.000</inkml:trace>
</inkml:ink>
</file>

<file path=ppt/ink/ink25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44700.000 38450.000,'150.000'-50.000,"-75.000"25.000,0.000 0.000,0.000 50.000,0.000 0.000,75.000 100.000,0.000 0.000,-100.000 0.000,0.000 0.000,-25.000-100.000</inkml:trace>
</inkml:ink>
</file>

<file path=ppt/ink/ink25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46100.000 38600.000,'150.000'-150.000,"-150.000"125.000,0.000 0.000,-50.000 175.000,0.000 0.000,-100.000 50.000,0.000 0.000,-25.000-50.000,0.000 0.000,100.000-50.000,0.000 0.000,200.000-125.000,0.000 0.000,100.000-50.000,0.000 0.000,-75.000 25.000,0.000 0.000,-75.000 75.000,0.000 0.000,-100.000 75.000,0.000 0.000,-100.000 75.000,0.000 0.000,-100.000 0.000,0.000 0.000,-25.000-25.000,0.000 0.000,25.000-75.000,0.000 0.000,100.000-125.000,0.000 0.000,100.000 0.000</inkml:trace>
</inkml:ink>
</file>

<file path=ppt/ink/ink25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44900.000 39900.000,'100.000'0.000,"0.000"50.000,0.000 0.000,50.000 75.000,0.000 0.000,75.000 0.000,0.000 0.000,-150.000-100.000,0.000 0.000,-25.000 0.000</inkml:trace>
</inkml:ink>
</file>

<file path=ppt/ink/ink25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47500.000 37350.000,'0.000'-100.000,"75.000"100.000,0.000 0.000,75.000 75.000,0.000 0.000,-100.000 75.000,0.000 0.000,-125.000 50.000,0.000 0.000,25.000-150.000,0.000 0.000,0.000 25.000</inkml:trace>
</inkml:ink>
</file>

<file path=ppt/ink/ink25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46850.000 38900.000,'-100.000'50.000,"50.000"-25.000,0.000 0.000,75.000-25.000,0.000 0.000,200.000-75.000,0.000 0.000,50.000-50.000,0.000 0.000,-100.000 50.000,0.000 0.000,-150.000 50.000,0.000 0.000,0.000 0.000</inkml:trace>
</inkml:ink>
</file>

<file path=ppt/ink/ink25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47700.000 38250.000,'-150.000'0.000,"100.000"0.000,0.000 0.000,50.000 175.000,0.000 0.000,-25.000 100.000,0.000 0.000,25.000 0.000,0.000 0.000,0.000-25.000,0.000 0.000,0.000-125.000,0.000 0.000,25.000-150.000</inkml:trace>
</inkml:ink>
</file>

<file path=ppt/ink/ink2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47750.000 39050.000,'0.000'-50.000,"0.000"25.000,0.000 0.000,-25.000 25.000,0.000 0.000,-75.000 150.000,0.000 0.000,25.000-25.000,0.000 0.000,-75.000 50.000,0.000 0.000,25.000-25.000,0.000 0.000,50.000-75.000,0.000 0.000,300.000-225.000,0.000 0.000,100.000-75.000,0.000 0.000,-50.000 100.000,0.000 0.000,-125.000 25.000,0.000 0.000,-25.000 25.000,0.000 0.000,0.000 0.000,0.000 0.000,0.000 25.000,0.000 0.000,-75.000 50.000,0.000 0.000,-75.000 100.000,0.000 0.000,-125.000 75.000,0.000 0.000,-50.000 0.000,0.000 0.000,50.000-50.000,0.000 0.000,25.000-50.000,0.000 0.000,75.000-25.000,0.000 0.000,100.000-50.000,0.000 0.000,150.000-25.000,0.000 0.000,75.000-75.000,0.000 0.000,-100.000 25.000,0.000 0.000,-75.000 50.000,0.000 0.000,-100.000 0.000,0.000 0.000,-150.000-50.000,0.000 0.000,100.000 25.000</inkml:trace>
</inkml:ink>
</file>

<file path=ppt/ink/ink25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48900.000 38300.000,'-100.000'-350.000,"50.000"225.000,0.000 0.000,25.000 75.000,0.000 0.000,25.000 75.000,0.000 0.000,0.000 200.000,0.000 0.000,0.000 275.000,0.000 0.000,0.000 75.000,0.000 0.000,-25.000 350.000,0.000 0.000,0.000-500.000,0.000 0.000,0.000-175.000</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76700.000 37500.000,'0.000'400.000,"0.000"-200.000,0.000 0.000,0.000 225.000,0.000 0.000,25.000-150.000,0.000 0.000,0.000-125.000,0.000 0.000,-25.000 50.000,0.000 0.000,0.000-100.000,0.000 0.000,-25.000-75.000</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72800.000 2300.000,'50.000'-150.000,"-50.000"125.000,0.000 0.000,-25.000 75.000,0.000 0.000,0.000 175.000,0.000 0.000,50.000 250.000,0.000 0.000,50.000 125.000,0.000 0.000,-25.000 125.000,0.000 0.000,0.000-225.000,0.000 0.000,-25.000-300.000,0.000 0.000,-25.000-150.000</inkml:trace>
</inkml:ink>
</file>

<file path=ppt/ink/ink26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51800.000 36900.000,'-50.000'50.000,"50.000"-25.000,0.000 0.000,-50.000 150.000,0.000 0.000,-75.000 75.000,0.000 0.000,-25.000 125.000,0.000 0.000,50.000-150.000,0.000 0.000,75.000-175.000,0.000 0.000,25.000-75.000,0.000 0.000,25.000-25.000</inkml:trace>
</inkml:ink>
</file>

<file path=ppt/ink/ink26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51750.000 37350.000,'50.000'0.000,"-50.000"-25.000,0.000 0.000,25.000 25.000,0.000 0.000,150.000 25.000,0.000 0.000,50.000 75.000,0.000 0.000,-50.000 25.000,0.000 0.000,-100.000-25.000,0.000 0.000,-50.000 0.000,0.000 0.000,-100.000-50.000,0.000 0.000,25.000-50.000,0.000 0.000,0.000 0.000</inkml:trace>
</inkml:ink>
</file>

<file path=ppt/ink/ink26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51850.000 38000.000,'-150.000'0.000,"150.000"25.000,0.000 0.000,75.000 50.000,0.000 0.000,25.000 25.000,0.000 0.000,-50.000 50.000,0.000 0.000,-100.000 75.000,0.000 0.000,-75.000 0.000,0.000 0.000,25.000-150.000,0.000 0.000,25.000-75.000,0.000 0.000,100.000-100.000,0.000 0.000,100.000-25.000,0.000 0.000,0.000 50.000,0.000 0.000,-25.000 50.000,0.000 0.000,-75.000 50.000,0.000 0.000,-50.000 100.000,0.000 0.000,-100.000 50.000,0.000 0.000,0.000-50.000,0.000 0.000,25.000-50.000,0.000 0.000,50.000 0.000,0.000 0.000,75.000-50.000,0.000 0.000,150.000-25.000,0.000 0.000,100.000-50.000,0.000 0.000,0.000 0.000,0.000 0.000,-150.000 50.000,0.000 0.000,-100.000 0.000,0.000 0.000,-100.000 0.000,0.000 0.000,-150.000-25.000,0.000 0.000,125.000-25.000</inkml:trace>
</inkml:ink>
</file>

<file path=ppt/ink/ink26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51650.000 39750.000,'-100.000'-50.000,"-125.000"50.000,0.000 0.000,125.000 0.000,0.000 0.000,75.000 0.000,0.000 0.000,150.000 0.000,0.000 0.000,75.000 25.000,0.000 0.000,25.000-50.000,0.000 0.000,-75.000-75.000,0.000 0.000,-100.000 75.000</inkml:trace>
</inkml:ink>
</file>

<file path=ppt/ink/ink26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52600.000 39200.000,'50.000'-50.000,"-25.000"25.000,0.000 0.000,0.000 25.000,0.000 0.000,-25.000 75.000,0.000 0.000,-75.000 75.000,0.000 0.000,-100.000 25.000,0.000 0.000,25.000-50.000,0.000 0.000,100.000-100.000</inkml:trace>
</inkml:ink>
</file>

<file path=ppt/ink/ink26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54200.000 37100.000,'150.000'-200.000,"-100.000"150.000,0.000 0.000,-25.000 50.000,0.000 0.000,0.000 100.000,0.000 0.000,-75.000 100.000,0.000 0.000,-75.000 0.000,0.000 0.000,75.000-125.000,0.000 0.000,125.000-125.000,0.000 0.000,75.000-50.000,0.000 0.000,-100.000 50.000,0.000 0.000,-150.000 50.000,0.000 0.000,-25.000-50.000,0.000 0.000,50.000 25.000,0.000 0.000,0.000 25.000,0.000 0.000,50.000 25.000,0.000 0.000,-25.000 100.000,0.000 0.000,0.000 150.000,0.000 0.000,-50.000 150.000,0.000 0.000,25.000-75.000,0.000 0.000,50.000-150.000,0.000 0.000,25.000-125.000</inkml:trace>
</inkml:ink>
</file>

<file path=ppt/ink/ink26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53900.000 39100.000,'100.000'-100.000,"-50.000"25.000,0.000 0.000,50.000-25.000,0.000 0.000,-75.000 100.000,0.000 0.000,-50.000 100.000,0.000 0.000,-50.000 50.000,0.000 0.000,25.000-100.000,0.000 0.000,-25.000-25.000,0.000 0.000,25.000-25.000,0.000 0.000,25.000 0.000,0.000 0.000,200.000-25.000,0.000 0.000,75.000-75.000,0.000 0.000,100.000 0.000,0.000 0.000,-100.000 100.000,0.000 0.000,-175.000 0.000,0.000 0.000,-50.000 25.000,0.000 0.000,-50.000 125.000,0.000 0.000,-100.000 25.000,0.000 0.000,-50.000 0.000,0.000 0.000,25.000-50.000,0.000 0.000,50.000-50.000,0.000 0.000,50.000-50.000,0.000 0.000,50.000-175.000,0.000 0.000,50.000-175.000,0.000 0.000,25.000 0.000,0.000 0.000,-25.000 150.000,0.000 0.000,-50.000 150.000,0.000 0.000,0.000 0.000,0.000 0.000,-50.000 125.000,0.000 0.000,-100.000 150.000,0.000 0.000,0.000 0.000,0.000 0.000,50.000-125.000,0.000 0.000,75.000-100.000,0.000 0.000,100.000-50.000,0.000 0.000,150.000-75.000,0.000 0.000,-25.000 50.000,0.000 0.000,-100.000 75.000,0.000 0.000,-100.000 75.000,0.000 0.000,-50.000-25.000,0.000 0.000,75.000-100.000,0.000 0.000,25.000-25.000</inkml:trace>
</inkml:ink>
</file>

<file path=ppt/ink/ink26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57000.000 37550.000,'100.000'-50.000,"50.000"-25.000,0.000 0.000,-25.000 50.000,0.000 0.000,-50.000 25.000,0.000 0.000,-75.000 125.000,0.000 0.000,-100.000 25.000,0.000 0.000,50.000-50.000,0.000 0.000,50.000-25.000,0.000 0.000,25.000-25.000,0.000 0.000,25.000 100.000,0.000 0.000,-25.000 0.000,0.000 0.000,-50.000 25.000,0.000 0.000,-75.000-75.000,0.000 0.000,-25.000-100.000,0.000 0.000,50.000-75.000,0.000 0.000,0.000-200.000,0.000 0.000,75.000 0.000,0.000 0.000,0.000 150.000,0.000 0.000,25.000 100.000,0.000 0.000,-25.000 175.000,0.000 0.000,0.000 200.000,0.000 0.000,-25.000 75.000,0.000 0.000,-50.000 125.000,0.000 0.000,25.000 100.000,0.000 0.000,50.000-275.000,0.000 0.000,0.000-275.000,0.000 0.000,0.000-50.000</inkml:trace>
</inkml:ink>
</file>

<file path=ppt/ink/ink26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58400.000 38150.000,'0.000'-100.000,"25.000"-75.000,0.000 0.000,-25.000 125.000,0.000 0.000,0.000 75.000,0.000 0.000,-50.000 125.000,0.000 0.000,-50.000 200.000,0.000 0.000,25.000 0.000,0.000 0.000,75.000-150.000,0.000 0.000,100.000-125.000,0.000 0.000,50.000-100.000,0.000 0.000,75.000-175.000,0.000 0.000,-50.000-100.000,0.000 0.000,-125.000-50.000,0.000 0.000,-75.000 175.000,0.000 0.000,-100.000 125.000,0.000 0.000,-25.000 75.000,0.000 0.000,-25.000 75.000,0.000 0.000,50.000 25.000,0.000 0.000,125.000-25.000,0.000 0.000,75.000 25.000,0.000 0.000,100.000-75.000,0.000 0.000,50.000-50.000,0.000 0.000,-150.000-50.000</inkml:trace>
</inkml:ink>
</file>

<file path=ppt/ink/ink26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60500.000 36500.000,'100.000'-50.000,"0.000"50.000,0.000 0.000,50.000 100.000,0.000 0.000,-100.000 0.000,0.000 0.000,-125.000 0.000,0.000 0.000,-125.000 0.000,0.000 0.000,0.000 0.000,0.000 0.000,75.000-25.000,0.000 0.000,100.000-75.000,0.000 0.000,125.000 0.000,0.000 0.000,75.000-50.000,0.000 0.000,0.000 25.000,0.000 0.000,-125.000 50.000,0.000 0.000,-125.000 125.000,0.000 0.000,-50.000 25.000,0.000 0.000,0.000 0.000,0.000 0.000,50.000-75.000,0.000 0.000,50.000-75.000,0.000 0.000,25.000-175.000,0.000 0.000,50.000-75.000,0.000 0.000,25.000 150.000,0.000 0.000,50.000 50.000,0.000 0.000,0.000 25.000,0.000 0.000,-25.000 25.000,0.000 0.000,-75.000 50.000,0.000 0.000,-25.000 25.000,0.000 0.000,-75.000-50.000,0.000 0.000,-25.000 0.000,0.000 0.000,-50.000 0.000,0.000 0.000,-25.000 75.000,0.000 0.000,0.000 25.000,0.000 0.000,25.000-100.000,0.000 0.000,100.000-25.000,0.000 0.000,25.000 0.000,0.000 0.000,50.000 75.000,0.000 0.000,0.000 25.000,0.000 0.000,-25.000 50.000,0.000 0.000,-50.000-75.000,0.000 0.000,0.000-50.000,0.000 0.000,50.000-75.000,0.000 0.000,0.000-25.000</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1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72400.000 3350.000,'-50.000'-50.000,"25.000"-75.000,0.000 0.000,75.000 100.000,0.000 0.000,125.000 0.000,0.000 0.000,-25.000 125.000,0.000 0.000,-75.000 50.000,0.000 0.000,-50.000-25.000,0.000 0.000,-25.000-100.000,0.000 0.000,0.000-150.000,0.000 0.000,0.000 0.000,0.000 0.000,25.000 75.000,0.000 0.000,0.000 25.000,0.000 0.000,0.000 25.000,0.000 0.000,50.000 75.000,0.000 0.000,25.000-25.000,0.000 0.000,50.000-25.000,0.000 0.000,-25.000-25.000,0.000 0.000,-25.000-50.000,0.000 0.000,-75.000-50.000,0.000 0.000,-50.000-50.000,0.000 0.000,-50.000 0.000,0.000 0.000,25.000 50.000,0.000 0.000,25.000 75.000,0.000 0.000,25.000 75.000,0.000 0.000,-25.000 175.000,0.000 0.000,0.000 50.000,0.000 0.000,25.000-25.000,0.000 0.000,25.000-50.000,0.000 0.000,-25.000-125.000,0.000 0.000,0.000-50.000,0.000 0.000,-75.000-50.000,0.000 0.000,25.000-25.000,0.000 0.000,50.000-50.000,0.000 0.000,125.000 0.000,0.000 0.000,0.000 75.000,0.000 0.000,-50.000 50.000,0.000 0.000,-75.000 150.000,0.000 0.000,-150.000 0.000,0.000 0.000,-50.000 0.000,0.000 0.000,50.000-50.000,0.000 0.000,75.000-100.000,0.000 0.000,100.000-25.000,0.000 0.000,250.000-75.000,0.000 0.000,125.000 0.000,0.000 0.000,-50.000 25.000,0.000 0.000,-150.000 50.000,0.000 0.000,-150.000 0.000</inkml:trace>
</inkml:ink>
</file>

<file path=ppt/ink/ink26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59500.000 39600.000,'50.000'-50.000,"75.000"0.000,0.000 0.000,25.000 25.000,0.000 0.000,125.000-50.000,0.000 0.000,25.000 50.000,0.000 0.000,-100.000 0.000,0.000 0.000,-100.000 25.000,0.000 0.000,-75.000 75.000,0.000 0.000,-50.000 75.000,0.000 0.000,-75.000 0.000,0.000 0.000,25.000 0.000,0.000 0.000,-25.000-50.000,0.000 0.000,0.000-75.000,0.000 0.000,25.000-75.000,0.000 0.000,25.000 25.000,0.000 0.000,-25.000-175.000,0.000 0.000,50.000-125.000,0.000 0.000,50.000 100.000,0.000 0.000,25.000 100.000,0.000 0.000,-25.000 125.000,0.000 0.000,-25.000 75.000,0.000 0.000,-125.000 175.000,0.000 0.000,0.000-25.000,0.000 0.000,50.000-150.000,0.000 0.000,75.000-50.000,0.000 0.000,125.000-75.000,0.000 0.000,75.000 0.000,0.000 0.000,-50.000 50.000,0.000 0.000,-100.000 50.000,0.000 0.000,-50.000-25.000,0.000 0.000,0.000-75.000</inkml:trace>
</inkml:ink>
</file>

<file path=ppt/ink/ink26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62400.000 38350.000,'50.000'0.000,"25.000"-25.000,0.000 0.000,0.000 50.000,0.000 0.000,75.000 125.000,0.000 0.000,-25.000 50.000,0.000 0.000,-25.000 25.000,0.000 0.000,-150.000-25.000,0.000 0.000,-150.000-25.000,0.000 0.000,25.000-150.000,0.000 0.000,100.000-125.000,0.000 0.000,75.000-100.000,0.000 0.000,225.000-75.000,0.000 0.000,100.000 25.000,0.000 0.000,-150.000 150.000,0.000 0.000,-100.000 25.000</inkml:trace>
</inkml:ink>
</file>

<file path=ppt/ink/ink26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44400.000 44700.000,'0.000'-50.000,"0.000"0.000,0.000 0.000,0.000 25.000,0.000 0.000,25.000 25.000,0.000 0.000,25.000 0.000,0.000 0.000,25.000 0.000,0.000 0.000,-50.000 0.000,0.000 0.000,0.000 25.000,0.000 0.000,0.000 25.000,0.000 0.000,0.000-50.000,0.000 0.000,0.000 0.000,0.000 0.000,25.000-25.000,0.000 0.000,25.000 0.000,0.000 0.000,0.000 0.000,0.000 0.000,25.000 25.000,0.000 0.000,-25.000 0.000,0.000 0.000,50.000-100.000,0.000 0.000,-100.000 75.000</inkml:trace>
</inkml:ink>
</file>

<file path=ppt/ink/ink26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44250.000 45750.000,'0.000'-50.000,"-25.000"50.000,0.000 0.000,0.000 25.000,0.000 0.000,25.000 125.000,0.000 0.000,-25.000 225.000,0.000 0.000,25.000 50.000,0.000 0.000,0.000-175.000,0.000 0.000,0.000-200.000</inkml:trace>
</inkml:ink>
</file>

<file path=ppt/ink/ink26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44350.000 46400.000,'100.000'-250.000,"75.000"175.000,0.000 0.000,75.000 0.000,0.000 0.000,-50.000 50.000,0.000 0.000,-100.000 75.000,0.000 0.000,-75.000 100.000,0.000 0.000,-75.000 100.000,0.000 0.000,-25.000 0.000,0.000 0.000,25.000-100.000,0.000 0.000,0.000-75.000,0.000 0.000,-25.000-75.000,0.000 0.000,-25.000-125.000,0.000 0.000,25.000-275.000,0.000 0.000,50.000-25.000,0.000 0.000,0.000 225.000,0.000 0.000,-25.000 125.000,0.000 0.000,0.000 75.000,0.000 0.000,0.000 50.000,0.000 0.000,-25.000 175.000,0.000 0.000,0.000 100.000,0.000 0.000,50.000-75.000,0.000 0.000,50.000-150.000,0.000 0.000,150.000-200.000,0.000 0.000,50.000-175.000,0.000 0.000,-100.000 200.000,0.000 0.000,-100.000 150.000,0.000 0.000,-50.000 175.000,0.000 0.000,-25.000-75.000,0.000 0.000,50.000-125.000,0.000 0.000,-25.000-50.000</inkml:trace>
</inkml:ink>
</file>

<file path=ppt/ink/ink26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46150.000 45350.000,'50.000'-50.000,"50.000"-50.000,0.000 0.000,-75.000 125.000,0.000 0.000,-25.000 225.000,0.000 0.000,-125.000 100.000,0.000 0.000,25.000-75.000,0.000 0.000,50.000-200.000,0.000 0.000,50.000-100.000,0.000 0.000,100.000-100.000,0.000 0.000,75.000 0.000,0.000 0.000,-50.000 100.000,0.000 0.000,-100.000 200.000,0.000 0.000,-75.000 125.000,0.000 0.000,25.000-100.000,0.000 0.000,0.000-125.000,0.000 0.000,125.000-100.000,0.000 0.000,75.000-250.000,0.000 0.000,75.000-125.000,0.000 0.000,-200.000 275.000</inkml:trace>
</inkml:ink>
</file>

<file path=ppt/ink/ink26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48250.000 45100.000,'50.000'-100.000,"-50.000"50.000,0.000 0.000,25.000-25.000,0.000 0.000,-50.000 50.000,0.000 0.000,-50.000 125.000,0.000 0.000,0.000 125.000,0.000 0.000,50.000-75.000,0.000 0.000,25.000-100.000,0.000 0.000,50.000-75.000,0.000 0.000,25.000-25.000,0.000 0.000,-50.000 25.000,0.000 0.000,-25.000 175.000,0.000 0.000,-25.000 100.000,0.000 0.000,-25.000 225.000,0.000 0.000,50.000 100.000,0.000 0.000,25.000 150.000,0.000 0.000,50.000-300.000,0.000 0.000,-50.000-350.000</inkml:trace>
</inkml:ink>
</file>

<file path=ppt/ink/ink26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49050.000 44800.000,'0.000'-100.000,"25.000"100.000,0.000 0.000,50.000 0.000,0.000 0.000,-75.000 125.000,0.000 0.000,-100.000 75.000,0.000 0.000,-25.000-50.000,0.000 0.000,75.000-50.000,0.000 0.000,75.000-100.000,0.000 0.000,150.000-125.000,0.000 0.000,-75.000 100.000,0.000 0.000,-50.000 50.000,0.000 0.000,-100.000 150.000,0.000 0.000,-50.000 25.000,0.000 0.000,50.000-75.000,0.000 0.000,75.000-100.000,0.000 0.000,100.000-125.000,0.000 0.000,25.000 0.000,0.000 0.000,-50.000 75.000,0.000 0.000,-100.000 50.000,0.000 0.000,-100.000 125.000,0.000 0.000,-25.000 0.000,0.000 0.000,-50.000 0.000,0.000 0.000,0.000-50.000,0.000 0.000,100.000-50.000,0.000 0.000,75.000-25.000,0.000 0.000,125.000-25.000,0.000 0.000,125.000 0.000,0.000 0.000,100.000-25.000,0.000 0.000,-50.000 25.000,0.000 0.000,-200.000 0.000,0.000 0.000,-50.000 0.000</inkml:trace>
</inkml:ink>
</file>

<file path=ppt/ink/ink26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52350.000 44850.000,'0.000'-100.000,"0.000"75.000,0.000 0.000,0.000 200.000,0.000 0.000,-25.000 75.000,0.000 0.000,0.000 75.000,0.000 0.000,0.000-100.000,0.000 0.000,25.000-200.000,0.000 0.000,-25.000 0.000</inkml:trace>
</inkml:ink>
</file>

<file path=ppt/ink/ink26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52300.000 44600.000,'0.000'-100.000,"100.000"-100.000,0.000 0.000,25.000 175.000,0.000 0.000,-25.000 75.000,0.000 0.000,-75.000 175.000,0.000 0.000,-125.000 125.000,0.000 0.000,-75.000 0.000,0.000 0.000,75.000 25.000,0.000 0.000,50.000-250.000,0.000 0.000,25.000-50.000</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78900.000 1500.000,'0.000'-150.000,"0.000"175.000,0.000 0.000,-75.000 225.000,0.000 0.000,-25.000 75.000,0.000 0.000,75.000-125.000,0.000 0.000,100.000-150.000,0.000 0.000,175.000-250.000,0.000 0.000,-50.000-25.000,0.000 0.000,-100.000 175.000,0.000 0.000,-150.000 75.000,0.000 0.000,-100.000 125.000,0.000 0.000,0.000 0.000,0.000 0.000,50.000 0.000,0.000 0.000,100.000-100.000,0.000 0.000,25.000-25.000,0.000 0.000,25.000 75.000,0.000 0.000,-25.000 50.000,0.000 0.000,-25.000 25.000,0.000 0.000,-50.000 0.000,0.000 0.000,25.000-75.000,0.000 0.000,25.000-75.000,0.000 0.000,50.000-50.000,0.000 0.000,100.000-250.000,0.000 0.000,50.000-200.000,0.000 0.000,-25.000 25.000,0.000 0.000,-100.000 225.000,0.000 0.000,-50.000 175.000,0.000 0.000,-50.000 25.000,0.000 0.000,50.000 100.000,0.000 0.000,75.000-50.000,0.000 0.000,25.000 50.000,0.000 0.000,-50.000 0.000,0.000 0.000,-75.000 25.000,0.000 0.000,-100.000 25.000,0.000 0.000,-25.000-25.000,0.000 0.000,50.000-75.000,0.000 0.000,75.000-50.000,0.000 0.000,50.000 0.000,0.000 0.000,50.000 0.000,0.000 0.000,-50.000 25.000,0.000 0.000,-75.000 150.000,0.000 0.000,-100.000 0.000,0.000 0.000,-25.000-25.000,0.000 0.000,50.000-100.000,0.000 0.000,75.000-25.000,0.000 0.000,125.000-25.000,0.000 0.000,25.000-25.000,0.000 0.000,-50.000 25.000,0.000 0.000,-150.000 25.000,0.000 0.000,0.000-50.000,0.000 0.000,0.000-25.000,0.000 0.000,50.000 50.000,0.000 0.000,25.000 100.000,0.000 0.000,-25.000 150.000,0.000 0.000,0.000-25.000,0.000 0.000,75.000-50.000,0.000 0.000,50.000-100.000,0.000 0.000,100.000-50.000,0.000 0.000,0.000-150.000,0.000 0.000,-125.000 100.000</inkml:trace>
</inkml:ink>
</file>

<file path=ppt/ink/ink26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1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52450.000 47850.000,'-50.000'50.000,"25.000"25.000,0.000 0.000,-50.000 150.000,0.000 0.000,100.000-50.000,0.000 0.000,100.000-125.000,0.000 0.000,75.000-150.000,0.000 0.000,-50.000-100.000,0.000 0.000,-75.000 50.000,0.000 0.000,-75.000 75.000,0.000 0.000,-150.000 75.000,0.000 0.000,-50.000 75.000,0.000 0.000,75.000-25.000,0.000 0.000,25.000-25.000</inkml:trace>
</inkml:ink>
</file>

<file path=ppt/ink/ink26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3: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72100.000 20700.000,'0.000'-50.000,"-50.000"-50.000,0.000 0.000,-25.000 75.000,0.000 0.000,-150.000 25.000,0.000 0.000,-75.000 150.000,0.000 0.000,-50.000 125.000,0.000 0.000,100.000 50.000,0.000 0.000,225.000-50.000,0.000 0.000,325.000-75.000,0.000 0.000,350.000-175.000,0.000 0.000,-200.000-50.000,0.000 0.000,-225.000-25.000</inkml:trace>
</inkml:ink>
</file>

<file path=ppt/ink/ink2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1:31"/>
    </inkml:context>
    <inkml:brush xml:id="br0">
      <inkml:brushProperty name="width" value="0.0275996699929237" units="cm"/>
      <inkml:brushProperty name="height" value="0.0275996699929237" units="cm"/>
      <inkml:brushProperty name="color" value="#00bff3"/>
      <inkml:brushProperty name="ignorePressure" value="0"/>
    </inkml:brush>
  </inkml:definitions>
  <inkml:trace contextRef="#ctx0" brushRef="#br0">74500.000 32650.000 531,'156.000'43.000'136,"-37.000"-11.000"-31,-38.000-14.000-31,-37.000-11.000-32,-19.000-6.000-17,0.000 4.000-5,0.000 3.000-4,0.000 3.000-5,1.000 1.000-2,4.000 1.000 0,3.000-1.000-2,3.000 1.000-1,-1.000-3.000-1,-2.000-2.000-2,-3.000-3.000-2,-3.000-3.000-2,-2.000 1.000-1,0.000 6.000 0,0.000 7.000 0,0.000 6.000 0,0.000-1.000-2,0.000-5.000-6,0.000-7.000-4,0.000-5.000-6,-4.000-9.000-12,-5.000-9.000-20,-7.000-10.000-18,-5.000-8.000-20</inkml:trace>
</inkml:ink>
</file>

<file path=ppt/ink/ink2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1:42"/>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91500.000 34600.000 1000,'3.000'-24.000'-5,"6.000"4.000"-10,7.000 3.000-10,6.000 3.000-9,1.000 3.000-3,-3.000 3.000 6,-3.000 3.000 6,-2.000 4.000 5</inkml:trace>
</inkml:ink>
</file>

<file path=ppt/ink/ink2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2:14"/>
    </inkml:context>
    <inkml:brush xml:id="br0">
      <inkml:brushProperty name="width" value="0.0159002635627985" units="cm"/>
      <inkml:brushProperty name="height" value="0.0159002635627985" units="cm"/>
      <inkml:brushProperty name="color" value="#00bff3"/>
      <inkml:brushProperty name="ignorePressure" value="0"/>
    </inkml:brush>
  </inkml:definitions>
  <inkml:trace contextRef="#ctx0" brushRef="#br0">80700.000 45250.000 922,'-2.000'-24.000'0,"-3.000"4.000"0,-3.000 3.000 0,-2.000 3.000 0,0.000 1.000 0,7.000 1.000 0,6.000-1.000 0,7.000 1.000 0,2.000-1.000 0,1.000 1.000 0,-1.000-1.000 2,1.000 1.000-1,4.000 1.000 2,9.000 3.000 1,10.000 3.000 2,10.000 4.000 1,7.000-1.000 2,6.000-3.000 0,7.000-3.000 2,6.000-2.000 0,3.000-3.000-1,0.000 1.000-6,0.000-1.000-4,0.000 1.000-4,-4.000 1.000-5,-5.000 3.000-1,-7.000 3.000-3,-5.000 4.000-2,-4.000 1.000-3,0.000 0.000-4,0.000 0.000-3,0.000 0.000-5,-5.000 1.000 1,-9.000 4.000 2,-10.000 3.000 4,-8.000 3.000 3,-8.000 1.000 3,-2.000 1.000 4,-3.000-1.000 4,-3.000 1.000 3</inkml:trace>
</inkml:ink>
</file>

<file path=ppt/ink/ink2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2:24"/>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84850.000 37800.000 1000,'-2.000'-24.000'-6,"-3.000"4.000"-10,-3.000 3.000-11,-2.000 3.000-11,-1.000 1.000 0,3.000 1.000 10,3.000-1.000 10,4.000 1.000 10,2.000-1.000 5,4.000 1.000 2,3.000-1.000 1,3.000 1.000 2,-1.000 2.000-1,-2.000 7.000 1,-3.000 6.000-1,-3.000 7.000 0,-4.000 2.000-2,-3.000 1.000-4,-3.000-1.000-4,-2.000 1.000-2</inkml:trace>
</inkml:ink>
</file>

<file path=ppt/ink/ink2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42:28"/>
    </inkml:context>
    <inkml:brush xml:id="br0">
      <inkml:brushProperty name="width" value="0.0146666653454304" units="cm"/>
      <inkml:brushProperty name="height" value="0.0146666653454304" units="cm"/>
      <inkml:brushProperty name="color" value="#00bff3"/>
      <inkml:brushProperty name="ignorePressure" value="0"/>
    </inkml:brush>
  </inkml:definitions>
  <inkml:trace contextRef="#ctx0" brushRef="#br0">75900.000 49700.000 1000,'-25.000'-24.000'-6,"0.000"4.000"-9,0.000 3.000-11,0.000 3.000-10,3.000 4.000-1,6.000 7.000 7,7.000 6.000 8,6.000 7.000 8,4.000 2.000 3,4.000 1.000 3,3.000-1.000 1,3.000 1.000 2,-1.000-1.000 1,-2.000 1.000 0,-3.000-1.000 0,-3.000 1.000 1</inkml:trace>
</inkml:ink>
</file>

<file path=ppt/ink/ink26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311.000 545.000,'0.024'0.000,"0.036"0.000,0.041 0.000,0.040 0.000,0.036 0.000,0.030 0.000,0.024 0.000,0.018 0.000,0.013 0.000,0.009 0.000,0.006 0.000,0.217 0.000,0.228 0.000,0.203 0.000,0.172 0.000,2.331 0.423,1.626 0.295,1.055 0.191,0.612 0.111,2.474 0.180,1.864 0.137,2.403 0.192,0.878 0.065,-0.162-0.020,-0.817-0.074,-0.531-0.084,-1.192-0.158,-1.528-0.194,-1.630-0.202,-1.557-0.193,-1.470-0.173,-1.324-0.147,-1.133-0.120,-0.927-0.094,-0.727-0.070,-0.546-0.050,-0.390-0.033,-0.261-0.020,-0.159-0.010,-0.027-0.003,0.059 0.002,0.110 0.005,0.135 0.006,0.067-0.030,0.018-0.051,0.078-0.024,0.037-0.005,0.008 0.008,-0.011 0.015,0.051 0.017,-0.005 0.021,-0.034 0.020,-0.050 0.018,-0.056 0.015,-0.056 0.012,-0.051 0.009,-0.045 0.007,-0.037 0.005,-0.029 0.003,0.042 0.002,0.089 0.001,0.073 0.000,0.058 0.000,0.044 0.000,0.031-0.001,0.242-0.001,0.138-0.001,0.062-0.001,0.008 0.000,0.102 0.000,0.007 0.000,-0.054 0.000,-0.089 0.000,-0.013 0.000,-0.037 0.000,0.053 0.000,-0.093 0.000,-0.130 0.000,-0.142 0.000,-0.137 0.000,-0.122 0.000,-0.102 0.000,-0.081 0.000,-0.062 0.000,-0.044 0.000,-0.030 0.000,-0.018 0.000,-0.010 0.000,-0.004 0.000,0.000 0.000,0.003 0.000,0.004 0.000,0.004 0.000,0.004 0.000,0.004 0.000,0.003 0.000,0.003 0.000,0.002 0.000,0.001 0.000,-0.098 0.000</inkml:trace>
</inkml:ink>
</file>

<file path=ppt/ink/ink26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821.000 876.000,'0.092'-0.018,"0.144"-0.029,0.167-0.033,0.169-0.034,0.177-0.013,0.168 0.001,0.611-0.137,0.334-0.068,0.132-0.019,-0.007 0.014,0.549 0.034,0.496 0.044,0.978 0.047,0.478 0.046,0.123 0.042,-0.114 0.036,-0.256 0.030,-0.329 0.023,1.158 0.018,0.920 0.013,1.602 0.009,0.816 0.005,0.253 0.003,-0.126 0.001,1.574 0.000,1.073-0.001,1.649-0.001,0.424-0.002,-0.392-0.002,-0.885-0.001,-0.270-0.001,-0.814-0.001,-1.102-0.001,-1.205-0.001,0.161 0.000,-0.375 0.000,-0.691 0.000,-0.842 0.000,-0.159 0.000,-0.299 0.000,0.407 0.000,0.092 0.000,-0.080 0.000,-0.183 0.000,-0.236 0.000,-0.253 0.000,0.307 0.000,-0.093 0.000,-0.342 0.000,-0.477 0.000,0.467 0.000,0.226 0.000,0.092 0.000,0.000 0.000,-0.097 0.000,-0.151 0.000,1.188 0.000,0.411 0.000,-0.117 0.000,-0.446 0.000,0.039 0.000,-0.316 0.000,-0.520 0.000,-0.613 0.000,0.147 0.000,-0.041 0.000,-0.158 0.000,-0.221 0.000,-0.245 0.000,-0.243 0.000,0.292 0.074,-0.050 0.042,-0.265 0.018,-0.383 0.002,0.564-0.009,0.392-0.015,0.216-0.018,0.088-0.018,0.073-0.017,0.058-0.015,0.707-0.013,0.186-0.010,-0.161-0.008,-0.371-0.006,1.105-0.004,0.349-0.003,-0.161-0.002,-0.476-0.001,0.278 0.000,-0.069 0.000,0.210 0.000,-0.289 0.001,-0.587 0.001,-0.735 0.001,-0.352 0.001,-0.449 0.000,-0.441 0.000,-0.551 0.000,-0.581 0.000,-0.557 0.000,-0.151 0.000,-0.248 0.000,-0.292 0.000,-0.299 0.000,0.363 0.000,0.171 0.000,-0.038 0.000,-0.169 0.000,-0.240 0.000,-0.269 0.000,0.525 0.000,0.258 0.000,0.068 0.000,-0.059 0.000,-0.025 0.000,-0.149 0.000,-0.217 0.000,-0.245 0.000,0.252 0.000,0.184 0.000,0.182 0.000,0.020 0.000,-0.085 0.000,-0.146 0.000,-0.009 0.037,0.006 0.058,0.052 0.030,-0.070 0.010,-0.143-0.004,-0.178-0.012,0.180-0.016,0.028-0.018,-0.072-0.018,-0.130-0.016,0.137-0.014,0.076-0.012,0.308 0.064,0.066 0.035,-0.094 0.013,-0.190-0.002,0.389-0.011,0.142-0.016,-0.027-0.018,-0.133-0.018,0.232-0.017,0.081-0.015,0.254-0.012,-0.022-0.010,-0.197-0.008,-0.294-0.006,-0.059-0.004,-0.199-0.003,-0.273-0.001,-0.301-0.001,0.590 0.000,0.107 0.000,-0.284 0.001,-0.109 0.001,-0.141 0.001,-0.151 0.001,-0.087 0.001,0.021 0.000,0.554 0.000,0.069 0.000,-0.114 0.000,-0.223 0.000,-0.276 0.000,-0.290 0.000,0.283 0.000,0.132 0.000,0.143 0.000,0.087 0.000,-0.071 0.000,-0.167 0.000,0.133 0.000,0.021 0.000,-0.052 0.000,-0.095 0.000,0.124 0.037,0.034 0.058,0.287 0.030,0.059 0.010,-0.091-0.003,-0.180-0.012,0.015-0.016,-0.082-0.018,0.119-0.015,-0.097-0.018,-0.156-0.015,-0.181-0.012,0.006-0.010,-0.039-0.007,0.044-0.005,-0.053-0.003,-0.112-0.002,-0.141-0.001,-0.112 0.000,-0.159 0.000,-0.178 0.000,-0.176 0.001,-0.144 0.000,-0.182 0.001,-0.157 0.001,-0.129 0.000,-0.101 0.000,-0.075 0.000,-0.053 0.000,-0.035 0.000,-0.021 0.000,-0.010 0.000,-0.003 0.000,0.002 0.000,0.005 0.000,0.006 0.000,0.006 0.000,0.006 0.000,0.005 0.000,0.157 0.000</inkml:trace>
</inkml:ink>
</file>

<file path=ppt/ink/ink26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499.000 372.000,'-0.012'-0.008,"-0.018"-0.012,-0.021-0.014,-0.020-0.013,-0.018-0.012,-0.015-0.010,-0.012-0.008,-0.009-0.006,-0.006-0.004,-0.004-0.003,-0.003-0.002,-0.001-0.001,-0.001 0.000,0.000 0.000,0.000 0.000,0.001 0.000,0.001 0.000,0.001 0.000,0.001 0.000,0.000 0.000,0.000 0.000,0.000 0.000,-0.002 0.003,-0.024-0.009,-0.028-0.011,-0.028-0.011,-0.027-0.011,-0.024-0.010,-0.161-0.143,-0.090-0.071,-0.038-0.019,-0.002 0.015,0.003 0.018,0.006 0.018,0.008 0.017,0.008 0.015,-0.029 0.031,-0.051 0.039,-0.079-0.106,-0.018-0.044,0.022-0.001,0.047 0.027,0.097 0.069,0.025 0.040,-0.143 0.016,-0.022 0.052,0.001 0.046,0.016 0.039,-0.002-0.116,0.009-0.062,0.036-0.021,0.051 0.008,-0.017 0.025,0.014 0.034,0.033 0.038,0.043 0.037,-0.157 0.034,-0.125 0.029,-0.041 0.024,0.016 0.019,0.051 0.015,0.070 0.011,-0.015 0.007,0.005 0.005,-0.056 0.003,-0.017 0.001,0.009 0.000,0.025-0.001,0.052-0.001,0.065-0.001,0.069-0.001,0.066-0.001,0.060-0.001,0.051-0.001,0.042-0.001,0.033-0.001,-0.067 0.036,-0.127 0.057,-0.137 0.048,-0.060 0.039,-0.006 0.030,0.029 0.022,-0.116 0.181,-0.054 0.122,-0.134 0.272,-0.019 0.128,0.028 0.044,0.055-0.012,0.049 0.060,0.048 0.029,0.072-0.022,0.082-0.054,-0.047 0.114,-0.052 0.066,-0.070 0.141,-0.002 0.031,0.041-0.042,0.065-0.085,0.003 0.041,0.036-0.029,0.055-0.071,0.063-0.093,-0.029 0.268,-0.012 0.184,0.018 0.154,0.036 0.050,0.045-0.020,0.048-0.064,-0.010 0.042,0.028-0.041,0.050-0.091,0.061-0.116,0.063 0.281,0.060 0.147,0.053 0.050,0.045-0.016,0.037 0.109,0.029 0.033,0.021 0.130,0.015-0.039,0.010-0.070,0.006-0.085,0.003-0.181,0.001-0.228,-0.001-0.242,-0.001-0.233,0.072 0.029,0.040-0.026,0.090 0.069,0.042-0.022,0.008-0.079,-0.014-0.109,0.083 0.082,0.065 0.051,0.068 0.101,0.064 0.052,0.057 0.016,0.049-0.007,0.076 0.089,0.015-0.004,-0.026-0.063,-0.050-0.096,0.067 0.074,0.064 0.030,0.020 0.110,-0.010 0.006,-0.028-0.061,-0.037-0.099,0.070-0.061,-0.014-0.106,-0.067-0.127,-0.096-0.131,0.114 0.005,0.092 0.018,0.090-0.049,0.009-0.088,-0.044-0.106,-0.075-0.110,0.040 0.006,0.037 0.006,-0.023-0.031,-0.060-0.053,-0.079-0.063,-0.085-0.064,-0.083-0.061,-0.076-0.054,-0.065-0.046,-0.054-0.037,0.050-0.029,0.112-0.021,0.070-0.015,0.038-0.010,0.015-0.006,-0.001-0.003,0.136-0.001,0.066 0.001,0.017 0.002,-0.016 0.002,0.112 0.002,0.038 0.002,-0.012 0.002,-0.044 0.002,0.087-0.146,0.017-0.082,0.044-0.146,-0.015-0.102,-0.052-0.067,-0.072-0.039,0.142-0.019,0.047-0.004,-0.017 0.005,-0.057 0.011,0.290-0.244,0.196-0.168,0.380-0.291,0.174-0.128,0.030-0.014,-0.064 0.060,0.138-0.283,-0.038-0.114,-0.147 0.002,-0.207 0.077,0.065-0.194,-0.060-0.059,-0.044-0.097,-0.104 0.034,-0.135 0.114,-0.144 0.158,-0.122 0.008,-0.098 0.059,-0.002-0.060,-0.088 0.016,-0.136 0.063,-0.157 0.088,-0.159-0.031,-0.148 0.043,-0.131 0.086,-0.110 0.108,0.022-0.088,0.031-0.060,-0.002-0.149,-0.023-0.047,-0.025-0.020,-0.044 0.140,-0.044 0.175,-0.040 0.183,-0.111 0.031,-0.068-0.003,-0.058 0.049,-0.047 0.079,-0.036 0.093,-0.027 0.095,-0.074-0.243,-0.025-0.146,-0.084-0.092,-0.042 0.023,-0.012 0.095,0.008 0.134,-0.053 0.002,-0.015 0.065,0.011 0.100,0.026 0.115,-0.058-0.049,-0.034-0.004,-0.071-0.103,-0.016-0.012,0.020 0.048,0.042 0.082,-0.039-0.031,-0.014 0.046,-0.127-0.073,-0.042 0.003,0.016 0.051,0.051 0.079,0.052 0.090,0.048 0.091,0.043 0.085,0.036 0.075,0.053-0.066,0.061-0.004,0.061 0.036,0.056 0.059,0.050 0.069,0.041 0.071,0.027 0.057,0.016 0.044,0.008 0.033,0.002 0.023,-0.002 0.015,-0.005 0.009,-0.006 0.004,-0.006 0.001,-0.012-0.004,-0.015-0.007,-0.016-0.009,-0.015-0.009,-0.013-0.008,-0.011-0.008,-0.003 0.006,0.002 0.014,0.006 0.018,0.007 0.020,-0.047 0.019,-0.079 0.017,-0.032 0.015,0.001 0.012,0.021 0.010,0.033 0.007,0.038 0.005,0.038 0.004,-0.283-0.071,-0.174-0.041,-0.091-0.018,-0.031-0.002,0.028 0.008,0.064 0.014,0.082 0.017,0.087 0.018,0.066 0.017,0.048 0.015,0.032 0.013,0.020 0.010,-1.190 0.000</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82300.000 1450.000,'50.000'-50.000,"0.000"-50.000,0.000 0.000,25.000 75.000,0.000 0.000,0.000 75.000,0.000 0.000,-25.000 100.000,0.000 0.000,-100.000 50.000,0.000 0.000,-150.000-50.000,0.000 0.000,-50.000 0.000,0.000 0.000,75.000-50.000,0.000 0.000,75.000-50.000,0.000 0.000,125.000-50.000,0.000 0.000,175.000-75.000,0.000 0.000,100.000-50.000,0.000 0.000,-125.000 75.000,0.000 0.000,-100.000 0.000,0.000 0.000,-75.000 25.000</inkml:trace>
</inkml:ink>
</file>

<file path=ppt/ink/ink26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246.000 473.000,'-0.024'-0.016,"-0.036"-0.024,-0.041-0.027,-0.040-0.027,-0.036-0.024,-0.030-0.020,-0.024-0.016,-0.018-0.012,-0.013-0.009,-0.009-0.006,-0.006-0.004,0.028 0.003,0.009-0.019,0.011-0.022,0.012-0.022,0.011-0.021,0.010-0.018,-0.016 0.009,-0.032 0.026,-0.039 0.035,-0.041 0.038,-0.169-0.061,-0.083-0.005,-0.131 0.019,-0.102-0.004,-0.043-0.004,-0.001-0.004,-0.122-0.077,-0.043-0.045,0.010-0.021,0.044-0.004,-0.269-0.048,-0.229 0.001,-0.517-0.115,-0.222-0.034,-0.017 0.021,0.116 0.055,-0.139-0.002,0.002 0.036,0.130 0.057,0.201 0.067,0.233 0.068,0.235 0.064,0.220 0.056,0.194 0.048,-0.389 0.038,-0.219 0.030,-0.351 0.022,-0.115 0.015,0.044 0.010,0.143 0.006,-0.099 0.003,-0.099 0.001,-0.239-0.001,-0.017-0.002,0.127-0.002,0.209-0.002,0.118 0.071,0.198 0.040,0.235 0.017,0.241 0.000,-0.123-0.010,-0.052-0.016,-0.260-0.018,-0.080-0.019,0.041-0.018,0.116-0.015,0.081 0.061,0.053 0.031,-0.116 0.047,0.005 0.053,0.083 0.054,0.126 0.050,-0.095 0.007,-0.008-0.021,0.048-0.037,0.080-0.045,-0.402 0.101,-0.313 0.039,-0.233-0.003,-0.165-0.030,-0.072-0.045,-0.007-0.051,-0.057-0.051,0.136-0.048,0.249-0.042,0.304-0.035,0.170 0.018,0.327 0.042,0.358-0.001,0.188-0.003,0.147-0.012,0.110-0.016,-0.070 0.092,-0.032 0.081,-0.005 0.068,0.012 0.055,-0.272 0.263,-0.213 0.230,-0.215 0.229,-0.053 0.064,0.055-0.047,0.119-0.114,0.005 0.036,0.078-0.019,0.120-0.052,0.137-0.069,0.083 0.109,0.116 0.067,0.129 0.036,0.127 0.013,0.006 0.292,0.002 0.228,-0.019 0.244,-0.031 0.089,-0.037-0.017,-0.037-0.083,0.020 0.009,0.055-0.079,0.074-0.130,0.080-0.153,-0.069 0.230,-0.012 0.090,0.025 0.159,0.047-0.029,0.058-0.147,0.061-0.212,0.058-0.035,0.052-0.067,0.044-0.082,0.036-0.086,0.065 0.065,0.078 0.010,0.063 0.084,0.049-0.022,0.036-0.088,0.025-0.124,0.035-0.101,0.038-0.079,0.148 0.027,0.060-0.054,0.000-0.103,-0.039-0.126,-0.061-0.131,-0.071-0.125,0.113 0.096,0.148 0.084,0.196 0.217,0.139 0.139,0.031 0.017,-0.040-0.062,-0.083-0.108,-0.104-0.129,-0.110-0.134,-0.106-0.126,0.187-0.014,0.213-0.015,0.141 0.059,0.084 0.102,0.447 0.196,0.204 0.094,0.034 0.022,-0.078-0.026,0.255-0.009,0.061-0.078,-0.010-0.083,-0.053-0.080,-0.073-0.064,-0.074-0.069,-0.130-0.091,-0.157-0.098,0.316 0.144,0.154 0.068,0.039 0.013,-0.038-0.022,0.376-0.062,0.245-0.082,0.438-0.090,0.161-0.088,0.321-0.080,0.032-0.069,-0.155-0.057,-0.264-0.045,0.036-0.034,-0.143-0.025,-0.247-0.017,-0.295-0.010,0.045-0.006,-0.108-0.002,-0.199 0.000,-0.242 0.002,0.319-0.182,0.213-0.138,0.147-0.082,-0.053-0.040,-0.177-0.010,-0.243 0.010,0.358-0.107,0.128-0.027,-0.029 0.027,-0.128 0.059,0.242-0.072,0.093-0.003,0.009-0.106,-0.193-0.017,-0.308 0.041,-0.359 0.075,-0.309 0.073,-0.329 0.067,-0.317 0.057,-0.286 0.047,-0.172-0.018,-0.086-0.058,0.068-0.098,0.013-0.043,-0.022-0.004,-0.043 0.021,0.112-0.039,0.056 0.000,0.016 0.025,-0.011 0.039,-0.027-0.084,-0.036-0.083,0.074-0.244,-0.022-0.072,-0.050 0.012,-0.182 0.252,0.108-0.163,-0.045 0.044,-0.054 0.055,-0.056 0.057,0.039 0.018,0.023 0.065,0.066-0.222,0.016-0.095,-0.018-0.007,-0.038 0.050,0.025-0.009,-0.009 0.027,-0.031 0.048,-0.043 0.058,0.008-0.050,-0.033-0.042,0.016-0.052,-0.027 0.019,-0.053 0.063,-0.065 0.086,-0.068 0.003,-0.065 0.023,-0.059 0.034,-0.050 0.039,-0.038-0.067,-0.037-0.020,0.107 0.115,0.064 0.017,0.028 0.021,0.002 0.022,-0.004-0.082,-0.029-0.018,-0.034 0.003,-0.035 0.017,-0.033-0.086,-0.029-0.072,-0.025-0.095,-0.020-0.029,-0.016 0.016,-0.012 0.043,-0.009-0.199,-0.006-0.012,0.145 0.141,0.082 0.060,0.036 0.069,0.004 0.070,-0.017-0.009,-0.029 0.015,-0.034 0.030,-0.035 0.037,-0.107-0.090,-0.072-0.018,-0.043 0.030,-0.022 0.058,-0.081-0.057,-0.112-0.053,-0.050-0.064,-0.007 0.006,0.021 0.051,0.038 0.076,0.045-0.006,0.047 0.016,-0.047-0.008,-0.031 0.051,-0.018 0.085,-0.008 0.100,-0.001-0.008,0.003-0.003,0.006 0.001,0.007 0.003,0.026 0.004,0.036 0.005,0.021 0.023,0.010 0.033,0.002 0.037,-0.003 0.037,-0.006 0.034,-0.007 0.030,-0.008 0.025,-0.007 0.020,-0.062-0.040,-0.092-0.075,-0.050-0.093,-0.019-0.023,0.002 0.023,0.016 0.051,0.042 0.053,0.055 0.050,0.060 0.045,0.058 0.038,0.053 0.031,0.046 0.024,0.001-0.007,-0.028-0.026,-0.044-0.036,-0.051-0.040,-0.130-0.100,-0.064-0.019,-0.025 0.023,0.001 0.047,0.019-0.004,-0.006-0.060,0.010-0.007,0.020 0.027,0.025 0.047,0.026 0.056,0.019 0.034,0.013 0.017,0.008 0.004,0.004-0.004,0.002-0.009,0.000-0.011,0.005 0.013,0.008 0.027,0.009 0.034,0.009 0.036,0.008 0.035,0.007 0.031,0.006 0.027,0.005 0.022,-1.704 0.000</inkml:trace>
</inkml:ink>
</file>

<file path=ppt/ink/ink26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133.000 822.000,'-0.037'-0.012,"-0.058"-0.019,-0.067-0.022,-0.068-0.023,-0.063-0.021,-0.056-0.019,-0.121-0.077,-0.079-0.035,-0.010-0.042,0.034-0.044,0.042-0.023,0.044-0.008,0.042 0.002,0.038 0.008,0.014 0.030,-0.003 0.042,-0.068 0.046,-0.031 0.046,-0.006 0.042,0.011 0.037,0.003-0.006,-0.003-0.034,-0.061-0.012,-0.021 0.003,0.007 0.013,0.024 0.018,0.008 0.026,-0.003 0.016,0.016 0.015,0.027 0.014,0.034 0.012,0.059 0.010,0.025 0.007,0.021 0.005,0.018 0.004,-0.049 0.004,-0.011 0.003,-0.018 0.020,-0.022 0.029,-0.022 0.033,-0.021 0.033,-0.166 0.123,-0.099 0.098,-0.086 0.203,0.003 0.108,0.059 0.040,0.091-0.007,0.068-0.018,0.048-0.024,0.032 0.011,0.019 0.033,0.046 0.007,0.060-0.010,-0.082 0.109,-0.020 0.030,0.021-0.023,0.046-0.055,-0.057 0.120,-0.007 0.002,0.012-0.049,0.024-0.077,-0.003-0.026,-0.017-0.018,0.002-0.058,0.014-0.081,-0.018 0.150,-0.001 0.099,-0.089 0.120,-0.033 0.051,0.017-0.020,0.048-0.064,0.066-0.089,0.139-0.188,0.008 0.018,-0.109 0.345,0.021-0.007,0.023-0.058,0.022-0.086,0.039-0.079,0.046-0.069,0.048 0.016,0.045-0.004,0.040-0.017,0.034-0.024,0.028-0.045,0.022-0.055,0.016-0.057,0.011-0.055,0.044 0.080,0.062 0.013,0.106 0.135,0.052 0.055,0.014 0.001,-0.011-0.034,0.084 0.148,0.065 0.033,0.048-0.043,0.034-0.088,0.077 0.055,0.026-0.005,-0.009-0.043,-0.031-0.064,-0.024-0.018,-0.018-0.060,-0.031-0.065,-0.037-0.063,-0.038-0.057,-0.036-0.049,-0.060-0.005,-0.027 0.006,-0.024-0.007,-0.020-0.015,-0.016-0.019,-0.068-0.081,-0.016 0.008,0.173 0.123,0.048-0.002,0.004-0.011,-0.024-0.016,0.107 0.001,0.109 0.011,0.065 0.017,0.033 0.020,0.009 0.020,-0.006 0.018,0.040-0.021,-0.008-0.044,-0.037-0.056,-0.054-0.059,-0.071-0.050,-0.077-0.040,-0.075-0.031,-0.069-0.023,-0.059-0.016,-0.049-0.010,-0.039-0.006,-0.029-0.003,-0.021 0.000,-0.014 0.001,0.008 0.007,0.022 0.010,0.029 0.011,0.032 0.011,0.031 0.010,0.028 0.009,0.018-0.005,0.011-0.013,0.005-0.018,0.001-0.019,0.201 0.018,0.167 0.041,0.199 0.024,0.055-0.003,-0.019-0.016,-0.063-0.022,-0.117-0.028,-0.083-0.022,-0.081-0.020,-0.073-0.017,0.140-0.051,0.118-0.069,0.078-0.038,0.046-0.016,0.022-0.001,0.005 0.009,0.123-0.132,0.042-0.066,-0.013-0.019,-0.047 0.013,0.118-0.189,0.069-0.156,0.068-0.087,-0.010-0.037,-0.060-0.002,-0.087 0.021,0.049-0.077,-0.015 0.014,-0.055 0.071,-0.076 0.102,-0.047 0.041,-0.025-0.001,0.027-0.194,-0.015-0.082,-0.040-0.004,-0.054 0.046,0.052-0.018,-0.031 0.017,-0.083 0.037,-0.109 0.048,0.029-0.096,-0.032-0.034,-0.068 0.008,-0.087 0.035,-0.092 0.049,-0.089 0.055,0.067-0.075,0.015-0.005,-0.020 0.041,-0.041 0.066,-0.014 0.060,0.004 0.051,-0.022-0.087,-0.036-0.022,-0.043 0.021,-0.044 0.048,0.032-0.105,0.005-0.047,-0.013-0.007,-0.024 0.019,-0.028-0.039,-0.030 0.000,-0.028 0.044,-0.025 0.068,-0.021 0.079,-0.017 0.080,-0.013 0.056,-0.010 0.037,-0.007 0.022,-0.005 0.011,-0.040-0.034,-0.059-0.060,-0.030-0.036,-0.010-0.017,-0.217-0.152,-0.112-0.079,-0.123-0.088,-0.047-0.014,0.005 0.035,0.038 0.063,0.056 0.077,0.063 0.080,-0.016 0.100,0.008 0.106,0.022 0.102,0.030 0.092,0.015 0.060,0.003 0.036,-0.004 0.017,-0.008 0.004,0.008 0.014,0.018 0.019,0.023 0.021,0.024 0.021,-0.069 0.019,-0.049 0.016,0.003-0.005,0.037-0.018,0.056-0.025,0.064-0.028,-0.010-0.009,-0.056 0.004,-0.026 0.011,-0.005 0.016,0.009 0.017,0.017 0.017,0.030 0.006,0.036-0.001,0.038-0.006,0.036-0.008,0.032-0.009,0.027-0.009,0.022-0.008,0.017-0.007,0.000 0.001,-0.005 0.010,-0.011 0.014,-0.013 0.015,-0.014 0.015,-0.013 0.013,-0.012 0.011,-0.010 0.009,-0.002-0.002,-0.006-0.009,-0.005-0.013,-0.004-0.014,-0.003-0.014,-0.002-0.013,-0.001-0.011,-0.001-0.010,-0.006 0.002,-0.010 0.009,-0.011 0.013,-0.011 0.014,-0.010 0.014,-0.009 0.013,-0.001 0.011,0.004 0.009,0.007 0.008,0.008 0.006,-0.003 0.004,0.032 0.003,0.035 0.002,0.033 0.001,0.029 0.000,0.024 0.000,0.019 0.000,0.014 0.000,0.010-0.001,0.007 0.000,0.004 0.000,-0.186 0.000</inkml:trace>
</inkml:ink>
</file>

<file path=ppt/ink/ink26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740.000 453.000,'0.000'0.041,"0.000"0.064,0.000 0.072,0.000 0.071,0.000 0.065,0.000 0.056,0.000 0.045,0.000 0.035,0.000 0.026,0.000 0.018,0.000-0.090,0.000 0.010,0.000 0.012,0.000 0.012,-0.166 0.314,-0.112 0.133,-0.070 0.057,-0.037 0.004,-0.124 0.135,-0.097 0.062,-0.073 0.011,-0.052-0.023,-0.090 0.105,-0.034 0.031,0.005-0.018,0.029-0.048,-0.105 0.102,-0.036 0.043,-0.097 0.191,0.036-0.007,0.085-0.088,0.109-0.131,0.070-0.159,0.057-0.147,0.070-0.168,0.073-0.169,0.014 0.027,0.049 0.003,0.068-0.031,0.075-0.051,0.074-0.059,0.068-0.060,0.050-0.037,0.058-0.091,0.044-0.085,0.032-0.073,0.022-0.060,0.014-0.046,0.007-0.034,0.003-0.024,0.000-0.015,-0.002-0.009,-0.003-0.004,-0.003-0.001,-0.003 0.001,-0.003 0.002,-0.002 0.003,-0.002 0.003,-0.001 0.003,-0.001 0.002,-0.001 0.002,0.000 0.001,0.000 0.001,0.000 0.001,0.000 0.000,0.000 0.000,0.000 0.000,0.000 0.000,0.000 0.000,0.000 0.000,0.000 0.000,0.239-0.006,0.154-0.004,0.088-0.004,0.039-0.004,0.171-0.004,0.095-0.003,0.040-0.003,0.001-0.002,0.050-0.002,0.004-0.001,-0.025-0.001,-0.043-0.001,0.170 0.000,0.073 0.000,0.135 0.000,0.017 0.000,-0.060 0.000,-0.105 0.000,0.077-0.037,0.040-0.058,-0.023-0.030,-0.062-0.010,-0.082 0.004,-0.089 0.012,-0.032 0.016,-0.066 0.018,-0.084 0.018,-0.088 0.016,-0.067 0.014,-0.048 0.012,-0.051 0.009,-0.049 0.007,-0.044 0.005,-0.038 0.004,-0.009 0.002,0.025 0.001,0.016 0.001,0.074 0.001,-0.034 0.000,-0.047-0.001,-0.052-0.001,-0.051-0.001,-0.046-0.001,-0.039-0.001,-0.031 0.000,-0.024 0.000,-0.018 0.000,-0.012 0.000,0.055 0.000,0.101 0.000,0.065 0.000,0.036 0.000,0.016 0.000,0.002 0.000,-0.004-0.007,-0.056-0.011,-0.065-0.012,-0.064-0.012,-0.058-0.011,-0.050-0.009,-0.040-0.007,-0.031-0.006,-0.023-0.004,-0.016-0.003,-0.010-0.002,-0.006-0.001,-0.003 0.000,0.000 0.000,0.001 0.000,0.002 0.000,0.002 0.000,0.002 0.000,0.002 0.000,0.002 0.000,0.001 0.000,0.001 0.000,0.001 0.000,0.000 0.000,-0.306-0.374,-0.191-0.228,-0.101-0.114,-0.036-0.033,-0.231-0.162,-0.191-0.086,-0.152-0.031,-0.116 0.007,-0.010-0.080,0.058 0.018,0.097 0.079,0.115 0.112,-0.029-0.114,0.028-0.030,0.148 0.123,0.035 0.019,0.057 0.048,0.223 0.216,0.066 0.036,-0.123-0.186,0.113 0.130,0.097 0.137,0.080 0.132,0.008-0.066,0.035-0.040,0.031 0.016,0.026 0.051,0.021 0.070,0.017 0.076,-1.646-1.000</inkml:trace>
</inkml:ink>
</file>

<file path=ppt/ink/ink26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1283.000 214.000,'-0.020'-0.007,"-0.030"-0.010,-0.034-0.011,-0.033-0.011,-0.030-0.010,-0.026-0.009,-0.021-0.007,-0.016-0.005,-0.012-0.004,-0.008-0.003,-0.005-0.002,-0.003-0.001,-0.001 0.000,-0.138 0.011,-0.096 0.009,-0.051 0.010,-0.019 0.010,0.003 0.009,0.017 0.008,-0.215 0.006,-0.077 0.006,-0.015 0.005,-0.033 0.003,0.006 0.002,0.030 0.001,0.062 0.001,0.077 0.000,0.082 0.000,0.078 0.000,-0.021 0.110,-0.010 0.099,-0.076 0.140,-0.039 0.082,-0.012 0.039,0.006 0.009,-0.057 0.044,-0.019-0.011,0.007 0.029,0.022 0.052,0.031 0.026,0.034 0.008,0.052-0.041,0.060-0.070,0.060-0.083,0.056-0.085,-0.006 0.030,0.028 0.028,0.048 0.025,0.058 0.021,-0.014 0.201,-0.059 0.154,-0.010 0.076,0.022 0.020,0.041-0.017,0.050-0.039,0.016 0.004,-0.008-0.042,-0.022-0.068,-0.030-0.080,-0.032 0.121,-0.032 0.020,0.008 0.119,0.033 0.027,0.046-0.034,0.051-0.071,0.032-0.089,0.018-0.094,0.007-0.091,0.000-0.082,0.014 0.170,0.022 0.097,0.025 0.098,0.025 0.019,0.024-0.034,0.021-0.065,0.018-0.062,0.014-0.055,0.011 0.015,0.008-0.016,0.006-0.034,0.004-0.043,0.002-0.045,0.001-0.044,0.074 0.157,0.115 0.126,0.133 0.171,0.135 0.114,0.052 0.032,-0.005-0.023,-0.004-0.093,-0.003-0.131,0.035-0.054,-0.017-0.074,-0.049-0.082,-0.066-0.080,-0.036-0.064,-0.013-0.049,0.002-0.036,0.012-0.025,0.017-0.016,0.019-0.009,0.019-0.004,0.018-0.001,0.063 0.048,0.011 0.017,0.104 0.015,0.088 0.002,-0.005-0.031,-0.032-0.032,-0.059-0.038,-0.073-0.039,-0.076-0.037,-0.073-0.033,-0.066-0.028,-0.057-0.023,0.053-0.012,0.072-0.034,-0.010-0.037,0.006-0.023,-0.006-0.019,-0.014-0.016,0.056-0.012,0.023-0.009,0.000-0.006,-0.015-0.004,0.143-0.002,0.086-0.001,0.043 0.000,0.012 0.000,-0.008 0.001,-0.021 0.001,0.028 0.001,-0.016 0.001,-0.044 0.001,-0.058 0.001,0.084-0.091,0.022-0.070,-0.019-0.051,-0.045-0.035,0.108-0.115,0.051-0.083,0.139-0.112,0.038-0.049,-0.029-0.005,-0.070 0.024,0.038-0.033,-0.043 0.006,-0.092 0.031,-0.116 0.045,0.024 0.032,-0.036 0.021,0.077-0.135,-0.005-0.077,-0.057-0.034,-0.085-0.005,0.050-0.059,-0.015-0.016,-0.055 0.013,-0.077 0.031,0.062-0.108,0.000-0.041,0.107-0.069,0.020-0.008,-0.037 0.031,-0.071 0.054,0.060-0.009,-0.008 0.025,-0.051 0.045,-0.074 0.055,-0.010 0.057,-0.042 0.054,-0.060-0.007,-0.066 0.028,-0.066 0.048,-0.061 0.058,-0.053-0.032,-0.044-0.014,-0.035 0.017,-0.027 0.036,-0.020 0.045,-0.013 0.048,-0.027-0.046,-0.034-0.029,-0.035-0.016,-0.034-0.007,-0.012-0.092,0.003-0.066,0.012-0.045,0.017-0.028,-0.165-0.107,-0.196-0.076,-0.109-0.125,-0.045 0.001,-0.001 0.081,0.027 0.127,-0.123-0.038,-0.062 0.007,-0.019 0.035,0.010 0.051,-0.009-0.017,-0.020 0.015,0.029 0.053,0.059 0.073,0.073 0.080,0.077 0.079,0.080 0.091,0.076 0.092,0.068 0.086,0.058 0.076,0.047 0.063,0.036 0.051,0.017 0.039,0.021 0.031,0.013 0.021,0.007 0.013,0.003 0.007,0.000 0.003,-0.001 0.000,-0.002-0.002,-0.003-0.003,-0.003-0.003,-0.003-0.003,-0.002-0.003,-0.002-0.003,-0.001-0.002,-0.001-0.002,-0.001-0.001,0.000-0.001,-0.466 0.000</inkml:trace>
</inkml:ink>
</file>

<file path=ppt/ink/ink26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1283.000 356.000,'-0.020'-0.007,"-0.030"-0.010,-0.034-0.011,-0.033-0.011,-0.030-0.010,-0.026-0.009,-0.021-0.007,-0.016-0.005,-0.012-0.004,-0.008-0.003,-0.005-0.002,-0.003-0.001,-0.001 0.000,-0.015 0.011,-0.051 0.009,-0.059 0.010,-0.060 0.010,-0.057 0.009,-0.050 0.008,-0.085 0.007,-0.027 0.006,0.011 0.004,0.035 0.003,-0.099 0.002,-0.031 0.001,0.015 0.001,0.044 0.000,-0.144 0.074,-0.106 0.042,-0.092 0.165,-0.003 0.085,0.054 0.027,0.087-0.012,-0.046 0.112,0.020 0.035,0.060-0.017,0.082-0.048,0.071 0.008,0.059-0.029,-0.008 0.022,0.023-0.020,0.041-0.046,0.050-0.059,-0.114 0.011,-0.063 0.055,-0.063 0.023,0.016 0.002,0.065-0.012,0.091-0.020,0.102-0.024,0.101-0.025,0.093-0.023,0.081-0.021,0.067 0.056,0.054 0.028,0.041 0.007,0.030-0.006,-0.127 0.188,-0.070 0.151,-0.029 0.080,-0.001 0.028,0.018-0.007,0.028-0.029,0.033-0.004,0.033 0.012,0.050 0.261,0.056 0.106,0.057 0.000,0.052-0.069,0.028-0.107,0.010-0.124,-0.002-0.126,-0.010-0.117,-0.014-0.104,-0.016-0.087,-0.016-0.070,-0.015-0.054,0.061 0.052,0.105 0.116,0.052 0.130,0.014 0.056,-0.012 0.005,-0.027-0.029,0.002-0.048,0.020-0.057,0.031-0.058,0.035-0.055,0.035 0.080,0.033 0.013,0.010 0.007,-0.005 0.002,-0.014-0.002,-0.019-0.004,-0.005 0.001,-0.023-0.039,-0.022-0.044,-0.019-0.043,0.027 0.018,0.002 0.011,-0.023-0.006,-0.037-0.017,0.225 0.070,0.092-0.009,0.013-0.039,-0.036-0.055,-0.064-0.060,-0.076-0.058,-0.076-0.052,-0.070-0.044,-0.061-0.035,-0.050-0.027,-0.039-0.020,-0.029-0.013,-0.020-0.008,-0.013-0.005,-0.008-0.002,0.172 0.065,0.132 0.035,0.095 0.011,0.064-0.005,0.021-0.015,-0.008-0.020,-0.026-0.022,-0.035-0.022,-0.039-0.020,-0.038-0.017,-0.035-0.014,-0.031-0.011,0.177-0.009,0.150-0.006,0.121-0.004,0.094-0.003,0.070-0.001,0.049-0.001,-0.209 0.002,0.074 0.000,0.335-0.001,-0.005 0.001,-0.052 0.001,-0.080 0.001,-0.094 0.001,0.036 0.000,-0.079 0.001,-0.093 0.000,-0.096 0.000,-0.090 0.000,-0.080 0.000,0.129-0.074,0.106-0.042,0.175-0.092,0.059-0.044,-0.019-0.009,-0.068 0.013,-0.089-0.010,0.017-0.032,-0.007-0.020,-0.024-0.011,-0.029-0.070,-0.057-0.041,-0.062-0.023,0.108-0.057,-0.020 0.046,-0.033-0.010,-0.039-0.045,-0.058 0.010,-0.066 0.044,-0.067 0.062,-0.062 0.070,0.038-0.078,0.025-0.093,0.070-0.206,0.021-0.116,-0.013-0.050,-0.033-0.004,-0.075 0.045,-0.020-0.043,-0.038-0.010,-0.049 0.014,0.036-0.125,-0.027-0.004,-0.042 0.019,-0.033-0.131,-0.059-0.030,-0.056 0.029,-0.050 0.064,-0.042 0.082,-0.034 0.087,-0.027 0.103,-0.020 0.105,-0.014 0.099,-0.009 0.087,-0.024 0.000,-0.031 0.018,-0.034 0.028,-0.033 0.032,-0.146 0.023,-0.121-0.049,-0.026 0.044,-0.053 0.015,-0.076 0.002,-0.013 0.044,0.004 0.049,-0.060 0.022,0.044 0.062,0.052 0.054,0.053 0.046,0.032 0.000,0.016-0.029,-0.051-0.027,-0.016-0.024,0.007-0.020,0.022-0.016,0.011 0.006,0.003 0.019,0.016 0.027,0.024 0.030,0.027 0.029,0.026 0.027,-0.043-0.050,-0.011-0.022,0.011-0.003,0.024 0.010,0.030 0.017,0.032 0.021,0.019 0.021,0.009 0.020,0.002 0.018,-0.003 0.015,-0.005 0.012,-0.007 0.010,-0.001 0.007,0.003 0.005,0.005 0.003,0.006 0.002,-0.056 0.001,-0.019 0.000,0.007 0.000,0.023-0.001,0.031-0.001,0.035-0.001,0.034-0.001,0.031-0.001,0.027-0.001,0.022 0.000,-1.229 0.000</inkml:trace>
</inkml:ink>
</file>

<file path=ppt/ink/ink26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1174.000 309.000,'0.037'0.000,"0.058"0.000,0.067 0.000,0.068 0.000,0.063 0.000,0.056 0.000,0.047 0.000,0.038 0.000,0.140 0.000,0.121 0.000,0.210 0.000,0.105 0.000,0.030 0.000,-0.021 0.000,-0.014 0.000,-0.010 0.000,-0.006 0.000,-0.003 0.000,0.165 0.000,0.039 0.000,-0.044 0.000,-0.094 0.000,-0.027 0.000,-0.056 0.000,-0.089 0.000,-0.103 0.000,-0.105 0.000,-0.098 0.000,-0.068 0.000,-0.044 0.000,-0.025 0.000,-0.045 0.000,-0.040 0.000,-0.033 0.000,-0.020 0.000,0.012 0.000,0.021 0.000,0.026 0.000,0.009 0.000,-0.003 0.000,-0.010 0.000,-0.014 0.000,-0.016 0.000,-0.015 0.000,-0.014 0.000,-0.012 0.000,0.008 0.000,0.021 0.000,0.027 0.000,0.029 0.000,0.021-0.010,-0.040-0.015,-0.054-0.017,-0.059-0.017,-0.056-0.015,-0.050-0.013,-0.042-0.010,-0.033-0.008,-0.025-0.006,-0.018-0.004,-0.012-0.002,-0.007-0.001,-0.004-0.001,-0.001 0.000,0.000 0.000,0.001 0.000,0.002 0.001,0.002 0.001,0.002 0.000,0.001 0.000,0.001 0.000,0.001 0.000,0.001 0.000,0.001 0.000,0.000 0.000,0.000 0.000,0.002 0.000</inkml:trace>
</inkml:ink>
</file>

<file path=ppt/ink/ink26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1317.000 290.000,'-0.037'-0.025,"-0.058"-0.038,-0.067-0.045,-0.068-0.045,-0.063-0.042,-0.056-0.037,-0.084-0.044,-0.095-0.044,-0.071-0.042,0.000-0.007,0.028 0.005,0.044 0.013,-0.004 0.031,0.002 0.014,0.022 0.013,0.033 0.012,0.037 0.028,0.038 0.037,0.035 0.039,0.031 0.038,0.026 0.035,0.021 0.030,0.016 0.025,0.012 0.019,0.008 0.015,0.005 0.010,0.003 0.007,0.001 0.004,0.000 0.002,-0.001 0.001,-0.001 0.000,-0.001-0.001,-0.007-0.001,-0.011-0.001,-0.012-0.001,-0.012-0.001,-0.011-0.001,-0.010-0.001,-0.002-0.001,0.003-0.001,0.006 0.000,0.008 0.000,-0.066 0.165,-0.034 0.112,-0.011 0.070,0.004 0.037,-0.052 0.019,-0.066 0.045,-0.035 0.024,-0.063 0.035,-0.045 0.004,-0.023-0.025,-0.006-0.043,-0.114 0.023,0.027-0.052,0.038-0.045,0.042-0.038,0.078 0.062,0.095 0.047,0.007 0.090,0.024 0.037,0.033 0.000,0.037-0.023,-0.056 0.055,-0.038 0.028,-0.060 0.045,0.004 0.053,0.077-0.044,0.057-0.020,0.066-0.034,-0.048 0.119,0.038-0.017,0.055-0.044,0.056 0.048,0.024 0.023,0.015-0.023,0.008-0.051,0.021 0.064,0.029 0.060,0.031-0.003,0.030-0.043,0.027-0.065,0.024-0.075,0.020 0.017,0.016 0.000,0.012 0.039,0.008-0.013,0.006-0.045,0.004-0.062,0.002-0.069,0.001-0.068,0.000 0.036,-0.001 0.026,0.036 0.018,0.057 0.011,0.066 0.006,0.067 0.002,0.063 0.074,0.055 0.040,0.102 0.144,0.050 0.053,0.014-0.009,-0.011-0.048,0.048-0.014,0.009-0.065,-0.017-0.093,-0.033-0.104,0.000-0.038,0.012-0.011,-0.005-0.015,-0.063-0.057,-0.023-0.019,-0.025-0.019,-0.026-0.018,0.180 0.108,0.049 0.019,0.005-0.002,-0.024-0.016,-0.022-0.042,-0.019-0.055,-0.034-0.060,-0.042-0.059,-0.043-0.053,-0.041-0.046,0.055 0.036,0.040 0.012,0.002-0.005,-0.022-0.015,-0.036-0.020,-0.042-0.022,-0.043-0.021,-0.041-0.020,-0.030-0.008,-0.021 0.000,-0.013 0.005,-0.008 0.008,-0.003 0.010,0.000 0.010,0.001 0.009,0.002 0.008,0.009 0.010,0.013 0.010,0.014 0.010,0.014 0.009,0.013 0.007,0.011 0.006,-0.013-0.027,-0.006-0.036,-0.010-0.043,-0.012-0.045,-0.012-0.043,0.081-0.036,0.089-0.013,0.103-0.001,0.009 0.012,0.012 0.010,-0.008 0.011,-0.020 0.011,-0.026 0.011,-0.029 0.009,-0.015 0.008,-0.006 0.006,0.037-0.014,-0.011-0.025,-0.042-0.031,-0.058-0.032,-0.046-0.049,-0.035-0.056,-0.025-0.057,-0.017-0.053,0.027 0.059,-0.045 0.059,0.012-0.014,0.187-0.165,0.004 0.019,-0.010 0.039,-0.019 0.050,-0.023 0.016,-0.024-0.007,-0.023-0.021,-0.021-0.029,0.001-0.032,0.015-0.031,-0.015-0.077,-0.032-0.028,-0.041 0.006,-0.044 0.027,-0.042 0.039,-0.038 0.043,0.028-0.012,0.015-0.021,0.000-0.009,-0.060 0.131,-0.006-0.033,0.041-0.372,-0.022-0.088,-0.016-0.165,-0.024-0.058,-0.025 0.161,-0.013 0.055,-0.011 0.072,-0.008 0.078,-0.006-0.040,-0.005 0.009,-0.003 0.018,-0.002 0.023,-0.074-0.050,-0.042-0.019,-0.033 0.010,-0.024 0.027,-0.017 0.037,-0.011 0.040,-0.007 0.039,-0.029-0.046,-0.017 0.043,-0.017 0.072,-0.045-0.007,-0.016-0.025,-0.004-0.071,0.004-0.021,0.009 0.012,0.011 0.032,0.012 0.043,0.012 0.047,0.011 0.046,0.009 0.042,-0.048-0.056,-0.007-0.041,0.018 0.027,0.010 0.035,0.014 0.051,0.015 0.058,0.014 0.058,0.107 0.086,0.012-0.026,-0.064-0.166,0.023-0.002,0.019 0.024,0.015 0.040,0.011 0.047,0.008 0.048,0.005 0.045,0.003 0.040,-0.014 0.006,-0.006-0.005,-0.008-0.018,-0.008-0.023,-0.007-0.025,-0.006-0.024,-0.005-0.021,-0.004-0.017,-0.003-0.014,-0.002-0.010,-0.001-0.007,0.007 0.015,0.012 0.027,0.013 0.032,0.013 0.033,0.012 0.030,0.010 0.026,0.008 0.021,0.006 0.016,0.005 0.012,0.003 0.008,0.002 0.005,0.001 0.003,0.000 0.001,0.000 0.000,0.000 0.000,0.000-0.001,0.000-0.001,0.000-0.001,0.000-0.001,0.000-0.001,0.000-0.001,0.000 0.000,-0.004-0.030,-0.019-0.053,-0.022-0.061,-0.023-0.062,-0.003-0.040,0.010-0.022,0.018-0.010,0.021-0.001,0.022-0.014,0.021-0.021,-0.023-1.000</inkml:trace>
</inkml:ink>
</file>

<file path=ppt/ink/ink26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404.000 974.000,'0.037'0.000,"0.058"0.000,0.067 0.000,0.068 0.000,0.063 0.000,0.056 0.000,0.084 0.000,0.095 0.000,0.066 0.000,0.043 0.000,0.025 0.000,0.011 0.000,0.002 0.000,0.369-0.147,0.208-0.083,0.090-0.036,0.253-0.004,0.118 0.018,0.060 0.030,-0.055 0.036,-0.125 0.037,-0.161 0.034,0.049 0.031,-0.041 0.026,-0.095 0.021,-0.123 0.016,0.015 0.012,-0.045 0.009,-0.080 0.006,-0.096 0.003,0.084 0.002,0.047 0.000,0.019 0.000,0.098-0.001,-0.006-0.001,-0.072-0.001,0.625-0.179,0.367-0.093,-0.227 0.012,-0.034 0.001,-0.100 0.018,-0.137 0.027,0.417 0.024,0.092 0.036,-0.065 0.034,-0.162 0.030,0.102 0.026,-0.032 0.021,-0.115 0.016,-0.160 0.012,-0.109 0.008,-0.142 0.005,-0.153 0.003,-0.075 0.002,-0.093 0.000,-0.098 0.000,0.159 0.000,-0.037-0.001,-0.096-0.002,0.005-0.001,-0.038-0.001,-0.064-0.001,0.156-0.163,-0.045-0.088,-0.099-0.035,-0.125 0.001,0.004 0.035,0.000 0.032,0.093 0.036,-0.002 0.036,-0.063 0.034,-0.097 0.030,-0.112 0.025,-0.113 0.020,-0.081 0.015,-0.054 0.011,-0.052 0.008,-0.046 0.005,-0.039 0.003,-0.032 0.001,-0.007 0.000,0.010-0.001,0.020-0.001,0.025-0.001,0.063-0.001,0.083-0.001,0.016-0.038,-0.028-0.059,-0.036-0.031,-0.038-0.010,-0.037 0.003,-0.033 0.012,-0.029 0.016,-0.023 0.018,-0.018 0.018,-0.014 0.016,1.643 0.000</inkml:trace>
</inkml:ink>
</file>

<file path=ppt/ink/ink26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1312.000 621.000,'0.022'0.000,"0.035"0.000,0.040 0.000,0.041 0.000,0.038 0.000,0.034 0.000,0.028 0.000,0.023 0.000,0.017 0.000,0.013 0.000,0.097 0.000,0.144 0.000,0.366 0.000,0.260 0.000,0.173 0.000,0.105 0.000,0.127 0.000,0.058 0.000,0.010 0.000,-0.022 0.000,0.162 0.000,0.121 0.000,0.288 0.000,0.079 0.000,-0.061 0.000,-0.146 0.000,0.216 0.000,-0.010 0.000,-0.155 0.000,-0.235 0.000,-0.251 0.000,-0.243 0.000,-0.242 0.000,-0.224 0.000,-0.195 0.000,-0.163 0.000,-0.130 0.000,-0.099 0.000,-0.072 0.000,-0.050 0.000,-0.032 0.000,-0.018 0.000,0.235 0.000,0.159 0.000,0.099 0.000,0.053 0.000,0.259 0.000,0.151 0.000,0.070 0.000,0.014 0.000,0.290 0.000,0.150 0.000,0.621 0.000,0.287 0.000,0.052 0.000,-0.102 0.000,-0.046 0.000,-0.154 0.000,-0.211 0.000,-0.233 0.000,-0.174 0.000,-0.197 0.000,-0.149 0.000,-0.180 0.000,-0.187 0.000,-0.178 0.000,-0.159 0.000,-0.135 0.000,-0.097 0.000,-0.066 0.000,-0.041 0.000,-0.022 0.000,-0.009 0.000,0.001 0.000,0.016 0.000,0.010 0.000,0.011 0.000,0.011 0.000,0.010 0.000,0.008 0.000,0.045 0.000,0.083 0.000,0.039 0.000,0.008 0.000,-0.013 0.000,-0.025 0.000,0.043 0.000,0.010 0.000,-0.013 0.000,-0.026 0.000,-0.014 0.000,-0.005 0.000,-0.024 0.000,-0.034 0.000,-0.038 0.000,-0.038 0.000,-0.035 0.000,-0.030 0.000,0.036 0.000,0.076 0.000,0.034 0.000,0.005 0.000,-0.014 0.000,-0.025 0.000,-0.030 0.000,-0.031 0.000,-0.015-0.004,-0.042-0.006,-0.039-0.007,-0.033-0.007,-0.027-0.006,-0.021-0.005,-0.015-0.004,-0.011-0.003,-0.007-0.002,-0.004-0.001,-0.002-0.001,0.000-0.001,0.001 0.000,0.001 0.000,0.001 0.000,0.001 0.000,0.001 0.000,0.001 0.000,0.001 0.000,0.001 0.000,0.000 0.000,0.000 0.000,-0.025 0.010,-0.033 0.013,-0.038 0.015,-0.038 0.015,-0.034 0.013,-0.029 0.011,-0.024 0.009,-0.019 0.007,-0.014 0.005,-0.010 0.004,-0.006 0.002,-0.004 0.001,-0.002 0.001,0.000 0.000,0.000 0.000,0.001 0.000,0.001 0.000,0.006-0.008,-0.008-0.007,-0.010-0.008,-0.010-0.008,-0.010-0.007,-0.009-0.006,-0.008-0.005,-0.006-0.004,-0.060-0.003,-0.090-0.002,0.132-0.001,-0.025 0.000,-0.207-0.001,-0.024 0.000,-0.004 0.000,-0.021 0.000,0.032 0.000,0.039 0.000,0.041 0.000,-0.034 0.000,-0.007 0.000,0.012 0.000,0.023 0.000,0.010 0.000,0.000 0.000,0.013 0.000,0.020 0.000,0.023 0.000,0.023 0.000,-0.070 0.000,-0.051 0.000,-0.036 0.000,-0.023 0.000,-0.271 0.000,-0.188 0.000,-0.527 0.000,-0.263 0.000,-0.075 0.000,0.051 0.000,-0.019 0.000,0.085 0.000,0.145 0.000,0.172 0.000,0.030 0.000,0.084 0.000,-0.035 0.000,0.039 0.000,0.083 0.000,0.106 0.000,0.068 0.000,0.146 0.000,0.137 0.000,0.078 0.000,0.045 0.000,0.051 0.000,-0.091 0.000,-0.027 0.000,0.016 0.000,0.042 0.000,-0.051 0.000,-0.025 0.000,0.014 0.000,0.039 0.000,-0.105 0.037,-0.062 0.058,-0.052 0.030,-0.042 0.010,0.004-0.004,0.034-0.012,0.036-0.030,-0.075-0.013,-0.056-0.013,-0.040-0.012,-0.346-0.009,-0.161-0.012,-0.094-0.010,-0.418-0.008,-0.098-0.007,0.039-0.005,0.125-0.003,-0.032-0.002,0.090-0.001,0.162 0.000,0.196 0.000,0.075 0.000,0.139 0.001,0.170 0.001,0.177 0.001,0.150 0.001,0.122 0.000,-0.039 0.000,0.015 0.000,0.016 0.000,0.019 0.000,-0.067 0.000,-0.058 0.000,-0.171 0.074,-0.052 0.042,-0.010 0.018,0.018 0.002,0.016 0.028,0.087 0.043,-0.058 0.086,0.001 0.033,0.038-0.003,0.059-0.025,-0.134-0.038,-0.027-0.044,0.044-0.044,0.086-0.041,-0.061-0.032,0.030-0.033,0.045-0.026,0.176 0.002,0.067 0.023,0.067 0.033,-0.058 0.025,0.005 0.002,0.016-0.008,0.022-0.013,0.043-0.016,0.053-0.017,0.055-0.016,0.053-0.014,0.059-0.012,0.058-0.010,0.053-0.008,0.046-0.006,0.038-0.004,0.030-0.003,0.023-0.002,0.017-0.001,0.012 0.000,0.007 0.000,0.001 0.000,0.012 0.001,0.011 0.001,0.010 0.001,0.008 0.001,0.006 0.000,0.005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0.000,-0.068 0.000,-0.112 0.000,-0.074 0.000,-0.045 0.000,-0.023 0.000,-0.007 0.000,-0.162 0.000,-0.102 0.000,-0.056 0.000,-0.022 0.000,-0.110 0.000,-0.084 0.000,-0.214 0.000,-0.035 0.000,0.051 0.000,0.100 0.000,0.179 0.000,0.076 0.000,0.066 0.000,0.055 0.000,-0.039 0.000,0.026 0.000,0.045 0.000,0.054 0.000,-0.037 0.000,-0.018 0.000,0.220 0.000,-0.029 0.000,-0.494 0.000,-0.130 0.000,-0.057 0.000,-0.160 0.000,-0.066 0.000,-0.002 0.000,0.040 0.000,-0.065 0.000,-0.054 0.000,-0.117 0.000,-0.001 0.000,0.073 0.000,0.115 0.000,-0.124 0.000,-0.047 0.000,0.042 0.000,0.097 0.000,0.069 0.018,0.120 0.029,0.143 0.033,0.148 0.034,0.048 0.050,0.054 0.057,0.073 0.020,0.079-0.005,0.077-0.021,0.070-0.029,-0.068-0.032,-0.078-0.032,-0.042-0.029,-0.016-0.026,0.002-0.021,0.014-0.017,-0.109-0.013,-0.032-0.009,0.020-0.007,0.051-0.004,0.049-0.002,0.044-0.001,-1.434 0.000</inkml:trace>
</inkml:ink>
</file>

<file path=ppt/ink/ink26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1387.000 621.000,'-0.017'0.022,"-0.026"0.034,-0.029 0.039,-0.029 0.038,-0.026 0.035,-0.022 0.030,-0.018 0.024,-0.014 0.019,-0.010 0.014,-0.007 0.009,-0.005 0.006,-0.003 0.004,-0.001 0.002,0.000 0.000,0.000 0.000,-0.009 0.018,-0.035 0.056,-0.041 0.065,-0.042 0.067,-0.039 0.081,-0.034 0.084,-0.029 0.117,-0.024 0.129,-0.055 0.054,-0.071 0.002,-0.021 0.023,0.013-0.038,0.033-0.075,0.044-0.092,0.028-0.060,0.095-0.149,0.094-0.139,0.085-0.122,0.072-0.100,0.058-0.078,0.044-0.057,0.032-0.040,0.021-0.026,0.013-0.015,0.007-0.007,0.003-0.002,0.000 0.002,-0.002 0.003,-0.003 0.004,-0.003 0.004,-0.003 0.004,-0.002 0.003,-0.002 0.003,-0.002 0.002,-0.001 0.002,-0.001 0.001,0.000 0.001,0.000 0.000,0.000 0.000,0.000 0.000,0.000 0.000,0.000 0.000,0.000 0.000,0.000 0.000,0.000 0.000,0.000 0.000,0.000 0.000,0.000 0.000,0.000 0.000,0.000 0.000,0.000 0.000,0.000 0.000,0.000 0.000,0.000 0.000,0.000 0.000,0.000 0.000,0.000 0.000,0.000 0.000,0.000 0.000,0.000 0.000,0.000 0.000,0.000 0.000,0.000 0.000,0.019 0.000,0.034 0.000,0.040 0.000,0.041 0.000,0.039 0.000,0.035 0.000,0.028 0.000,0.006 0.000,-0.003 0.000,-0.009 0.000,-0.012 0.000,-0.013 0.000,0.012 0.000,0.027 0.000,0.035 0.000,0.037 0.000,0.121 0.000,0.101 0.000,-0.023 0.000,-0.003 0.000,-0.023 0.000,-0.034 0.000,-0.038 0.000,-0.038 0.000,-0.036 0.000,-0.031 0.000,0.066 0.000,0.050 0.000,0.036 0.000,0.024 0.000,0.015 0.000,0.008 0.000,-0.016 0.000,-0.030 0.000,-0.036 0.000,-0.038 0.000,-0.018-0.037,-0.004-0.058,-0.012-0.039,-0.017-0.024,-0.019-0.013,-0.019-0.005,-0.017 0.001,-0.015 0.004,-0.013 0.006,-0.010 0.007,0.029 0.016,0.052 0.021,0.063 0.022,0.065 0.022,0.025 0.001,-0.002-0.012,-0.020-0.020,-0.030-0.023,-0.015-0.005,-0.005 0.007,-0.022 0.014,-0.032 0.017,-0.036 0.018,-0.036 0.018,-0.033 0.016,-0.029 0.014,-0.024 0.004,-0.044 0.000,-0.042-0.003,-0.037-0.005,-0.031-0.006,-0.024-0.006,-0.018-0.006,-0.013-0.005,-0.009-0.004,-0.005-0.003,-0.003-0.002,-0.001-0.002,0.000-0.001,0.001-0.001,0.001 0.000,0.001 0.000,0.001 0.000,0.001 0.000,0.001 0.000,0.001 0.000,0.001 0.000,0.000 0.000,0.000 0.000,0.000 0.000,0.000 0.000,0.000 0.000,0.000 0.000,0.000 0.000,-0.037-0.027,-0.058-0.050,-0.067-0.058,-0.068-0.059,-0.063-0.055,-0.056-0.048,-0.084-0.013,-0.022 0.010,0.019 0.025,0.044 0.032,0.057 0.034,0.061 0.033,0.059 0.030,0.053 0.026,-0.009 0.012,-0.049 0.003,-0.070-0.004,-0.079-0.008,-0.024-0.077,0.014-0.042,0.036-0.017,0.048 0.001,0.052 0.012,0.051 0.018,0.035 0.007,0.036 0.029,0.027 0.028,0.018 0.025,0.012 0.021,0.007 0.017,0.003 0.013,0.000 0.010,-0.001 0.007,-0.002 0.004,-0.002 0.002,-0.002 0.001,-0.002 0.000,-0.002 0.000,-0.002-0.001,-0.176-1.000</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82800.000 2950.000,'-50.000'50.000,"-250.000"125.000,0.000 0.000,100.000 0.000,0.000 0.000,100.000-75.000,0.000 0.000,75.000-75.000,0.000 0.000,75.000-25.000,0.000 0.000,150.000-100.000,0.000 0.000,25.000 25.000,0.000 0.000,-125.000 50.000,0.000 0.000,-100.000 125.000,0.000 0.000,-75.000-25.000,0.000 0.000,225.000-150.000,0.000 0.000,0.000 0.000,0.000 0.000,-50.000 75.000,0.000 0.000,-75.000 50.000,0.000 0.000,-25.000 0.000,0.000 0.000,-25.000-25.000</inkml:trace>
</inkml:ink>
</file>

<file path=ppt/ink/ink26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1283.000 621.000,'-0.015'0.022,"-0.023"0.035,-0.027 0.040,-0.027 0.041,-0.025 0.038,-0.022 0.034,-0.019 0.028,-0.015 0.023,-0.012 0.018,-0.009 0.013,-0.028 0.005,-0.038 0.000,-0.042-0.003,-0.042-0.005,-0.020-0.006,-0.004-0.006,0.006-0.006,0.012-0.005,-0.040 0.088,0.003 0.067,0.030 0.049,0.046 0.034,-0.058 0.021,-0.047 0.012,-0.018-0.013,0.002-0.028,0.015-0.036,0.022-0.038,0.043 0.031,0.054-0.001,0.056-0.021,0.054-0.033,0.048-0.038,0.041-0.038,0.015-0.020,0.006-0.048,-0.005-0.043,-0.012-0.036,-0.015-0.029,-0.015-0.022,-0.014-0.016,-0.012-0.011,-0.010-0.007,-0.008-0.004,-0.006-0.002,-0.012 0.207,-0.040 0.189,-0.025 0.112,-0.002 0.027,0.009-0.021,0.015-0.050,0.018-0.064,0.018-0.068,0.017-0.065,0.015-0.059,0.025-0.043,0.044-0.054,0.046-0.044,0.043-0.035,0.037-0.026,0.030-0.018,0.024-0.012,0.017-0.007,0.012-0.003,0.008-0.001,0.005 0.001,0.002 0.002,0.001 0.002,0.000 0.002,-0.001 0.002,-0.001 0.002,-0.001 0.001,-0.001 0.001,-0.001 0.001,-0.001 0.001,-0.001 0.000,0.000 0.000,0.000 0.000,0.000 0.000,0.000 0.000,0.000 0.000,0.000 0.000,0.000 0.000,0.000 0.000,0.000 0.000,0.000 0.000,0.000 0.000,0.000 0.000,0.006-0.010,0.025-0.007,0.030-0.008,0.030-0.008,0.028-0.007,0.025-0.006,0.107 0.013,0.078 0.025,0.054 0.030,0.034 0.031,0.166 0.012,0.091-0.002,0.166-0.011,0.054-0.015,-0.022-0.017,-0.069-0.017,0.146-0.016,0.125-0.014,0.268-0.011,0.119-0.009,0.015-0.007,-0.053-0.005,0.055-0.004,-0.027-0.002,-0.078-0.001,-0.105-0.001,-0.059 0.000,-0.099 0.000,-0.085 0.000,-0.213 0.001,-0.213 0.001,-0.195 0.001,-0.167 0.001,-0.136 0.000,-0.105 0.000,-0.078 0.000,-0.054 0.000,-0.035 0.000,-0.020 0.000,-0.009 0.000,-0.002 0.000,0.003 0.000,0.005 0.000,0.006 0.000,0.007 0.000,0.006 0.000,0.005 0.000,0.004 0.000,0.003 0.000,0.003 0.000,0.002 0.000,0.001 0.000,0.001 0.000,0.000 0.000,0.000 0.000,0.000 0.000,-0.179-0.037,-0.137-0.058,-0.099-0.067,-0.067-0.068,-0.189-0.174,-0.106-0.082,-0.026-0.053,0.026-0.031,0.058-0.015,0.074-0.003,0.005-0.069,0.035-0.033,0.051-0.007,0.057 0.010,-0.016-0.146,0.011-0.087,0.028-0.043,0.037-0.012,-0.089-0.157,-0.089-0.091,-0.010-0.005,0.042 0.050,0.072 0.082,0.086 0.096,-0.058 0.043,0.000 0.080,0.038 0.097,0.059 0.101,-0.017 0.016,0.009 0.035,0.025 0.044,0.033 0.046,0.036 0.045,0.035 0.040,-0.551 0.000</inkml:trace>
</inkml:ink>
</file>

<file path=ppt/ink/ink26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1793.000 737.000,'-0.018'0.005,"-0.028"0.007,-0.032 0.008,-0.031 0.008,-0.029 0.007,-0.025 0.006,-0.020 0.005,-0.016 0.004,-0.012 0.003,-0.008 0.002,-0.005 0.001,-0.003 0.001,-0.002 0.000,0.000 0.000,0.000 0.000,0.001 0.000,0.001 0.000,0.001 0.000,-0.020 0.042,-0.051 0.070,-0.060 0.082,-0.307 0.071,-0.221 0.058,-0.187 0.028,-0.151 0.006,-0.117-0.008,-0.087-0.017,-0.742 0.182,-0.370 0.074,-0.105 0.000,0.072-0.047,-0.280-0.074,-0.190-0.086,-0.358 0.060,-0.071 0.002,0.118-0.036,0.230-0.057,0.028-0.066,0.190-0.068,0.280-0.063,0.317-0.056,-0.621-0.047,-0.440-0.038,-0.586-0.029,-0.194-0.022,0.071-0.015,0.235-0.010,-0.229-0.006,-0.068-0.003,-0.162-0.166,0.158-0.111,0.351-0.068,0.449-0.035,0.257-0.012,0.337 0.004,0.363 0.014,0.353 0.019,-0.150 0.011,0.004 0.061,0.189 0.055,0.116 0.011,0.188 0.000,0.220-0.008,0.224-0.012,0.210-0.013,0.027-0.026,0.054-0.032,-0.061-0.070,0.017-0.016,0.066 0.020,0.092 0.041,0.010 0.034,0.031 0.026,0.042 0.020,0.045 0.014,0.044 0.028,0.041 0.034,-0.038 0.036,-0.013 0.035,-0.142-0.006,-0.068-0.031,-0.015-0.045,0.020-0.051,-0.106-0.014,-0.032 0.011,0.018 0.026,0.048 0.034,0.083-0.001,0.099-0.023,0.102-0.035,0.096-0.040,-0.044-0.041,0.018-0.038,-0.121-0.100,-0.054-0.058,-0.007-0.028,0.024-0.006,0.042 0.009,-0.092-0.052,-0.024-0.013,0.021 0.013,-0.025-0.045,0.021-0.005,0.049 0.021,0.063 0.036,0.068 0.043,0.066 0.044,0.084-0.044,0.089-0.024,0.068-0.009,0.049 0.001,0.034 0.007,0.021 0.011,0.012 0.031,0.005 0.041,0.000 0.045,-0.003 0.044,-0.060-0.034,-0.019-0.007,0.010 0.010,0.027 0.021,-0.001-0.029,-0.019-0.059,-0.139-0.037,-0.059-0.020,-0.003-0.008,0.033 0.000,-0.057-0.141,-0.036-0.075,-0.058-0.008,0.007 0.035,0.047 0.060,0.070 0.072,0.069 0.065,0.084 0.085,0.078 0.078,0.067 0.068,0.056 0.056,0.044 0.044,0.015 0.032,-0.006 0.012,-0.018 0.004,-0.024-0.002,-0.026-0.006,-0.026-0.008,-0.023-0.008,-0.020-0.008,-0.023-0.001,-0.023 0.003,-0.021 0.006,-0.019 0.007,-0.016 0.007,-0.012 0.007,-0.008 0.013,0.043 0.042,0.053 0.045,0.055 0.043,0.051 0.039,0.044 0.032,0.036 0.025,0.028 0.019,0.021 0.014,0.014 0.009,0.009 0.006,0.005 0.003,0.003 0.001,0.001 0.000,-0.001-0.001,-0.001-0.001,-0.002-0.001,-0.002-0.001,-0.002-0.001,-0.001-0.001,-0.001-0.001,-0.001-0.001,-0.001 0.000,0.000 0.000,0.000 0.000,0.000 0.000,0.000 0.000,0.000 0.000,0.000 0.000,0.000 0.000,0.000 0.000,0.000 0.000,0.000 0.000,-0.005 0.023,-0.003 0.048,-0.004 0.056,-0.004 0.056,-0.003 0.234,-0.003 0.137,-0.003 0.073,-0.002 0.028,-0.002 0.073,-0.001 0.083,-0.001 0.005,0.000-0.045,0.000-0.074,0.000-0.087,0.000-0.015,0.000-0.042,0.000-0.056,0.000-0.060,0.000-0.041,0.000-0.025,0.000-0.041,0.000-0.048,0.000-0.049,0.000-0.046,0.000-0.041,0.000-0.034,0.000-0.028,0.000-0.021,0.000 0.145,0.000 0.042,0.000-0.016,0.000-0.051,0.000-0.067,0.000-0.071,0.000-0.068,0.000-0.059,0.000-0.049,0.000-0.039,0.000-0.029,0.000-0.021,0.000-0.014,0.000-0.008,0.000-0.004,0.000-0.002,0.000 0.000,0.000 0.001,0.000 0.002,0.000 0.002,0.000 0.002,0.000 0.002,0.000 0.002,0.000 0.001,0.000 0.001,0.000 0.001,0.000 0.000,0.000 0.000,0.000 0.000,0.000 0.000,0.000 0.000,0.000 0.000,0.000 0.000,0.000 0.000,0.000 0.000,0.000-0.045,0.000-0.076,0.000-0.087,0.000-0.087,0.000-2.000</inkml:trace>
</inkml:ink>
</file>

<file path=ppt/ink/ink26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1625.000 706.000,'0.022'0.000,"0.035"0.000,0.040 0.000,0.041 0.000,0.038 0.000,0.034 0.000,0.028 0.000,0.023 0.000,0.017 0.000,0.013 0.000,0.005 0.000,0.000 0.000,-0.003 0.000,-0.005 0.000,-0.006 0.018,-0.006 0.029,-0.006 0.033,-0.005 0.034,0.051 0.013,0.083-0.001,0.116 0.064,0.055 0.027,0.012 0.001,-0.017-0.015,0.169 0.012,0.128 0.029,0.037 0.019,-0.024 0.011,-0.061 0.005,-0.081 0.001,-0.013-0.020,-0.043-0.032,-0.059-0.037,-0.064-0.038,1.032 0.000</inkml:trace>
</inkml:ink>
</file>

<file path=ppt/ink/ink26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22300.000 54200.000,'50.000'-50.000,"25.000"25.000,0.000 0.000,25.000 75.000,0.000 0.000,-50.000 75.000,0.000 0.000,-100.000 50.000,0.000 0.000,-50.000-25.000,0.000 0.000,0.000-25.000,0.000 0.000,50.000-75.000,0.000 0.000,75.000-75.000,0.000 0.000,75.000 0.000,0.000 0.000,-25.000 0.000,0.000 0.000,-50.000 125.000,0.000 0.000,-75.000 50.000,0.000 0.000,-50.000 0.000,0.000 0.000,0.000-75.000,0.000 0.000,50.000-25.000,0.000 0.000,125.000-75.000,0.000 0.000,50.000 0.000,0.000 0.000,-25.000 25.000,0.000 0.000,-50.000 50.000,0.000 0.000,-50.000 100.000,0.000 0.000,-100.000 50.000,0.000 0.000,-25.000 0.000,0.000 0.000,50.000-125.000,0.000 0.000,75.000-150.000,0.000 0.000,25.000-50.000,0.000 0.000,25.000 0.000</inkml:trace>
</inkml:ink>
</file>

<file path=ppt/ink/ink26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23650.000 54000.000,'-50.000'0.000,"0.000"-50.000,0.000 0.000,25.000-25.000,0.000 0.000,0.000 50.000,0.000 0.000,25.000 50.000,0.000 0.000,50.000 100.000,0.000 0.000,-25.000 325.000,0.000 0.000,-25.000 150.000,0.000 0.000,-25.000 175.000,0.000 0.000,25.000-75.000,0.000 0.000,0.000-550.000,0.000 0.000,0.000 0.000</inkml:trace>
</inkml:ink>
</file>

<file path=ppt/ink/ink26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25600.000 55850.000,'-50.000'50.000,"25.000"-25.000,0.000 0.000,-100.000 100.000,0.000 0.000,0.000-25.000,0.000 0.000,25.000 25.000,0.000 0.000,50.000-50.000,0.000 0.000,0.000-50.000,0.000 0.000,50.000-150.000,0.000 0.000,0.000 50.000</inkml:trace>
</inkml:ink>
</file>

<file path=ppt/ink/ink26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24800.000 55100.000,'0.000'-100.000,"0.000"50.000,0.000 0.000,0.000 0.000,0.000 0.000,75.000 25.000,0.000 0.000,25.000 75.000,0.000 0.000,125.000 200.000,0.000 0.000,-25.000 75.000,0.000 0.000,25.000 25.000,0.000 0.000,-50.000 0.000,0.000 0.000,-125.000-225.000</inkml:trace>
</inkml:ink>
</file>

<file path=ppt/ink/ink26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54100.000 52750.000,'-100.000'-50.000,"125.000"50.000,0.000 0.000,75.000 0.000,0.000 0.000,50.000 25.000,0.000 0.000,25.000 25.000,0.000 0.000,0.000-25.000,0.000 0.000,150.000 25.000,0.000 0.000,-75.000 0.000,0.000 0.000,50.000-50.000,0.000 0.000,50.000 0.000,0.000 0.000,75.000-75.000,0.000 0.000,-75.000 50.000,0.000 0.000,-50.000 50.000,0.000 0.000,-75.000 75.000,0.000 0.000,-25.000-25.000,0.000 0.000,-25.000-50.000,0.000 0.000,-50.000-25.000,0.000 0.000,0.000-50.000,0.000 0.000,-75.000 25.000,0.000 0.000,-25.000 0.000,0.000 0.000,-75.000 50.000</inkml:trace>
</inkml:ink>
</file>

<file path=ppt/ink/ink26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53400.000 53700.000,'0.000'-50.000,"25.000"50.000,0.000 0.000,100.000 0.000,0.000 0.000,25.000 25.000,0.000 0.000,-25.000 0.000,0.000 0.000,-50.000 50.000,0.000 0.000,-75.000-25.000,0.000 0.000,0.000-25.000,0.000 0.000,-50.000 0.000</inkml:trace>
</inkml:ink>
</file>

<file path=ppt/ink/ink26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53200.000 54650.000,'-50.000'50.000,"-50.000"0.000,0.000 0.000,75.000-50.000,0.000 0.000,125.000-25.000,0.000 0.000,100.000-50.000,0.000 0.000,-25.000 50.000,0.000 0.000,-75.000 0.000,0.000 0.000,-75.000 100.000,0.000 0.000,-50.000 50.000,0.000 0.000,-75.000-50.000,0.000 0.000,25.000-75.000,0.000 0.000,0.000 0.000,0.000 0.000,-25.000 0.000,0.000 0.000,-25.000 75.000,0.000 0.000,-50.000 0.000,0.000 0.000,0.000 50.000,0.000 0.000,50.000-25.000,0.000 0.000,50.000 0.000,0.000 0.000,50.000 25.000,0.000 0.000,25.000 0.000,0.000 0.000,50.000-25.000,0.000 0.000,-50.000 25.000,0.000 0.000,25.000-125.000,0.000 0.000,25.000-200.000,0.000 0.000,-25.000 125.000</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83050.000 3200.000,'-50.000'0.000,"50.000"-25.000,0.000 0.000,200.000-50.000,0.000 0.000,-25.000 25.000,0.000 0.000,-100.000 100.000,0.000 0.000,-125.000 150.000,0.000 0.000,-125.000 25.000,0.000 0.000,0.000-100.000,0.000 0.000,100.000-75.000,0.000 0.000,175.000-75.000,0.000 0.000,50.000-25.000,0.000 0.000,-100.000 25.000,0.000 0.000,0.000 0.000</inkml:trace>
</inkml:ink>
</file>

<file path=ppt/ink/ink26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52600.000 55850.000,'100.000'-50.000,"75.000"-50.000,0.000 0.000,50.000 50.000,0.000 0.000,0.000 50.000,0.000 0.000,-50.000 75.000,0.000 0.000,-75.000 75.000,0.000 0.000,-75.000 25.000,0.000 0.000,-25.000 0.000,0.000 0.000,-75.000-25.000,0.000 0.000,-50.000-50.000,0.000 0.000,-25.000-75.000,0.000 0.000,0.000-150.000,0.000 0.000,125.000-125.000,0.000 0.000,75.000 75.000,0.000 0.000,50.000 125.000,0.000 0.000,-25.000 50.000,0.000 0.000,-50.000 75.000,0.000 0.000,-75.000 50.000,0.000 0.000,-100.000-50.000,0.000 0.000,25.000-50.000,0.000 0.000,25.000-100.000,0.000 0.000,100.000-100.000,0.000 0.000,50.000 125.000,0.000 0.000,0.000 0.000</inkml:trace>
</inkml:ink>
</file>

<file path=ppt/ink/ink26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56250.000 53350.000,'0.000'-100.000,"50.000"100.000,0.000 0.000,75.000 0.000,0.000 0.000,0.000 75.000,0.000 0.000,-100.000 75.000,0.000 0.000,-200.000 25.000,0.000 0.000,-25.000 0.000,0.000 0.000,25.000-150.000,0.000 0.000,125.000-25.000,0.000 0.000,75.000-50.000,0.000 0.000,175.000 0.000,0.000 0.000,25.000 0.000,0.000 0.000,-75.000 50.000,0.000 0.000,-125.000 75.000,0.000 0.000,-50.000-25.000,0.000 0.000,-75.000-25.000,0.000 0.000,0.000-25.000,0.000 0.000,25.000 0.000,0.000 0.000,0.000 0.000,0.000 0.000,25.000 100.000,0.000 0.000,50.000 50.000,0.000 0.000,-25.000 75.000,0.000 0.000,0.000 100.000,0.000 0.000,-25.000 75.000,0.000 0.000,25.000 50.000,0.000 0.000,0.000-100.000,0.000 0.000,0.000-225.000,0.000 0.000,0.000-100.000</inkml:trace>
</inkml:ink>
</file>

<file path=ppt/ink/ink26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54900.000 56200.000,'50.000'-100.000,"0.000"0.000,0.000 0.000,0.000 25.000,0.000 0.000,275.000-25.000,0.000 0.000,0.000 50.000,0.000 0.000,-75.000 25.000,0.000 0.000,-150.000 25.000,0.000 0.000,-75.000-25.000</inkml:trace>
</inkml:ink>
</file>

<file path=ppt/ink/ink26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56800.000 54700.000,'-150.000'0.000,"75.000"25.000,0.000 0.000,25.000 75.000,0.000 0.000,50.000 75.000,0.000 0.000,0.000 0.000,0.000 0.000,0.000-50.000,0.000 0.000,25.000-75.000,0.000 0.000,50.000-125.000,0.000 0.000,25.000-200.000,0.000 0.000,-25.000 75.000,0.000 0.000,-50.000 125.000,0.000 0.000,-50.000 175.000,0.000 0.000,-50.000 100.000,0.000 0.000,25.000-75.000,0.000 0.000,25.000-25.000,0.000 0.000,0.000-75.000,0.000 0.000,25.000 25.000,0.000 0.000,-25.000 25.000,0.000 0.000,-50.000 50.000,0.000 0.000,50.000-50.000,0.000 0.000,175.000-175.000,0.000 0.000,0.000 25.000,0.000 0.000,-25.000 75.000,0.000 0.000,-100.000 75.000,0.000 0.000,-50.000 75.000,0.000 0.000,-50.000-25.000,0.000 0.000,-50.000 25.000,0.000 0.000,0.000-100.000,0.000 0.000,0.000-100.000,0.000 0.000,50.000-150.000,0.000 0.000,75.000 125.000,0.000 0.000,25.000 50.000,0.000 0.000,50.000 75.000,0.000 0.000,75.000 100.000,0.000 0.000,25.000 25.000,0.000 0.000,0.000-75.000,0.000 0.000,-100.000-75.000</inkml:trace>
</inkml:ink>
</file>

<file path=ppt/ink/ink26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58900.000 54900.000,'0.000'-50.000,"25.000"25.000,0.000 0.000,50.000 75.000,0.000 0.000,25.000 100.000,0.000 0.000,-75.000 50.000,0.000 0.000,-50.000-25.000,0.000 0.000,-125.000 0.000,0.000 0.000,25.000-100.000,0.000 0.000,25.000-50.000,0.000 0.000,50.000-125.000,0.000 0.000,50.000-125.000,0.000 0.000,75.000 100.000,0.000 0.000,0.000 125.000,0.000 0.000,0.000 125.000,0.000 0.000,0.000 25.000,0.000 0.000,25.000-25.000,0.000 0.000,-25.000-75.000,0.000 0.000,-25.000-50.000,0.000 0.000,-25.000 0.000</inkml:trace>
</inkml:ink>
</file>

<file path=ppt/ink/ink26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59450.000 55500.000,'0.000'-50.000,"50.000"0.000,0.000 0.000,100.000 0.000,0.000 0.000,100.000-25.000,0.000 0.000,25.000 50.000,0.000 0.000,-100.000 0.000,0.000 0.000,-125.000 25.000,0.000 0.000,-100.000-50.000</inkml:trace>
</inkml:ink>
</file>

<file path=ppt/ink/ink26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61150.000 54700.000,'-250.000'-550.000,"175.000"425.000,0.000 0.000,50.000 75.000,0.000 0.000,0.000 50.000,0.000 0.000,0.000 175.000,0.000 0.000,25.000 100.000,0.000 0.000,25.000 50.000,0.000 0.000,0.000 0.000,0.000 0.000,-25.000-100.000,0.000 0.000,-25.000-75.000,0.000 0.000,-75.000-100.000,0.000 0.000,-25.000-100.000,0.000 0.000,0.000-25.000,0.000 0.000,75.000 25.000,0.000 0.000,50.000 0.000,0.000 0.000,150.000-50.000,0.000 0.000,125.000-50.000,0.000 0.000,-200.000 100.000</inkml:trace>
</inkml:ink>
</file>

<file path=ppt/ink/ink26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62400.000 53600.000,'0.000'-100.000,"25.000"100.000,0.000 0.000,50.000 25.000,0.000 0.000,25.000 75.000,0.000 0.000,-100.000-25.000,0.000 0.000,0.000-25.000</inkml:trace>
</inkml:ink>
</file>

<file path=ppt/ink/ink26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61900.000 54800.000,'-50.000'50.000,"-75.000"0.000,0.000 0.000,75.000 0.000,0.000 0.000,150.000-50.000,0.000 0.000,150.000-75.000,0.000 0.000,0.000 0.000,0.000 0.000,-100.000 50.000,0.000 0.000,-125.000-25.000</inkml:trace>
</inkml:ink>
</file>

<file path=ppt/ink/ink26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62500.000 54200.000,'-200.000'50.000,"125.000"100.000,0.000 0.000,75.000 150.000,0.000 0.000,0.000 0.000,0.000 0.000,25.000 175.000,0.000 0.000,0.000 125.000,0.000 0.000,0.000-475.000</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84400.000 2900.000,'-50.000'50.000,"0.000"75.000,0.000 0.000,25.000 50.000,0.000 0.000,25.000-75.000,0.000 0.000,0.000-50.000</inkml:trace>
</inkml:ink>
</file>

<file path=ppt/ink/ink26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62900.000 55250.000,'-50.000'0.000,"-25.000"-25.000,0.000 0.000,-100.000 200.000,0.000 0.000,0.000 75.000,0.000 0.000,25.000-50.000,0.000 0.000,100.000-100.000,0.000 0.000,75.000-75.000,0.000 0.000,225.000-225.000,0.000 0.000,100.000-150.000,0.000 0.000,-100.000 100.000,0.000 0.000,-50.000 50.000,0.000 0.000,-125.000 100.000,0.000 0.000,-50.000 75.000,0.000 0.000,25.000 0.000,0.000 0.000,0.000 25.000,0.000 0.000,25.000 75.000,0.000 0.000,-75.000 50.000,0.000 0.000,-75.000 0.000,0.000 0.000,-25.000-25.000,0.000 0.000,25.000-75.000,0.000 0.000,50.000-25.000,0.000 0.000,25.000 25.000,0.000 0.000,0.000 200.000,0.000 0.000,0.000-25.000,0.000 0.000,25.000 0.000,0.000 0.000,-25.000 0.000,0.000 0.000,0.000-100.000,0.000 0.000,-25.000-100.000,0.000 0.000,0.000-150.000,0.000 0.000,0.000 100.000</inkml:trace>
</inkml:ink>
</file>

<file path=ppt/ink/ink26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63400.000 55850.000,'-50.000'-100.000,"25.000"100.000,0.000 0.000,0.000 25.000,0.000 0.000,-100.000 175.000,0.000 0.000,-25.000 0.000,0.000 0.000,50.000-100.000,0.000 0.000,75.000-100.000</inkml:trace>
</inkml:ink>
</file>

<file path=ppt/ink/ink26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64700.000 56300.000,'50.000'50.000,"25.000"25.000,0.000 0.000,0.000 50.000,0.000 0.000,-25.000-50.000,0.000 0.000,-50.000-50.000</inkml:trace>
</inkml:ink>
</file>

<file path=ppt/ink/ink26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65900.000 56500.000,'0.000'50.000,"0.000"0.000,0.000 0.000,25.000-50.000</inkml:trace>
</inkml:ink>
</file>

<file path=ppt/ink/ink26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10150.000 30850.000,'50.000'-300.000,"0.000"150.000,0.000 0.000,-25.000 75.000,0.000 0.000,-50.000 50.000,0.000 0.000,-75.000 175.000,0.000 0.000,-100.000 175.000,0.000 0.000,25.000 25.000,0.000 0.000,50.000-50.000,0.000 0.000,75.000-25.000,0.000 0.000,75.000-75.000,0.000 0.000,100.000-125.000,0.000 0.000,75.000-100.000,0.000 0.000,0.000-175.000,0.000 0.000,-100.000 0.000,0.000 0.000,-100.000 75.000,0.000 0.000,-75.000 75.000,0.000 0.000,-75.000 25.000,0.000 0.000,-50.000 100.000,0.000 0.000,0.000 75.000,0.000 0.000,150.000-100.000,0.000 0.000,25.000-25.000</inkml:trace>
</inkml:ink>
</file>

<file path=ppt/ink/ink26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11350.000 31900.000,'-50.000'0.000,"-25.000"0.000,0.000 0.000,50.000 0.000,0.000 0.000,25.000-25.000,0.000 0.000,150.000 0.000,0.000 0.000,125.000 0.000,0.000 0.000,-25.000 25.000,0.000 0.000,-100.000 0.000,0.000 0.000,-100.000 25.000,0.000 0.000,-50.000 0.000</inkml:trace>
</inkml:ink>
</file>

<file path=ppt/ink/ink26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12400.000 30750.000,'-50.000'-50.000,"-25.000"-75.000,0.000 0.000,50.000 100.000,0.000 0.000,0.000 0.000,0.000 0.000,0.000 50.000,0.000 0.000,25.000 100.000,0.000 0.000,0.000 150.000,0.000 0.000,0.000 25.000,0.000 0.000,0.000 50.000,0.000 0.000,0.000-25.000,0.000 0.000,0.000-225.000,0.000 0.000,0.000-25.000</inkml:trace>
</inkml:ink>
</file>

<file path=ppt/ink/ink26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14550.000 30700.000,'-50.000'-100.000,"50.000"50.000,0.000 0.000,100.000 50.000,0.000 0.000,25.000 25.000,0.000 0.000,-50.000 75.000,0.000 0.000,-100.000 75.000,0.000 0.000,-150.000 25.000,0.000 0.000,25.000-75.000,0.000 0.000,100.000-75.000,0.000 0.000,50.000-25.000,0.000 0.000,150.000-25.000,0.000 0.000,0.000 25.000,0.000 0.000,-75.000 50.000,0.000 0.000,-75.000 75.000,0.000 0.000,-100.000 50.000,0.000 0.000,-75.000 100.000,0.000 0.000,0.000-25.000,0.000 0.000,125.000-225.000</inkml:trace>
</inkml:ink>
</file>

<file path=ppt/ink/ink26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16800.000 31650.000,'-50.000'0.000,"-50.000"25.000,0.000 0.000,100.000 0.000,0.000 0.000,150.000-25.000,0.000 0.000,150.000-50.000,0.000 0.000,-50.000 0.000,0.000 0.000,-100.000 50.000,0.000 0.000,-150.000 25.000</inkml:trace>
</inkml:ink>
</file>

<file path=ppt/ink/ink26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17600.000 30650.000,'-50.000'-50.000,"-25.000"-75.000,0.000 0.000,75.000 100.000,0.000 0.000,0.000 125.000,0.000 0.000,0.000 200.000,0.000 0.000,0.000 75.000,0.000 0.000,-50.000 75.000,0.000 0.000,50.000-200.000,0.000 0.000,0.000-150.000</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84850.000 1850.000,'0.000'-150.000,"0.000"125.000,0.000 0.000,0.000 100.000,0.000 0.000,0.000 250.000,0.000 0.000,0.000 225.000,0.000 0.000,-25.000-50.000,0.000 0.000,0.000-175.000,0.000 0.000,0.000-275.000</inkml:trace>
</inkml:ink>
</file>

<file path=ppt/ink/ink26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20400.000 29700.000,'-50.000'0.000,"0.000"-125.000,0.000 0.000,100.000 75.000,0.000 0.000,125.000-25.000,0.000 0.000,75.000 25.000,0.000 0.000,25.000 50.000,0.000 0.000,-125.000 75.000,0.000 0.000,-125.000 75.000,0.000 0.000,-50.000 25.000,0.000 0.000,-100.000 50.000,0.000 0.000,-25.000 75.000,0.000 0.000,0.000-50.000,0.000 0.000,100.000-200.000,0.000 0.000,25.000 0.000</inkml:trace>
</inkml:ink>
</file>

<file path=ppt/ink/ink26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20900.000 32350.000,'0.000'100.000,"0.000"-75.000,0.000 0.000,25.000 175.000,0.000 0.000,0.000-25.000,0.000 0.000,25.000 100.000,0.000 0.000,-25.000-250.000</inkml:trace>
</inkml:ink>
</file>

<file path=ppt/ink/ink26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24250.000 31600.000,'-50.000'0.000,"25.000"-50.000,0.000 0.000,150.000 50.000,0.000 0.000,100.000-25.000,0.000 0.000,150.000-25.000,0.000 0.000,25.000 25.000,0.000 0.000,-75.000 25.000,0.000 0.000,-50.000 25.000,0.000 0.000,-50.000-25.000,0.000 0.000,-50.000 0.000,0.000 0.000,-75.000 0.000,0.000 0.000,-75.000 0.000</inkml:trace>
</inkml:ink>
</file>

<file path=ppt/ink/ink26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28200.000 30350.000,'-50.000'-50.000,"50.000"25.000,0.000 0.000,100.000 25.000,0.000 0.000,25.000 50.000,0.000 0.000,0.000 25.000,0.000 0.000,0.000 0.000,0.000 0.000,-75.000 25.000,0.000 0.000,-25.000 25.000,0.000 0.000,-25.000 0.000,0.000 0.000,-100.000-25.000,0.000 0.000,-50.000 25.000,0.000 0.000,-75.000 25.000,0.000 0.000,150.000-125.000</inkml:trace>
</inkml:ink>
</file>

<file path=ppt/ink/ink26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31550.000 30400.000,'-50.000'-50.000,"25.000"150.000,0.000 0.000,-25.000 150.000,0.000 0.000,0.000 25.000,0.000 0.000,0.000-75.000,0.000 0.000,50.000 0.000,0.000 0.000,0.000-175.000</inkml:trace>
</inkml:ink>
</file>

<file path=ppt/ink/ink26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32250.000 30600.000,'0.000'-50.000,"0.000"-25.000,0.000 0.000,0.000 50.000,0.000 0.000,0.000 0.000,0.000 0.000,0.000 200.000,0.000 0.000,0.000 50.000,0.000 0.000,25.000-25.000,0.000 0.000,0.000-50.000,0.000 0.000,25.000-50.000,0.000 0.000,25.000-25.000,0.000 0.000,-50.000-25.000,0.000 0.000,-25.000 50.000,0.000 0.000,-150.000 25.000,0.000 0.000,-25.000 0.000,0.000 0.000,50.000-75.000,0.000 0.000,75.000-75.000,0.000 0.000,0.000-50.000</inkml:trace>
</inkml:ink>
</file>

<file path=ppt/ink/ink26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1: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32300.000 30700.000,'0.000'-50.000,"25.000"-25.000,0.000 0.000,50.000 0.000,0.000 0.000,100.000 50.000,0.000 0.000,100.000 0.000,0.000 0.000,-200.000 25.000,0.000 0.000,0.000 0.000</inkml:trace>
</inkml:ink>
</file>

<file path=ppt/ink/ink26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89250.000 14600.000,'-50.000'0.000,"25.000"0.000,0.000 0.000,50.000 0.000,0.000 0.000,50.000 0.000,0.000 0.000,75.000 25.000,0.000 0.000,0.000 0.000,0.000 0.000,-25.000 50.000,0.000 0.000,-75.000 25.000,0.000 0.000,-25.000-25.000,0.000 0.000,25.000-75.000,0.000 0.000,-25.000-25.000,0.000 0.000,-25.000-100.000,0.000 0.000,-25.000 25.000,0.000 0.000,0.000-25.000,0.000 0.000,0.000 0.000,0.000 0.000,100.000 0.000,0.000 0.000,25.000 75.000,0.000 0.000,25.000 25.000,0.000 0.000,0.000 25.000,0.000 0.000,-50.000 25.000,0.000 0.000,-25.000 75.000,0.000 0.000,-75.000 75.000,0.000 0.000,-75.000 50.000,0.000 0.000,0.000-75.000,0.000 0.000,75.000-50.000,0.000 0.000,25.000-50.000,0.000 0.000,100.000-50.000,0.000 0.000,25.000 0.000,0.000 0.000,-75.000-25.000,0.000 0.000,0.000 0.000</inkml:trace>
</inkml:ink>
</file>

<file path=ppt/ink/ink26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92100.000 14300.000,'0.000'-100.000,"75.000"50.000,0.000 0.000,100.000 25.000,0.000 0.000,-25.000 25.000,0.000 0.000,-75.000 75.000,0.000 0.000,-100.000-25.000</inkml:trace>
</inkml:ink>
</file>

<file path=ppt/ink/ink26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92000.000 14950.000,'-100.000'100.000,"200.000"-100.000,0.000 0.000,75.000 0.000,0.000 0.000,-25.000-25.000,0.000 0.000,-50.000 25.000,0.000 0.000,-75.000 25.000</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84350.000 2700.000,'0.000'50.000,"25.000"-50.000,0.000 0.000,100.000 0.000,0.000 0.000,0.000 25.000,0.000 0.000,0.000-25.000,0.000 0.000,-100.000-25.000,0.000 0.000,0.000 0.000</inkml:trace>
</inkml:ink>
</file>

<file path=ppt/ink/ink26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94100.000 13400.000,'-50.000'0.000,"-25.000"0.000,0.000 0.000,75.000 75.000,0.000 0.000,0.000 75.000,0.000 0.000,25.000 25.000,0.000 0.000,0.000 0.000,0.000 0.000,0.000 0.000,0.000 0.000,25.000-25.000,0.000 0.000,-25.000-50.000,0.000 0.000,-25.000-50.000,0.000 0.000,-100.000 0.000,0.000 0.000,-75.000 0.000,0.000 0.000,0.000-25.000,0.000 0.000,25.000-50.000,0.000 0.000,100.000-25.000</inkml:trace>
</inkml:ink>
</file>

<file path=ppt/ink/ink26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94100.000 13850.000,'50.000'-50.000,"25.000"-50.000,0.000 0.000,150.000-50.000,0.000 0.000,-50.000 150.000,0.000 0.000,-75.000 0.000,0.000 0.000,-50.000 25.000</inkml:trace>
</inkml:ink>
</file>

<file path=ppt/ink/ink26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82050.000 31750.000,'-50.000'0.000,"150.000"0.000,0.000 0.000,25.000 0.000,0.000 0.000,75.000 0.000,0.000 0.000,-100.000 75.000,0.000 0.000,-50.000 0.000,0.000 0.000,-50.000-50.000,0.000 0.000,25.000-25.000,0.000 0.000,-25.000-50.000,0.000 0.000,25.000-100.000,0.000 0.000,50.000-25.000,0.000 0.000,25.000 0.000,0.000 0.000,25.000 0.000,0.000 0.000,0.000 75.000,0.000 0.000,-50.000 50.000,0.000 0.000,0.000 50.000,0.000 0.000,-25.000 25.000,0.000 0.000,-50.000 75.000,0.000 0.000,-25.000 50.000,0.000 0.000,-25.000 0.000,0.000 0.000,25.000-50.000,0.000 0.000,25.000-25.000,0.000 0.000,50.000-75.000,0.000 0.000,-25.000 25.000,0.000 0.000,50.000-25.000,0.000 0.000,25.000 0.000,0.000 0.000,-25.000 0.000,0.000 0.000,0.000 0.000,0.000 0.000,25.000-125.000,0.000 0.000,-50.000 50.000</inkml:trace>
</inkml:ink>
</file>

<file path=ppt/ink/ink26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86150.000 30050.000,'-50.000'50.000,"-25.000"-50.000,0.000 0.000,50.000 25.000,0.000 0.000,150.000-50.000,0.000 0.000,75.000-25.000,0.000 0.000,-50.000 25.000,0.000 0.000,-75.000 25.000,0.000 0.000,-125.000 75.000,0.000 0.000,25.000-50.000,0.000 0.000,-25.000 25.000</inkml:trace>
</inkml:ink>
</file>

<file path=ppt/ink/ink26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86300.000 30700.000,'-150.000'150.000,"150.000"-125.000,0.000 0.000,100.000-25.000,0.000 0.000,75.000-25.000,0.000 0.000,-50.000-25.000,0.000 0.000,-50.000 25.000,0.000 0.000,-50.000 25.000</inkml:trace>
</inkml:ink>
</file>

<file path=ppt/ink/ink26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87700.000 29400.000,'0.000'-50.000,"25.000"125.000,0.000 0.000,25.000 75.000,0.000 0.000,-25.000 25.000,0.000 0.000,50.000 25.000,0.000 0.000,0.000-50.000,0.000 0.000,-25.000-50.000,0.000 0.000,-50.000 0.000,0.000 0.000,-75.000-25.000,0.000 0.000,-75.000 25.000,0.000 0.000,-75.000-50.000,0.000 0.000,50.000-50.000,0.000 0.000,150.000-25.000,0.000 0.000,-25.000-25.000</inkml:trace>
</inkml:ink>
</file>

<file path=ppt/ink/ink26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88150.000 29150.000,'0.000'-50.000,"150.000"-25.000,0.000 0.000,0.000 50.000,0.000 0.000,-25.000 0.000,0.000 0.000,-50.000 25.000,0.000 0.000,-50.000 0.000</inkml:trace>
</inkml:ink>
</file>

<file path=ppt/ink/ink26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89700.000 28600.000,'0.000'-100.000,"0.000"75.000,0.000 0.000,50.000 25.000,0.000 0.000,0.000 0.000</inkml:trace>
</inkml:ink>
</file>

<file path=ppt/ink/ink2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0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13050.000 10650.000 1000,'1.000'-46.000'0,"4.000"10.000"0,3.000 10.000 0,3.000 9.000 0,1.000 2.000-6,1.000-2.000-11,-1.000-3.000-10,1.000-3.000-12,-3.000-1.000 0,-2.000 4.000 10,-3.000 3.000 9,-3.000 3.000 10,-4.000 3.000 7,-3.000 3.000 5,-3.000 3.000 3,-2.000 4.000 4,-3.000-1.000 1,1.000-3.000-2,-1.000-3.000-3,1.000-2.000-3,-1.000-1.000-1,1.000 3.000-1,-1.000 3.000 1,1.000 4.000-1,-1.000-1.000 1,1.000-3.000-1,-1.000-3.000 0,1.000-2.000 0,-1.000-3.000 0,1.000 1.000 0,-1.000-1.000 0,1.000 1.000 0,-1.000-4.000 1,1.000-6.000-1,-1.000-6.000-1,1.000-6.000 1,-1.000-1.000 0,1.000 7.000 0,-1.000 6.000 0,1.000 7.000 1,-1.000 2.000-1,1.000 1.000 0,-1.000-1.000 1,1.000 1.000-1,-1.000-1.000 1,1.000 1.000-1,-1.000-1.000 1,1.000 1.000 1,-3.000-1.000-1,-2.000 1.000 0,-3.000-1.000 1,-3.000 1.000 0,-4.000 1.000-1,-3.000 3.000 1,-3.000 3.000-1,-2.000 4.000 1,-1.000-1.000-1,3.000-3.000 1,3.000-3.000-1,4.000-2.000 1,1.000-3.000-1,0.000 1.000 1,0.000-1.000-1,0.000 1.000 0,0.000-1.000 1,0.000 1.000 1,0.000-1.000 0,0.000 1.000 2,0.000-3.000-1,0.000-2.000 0,0.000-3.000-2,0.000-3.000 0,0.000 1.000-1,0.000 6.000-1,0.000 7.000 0,0.000 6.000 0,1.000 3.000 0,4.000 0.000 0,3.000 0.000 0,3.000 0.000 0,1.000-4.000 1,1.000-5.000 0,-1.000-7.000 1,1.000-5.000 0,-1.000-4.000 1,1.000 0.000-1,-1.000 0.000-1,1.000 0.000 0,-3.000-2.000 0,-2.000-3.000 0,-3.000-3.000 0,-3.000-2.000 0,-2.000 0.000 1,0.000 7.000 0,0.000 6.000 0,0.000 7.000 1,0.000 2.000-1,0.000 1.000 0,0.000-1.000-1,0.000 1.000 0,1.000-1.000-1,4.000 1.000 0,3.000-1.000 1,3.000 1.000-1,6.000 2.000 1,9.000 7.000-1,10.000 6.000 1,10.000 7.000-1,7.000 4.000 0,6.000 3.000-1,7.000 3.000 1,6.000 4.000 1,6.000-1.000-1,6.000-3.000 0,7.000-3.000 1,6.000-2.000 1,3.000-5.000-1,0.000-2.000 1,0.000-3.000-1,0.000-3.000 1,-4.000-6.000-1,-5.000-5.000 1,-7.000-7.000-1,-5.000-5.000 0,-4.000-6.000 0,0.000-3.000 0,0.000-3.000 0,0.000-2.000-1,0.000-5.000 1,0.000-2.000-1,0.000-3.000 1,0.000-3.000 0,0.000-1.000-1,0.000 4.000 1,0.000 3.000-1,0.000 3.000 0,-4.000 6.000 0,-5.000 9.000 0,-7.000 10.000 0,-5.000 10.000-1,-3.000 5.000 1,4.000 4.000 0,3.000 3.000 0,3.000 3.000 0,1.000 4.000 0,1.000 7.000 0,-1.000 6.000-1,1.000 7.000 1,-3.000 0.000 0,-2.000-2.000-1,-3.000-3.000 1,-3.000-3.000-1,-1.000-4.000-1,4.000-3.000 2,3.000-3.000-1,3.000-2.000 0,-2.000-5.000 1,-6.000-2.000 0,-6.000-3.000 0,-6.000-3.000-1,-2.000-2.000 1,3.000 0.000 0,3.000 0.000 0,4.000 0.000 0,2.000 0.000 0,4.000 0.000-1,3.000 0.000 1,3.000 0.000 1,-1.000 0.000-1,-2.000 0.000 0,-3.000 0.000 0,-3.000 0.000 0,-1.000 0.000 1,4.000 0.000-1,3.000 0.000 0,3.000 0.000 0,-1.000 0.000 0,-2.000 0.000 0,-3.000 0.000 0,-3.000 0.000 0,-2.000 0.000 0,0.000 0.000-1,0.000 0.000 0,0.000 0.000 0,-2.000-2.000 0,-3.000-3.000 0,-3.000-3.000 0,-2.000-2.000 1,-6.000 2.000-1,-6.000 9.000-3,-6.000 10.000-1,-6.000 10.000-3,-1.000 5.000-1,7.000 4.000 1,6.000 3.000 1,7.000 3.000 1,0.000-1.000-1,-2.000-2.000-2,-3.000-3.000-2,-3.000-3.000-2,1.000-4.000-1,6.000-3.000 0,7.000-3.000-1,6.000-2.000-1</inkml:trace>
</inkml:ink>
</file>

<file path=ppt/ink/ink2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2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64300.000 8850.000 1000,'0.000'-46.000'-5,"0.000"10.000"-9,0.000 10.000-8,0.000 9.000-10,0.000 4.000-1,0.000 1.000 7,0.000-1.000 8,0.000 1.000 6,1.000-1.000 4,4.000 1.000 1,3.000-1.000 0,3.000 1.000 0,1.000-1.000 1,1.000 1.000 1,-1.000-1.000 1,1.000 1.000 0,-3.000 4.000 1,-2.000 9.000 0,-3.000 10.000 0,-3.000 10.000-1,-2.000 4.000 0,0.000 0.000 1,0.000 0.000 0,0.000 0.000 0</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85500.000 2250.000,'50.000'-100.000,"0.000"100.000,0.000 0.000,25.000 0.000,0.000 0.000,-25.000 50.000,0.000 0.000,0.000 50.000,0.000 0.000,0.000-75.000,0.000 0.000,0.000-25.000,0.000 0.000,-25.000-125.000,0.000 0.000,0.000-50.000,0.000 0.000,-25.000 100.000,0.000 0.000,0.000 50.000,0.000 0.000,0.000 125.000,0.000 0.000,0.000 50.000,0.000 0.000,0.000 25.000,0.000 0.000,0.000 75.000,0.000 0.000,-50.000-50.000,0.000 0.000,-50.000-75.000,0.000 0.000,-50.000-125.000,0.000 0.000,75.000-25.000,0.000 0.000,75.000-50.000,0.000 0.000,125.000-25.000,0.000 0.000,50.000 25.000,0.000 0.000,-50.000 75.000,0.000 0.000,-75.000 50.000,0.000 0.000,-125.000 100.000,0.000 0.000,-75.000 0.000,0.000 0.000,-50.000-25.000,0.000 0.000,25.000-50.000,0.000 0.000,125.000-50.000,0.000 0.000,100.000 0.000,0.000 0.000,200.000-50.000,0.000 0.000,100.000-50.000,0.000 0.000,0.000 25.000,0.000 0.000,-200.000 25.000,0.000 0.000,-75.000 25.000</inkml:trace>
</inkml:ink>
</file>

<file path=ppt/ink/ink2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24"/>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29350.000 13800.000 1000,'153.000'23.000'0,"6.000"-3.000"0,7.000-3.000 0,6.000-2.000 0,18.000-6.000 0,32.000-6.000 0,31.000-6.000 0,32.000-6.000 0,-10.000-4.000-7,-50.000 1.000-11,-50.000-1.000-12,-50.000 1.000-12</inkml:trace>
</inkml:ink>
</file>

<file path=ppt/ink/ink2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3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24800.000 29800.000 1000,'23.000'-2.000'-86,"-3.000"-3.000"21,-3.000-3.000 23,-2.000-2.000 22,-3.000-3.000 11,1.000 1.000 2,-1.000-1.000 2,1.000 1.000 2</inkml:trace>
</inkml:ink>
</file>

<file path=ppt/ink/ink2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39"/>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26900.000 28200.000 1000,'1.000'-22.000'-65,"4.000"6.000"14,3.000 7.000 11,3.000 6.000 14</inkml:trace>
</inkml:ink>
</file>

<file path=ppt/ink/ink2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4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14900.000 34700.000 1000,'-47.000'-25.000'-6,"6.000"0.000"-12,7.000 0.000-12,6.000 0.000-11,4.000 1.000-1,4.000 4.000 9,3.000 3.000 9,3.000 3.000 11,1.000 1.000 5,1.000 1.000 1,-1.000-1.000 3,1.000 1.000 2,-1.000-1.000 1,1.000 1.000 1,-1.000-1.000 1,1.000 1.000 0,1.000-1.000 0,3.000 1.000 0,3.000-1.000 1,4.000 1.000-1,4.000 1.000 0,6.000 3.000 0,7.000 3.000 0,6.000 4.000-1,4.000 1.000 0,4.000 0.000-1,3.000 0.000-1,3.000 0.000 0,1.000-4.000 0,1.000-5.000 0,-1.000-7.000 1,1.000-5.000 0,-6.000-3.000 0,-8.000 4.000 1,-10.000 3.000-1,-9.000 3.000 1,-2.000-1.000-1,6.000-2.000 0,7.000-3.000 0,6.000-3.000-1</inkml:trace>
</inkml:ink>
</file>

<file path=ppt/ink/ink2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4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18650.000 33750.000 1000,'-27.000'23.000'0,"-3.000"-3.000"0,-3.000-3.000 0,-2.000-2.000 0,-1.000-5.000-6,3.000-2.000-11,3.000-3.000-11,4.000-3.000-12,4.000-4.000 0,6.000-3.000 8,7.000-3.000 9,6.000-2.000 9,4.000-3.000 5,4.000 1.000 3,3.000-1.000 1,3.000 1.000 2,1.000-1.000 0,1.000 1.000 1,-1.000-1.000 0,1.000 1.000 1,-3.000-1.000-1,-2.000 1.000 0,-3.000-1.000 1,-3.000 1.000-1</inkml:trace>
</inkml:ink>
</file>

<file path=ppt/ink/ink2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4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14550.000 34750.000 1000,'-63.000'20.000'-7,"26.000"-9.000"-11,24.000-10.000-12,26.000-8.000-12,15.000-9.000-1,6.000-6.000 9,7.000-6.000 10,6.000-6.000 10,1.000-2.000 5,-3.000 3.000 2,-3.000 3.000 3,-2.000 4.000 1,-6.000 2.000 1,-6.000 4.000 0,-6.000 3.000 1,-6.000 3.000 0</inkml:trace>
</inkml:ink>
</file>

<file path=ppt/ink/ink2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4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22850.000 29300.000 1000,'-24.000'0.000'-6,"4.000"0.000"-12,3.000 0.000-10,3.000 0.000-13,4.000 0.000 0,7.000 0.000 8,6.000 0.000 10,7.000 0.000 8,2.000 0.000 6,1.000 0.000 2,-1.000 0.000 1,1.000 0.000 1</inkml:trace>
</inkml:ink>
</file>

<file path=ppt/ink/ink2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1:59"/>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14550.000 28600.000 1000,'3.000'62.000'-84,"6.000"-24.000"22,7.000-26.000 21,6.000-24.000 21,3.000-13.000 11,0.000 0.000 3,0.000 0.000 1,0.000 0.000 2,0.000 0.000 2,0.000 0.000-1,0.000 0.000 1,0.000 0.000 1,0.000 0.000-1,0.000 0.000 0,0.000 0.000 0,0.000 0.000 0</inkml:trace>
</inkml:ink>
</file>

<file path=ppt/ink/ink2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2:02"/>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22850.000 27450.000 1000,'0.000'-111.000'-71,"0.000"28.000"16,0.000 28.000 15,0.000 29.000 15,0.000 16.000 9,0.000 7.000 5,0.000 6.000 4,0.000 7.000 3,0.000 4.000 3,0.000 3.000 0,0.000 3.000 0,0.000 4.000 0,1.000-1.000 1,4.000-3.000-1,3.000-3.000 0,3.000-2.000 1,1.000-5.000-1,1.000-2.000 0,-1.000-3.000 1,1.000-3.000 0,-3.000-1.000 0,-2.000 4.000 0,-3.000 3.000-1,-3.000 3.000 2,-4.000-1.000-1,-3.000-2.000 0,-3.000-3.000 0,-2.000-3.000 0,-1.000-1.000 0,3.000 4.000 0,3.000 3.000 0,4.000 3.000 0,1.000 4.000 0,0.000 7.000 0,0.000 6.000 0,0.000 7.000 0,-2.000 2.000 0,-3.000 1.000 0,-3.000-1.000 0,-2.000 1.000 0,-1.000 1.000 0,3.000 3.000 0,3.000 3.000 0,4.000 4.000 0,-1.000-1.000 0,-3.000-3.000 0,-3.000-3.000 0,-2.000-2.000 0,-1.000-3.000 0,3.000 1.000 0,3.000-1.000 0,4.000 1.000 0,-1.000-4.000 0,-3.000-6.000 0,-3.000-6.000 0,-2.000-6.000 0,-1.000-4.000 0,3.000 1.000 0,3.000-1.000 0,4.000 1.000 0,1.000-1.000 0,0.000 1.000 0,0.000-1.000 0,0.000 1.000 0,1.000-1.000 0,4.000 1.000 0,3.000-1.000 0,3.000 1.000 0,-1.000-1.000 0,-2.000 1.000 0,-3.000-1.000 0,-3.000 1.000 0,-2.000-1.000 0,0.000 1.000 0,0.000-1.000 0,0.000 1.000 0,0.000-1.000 0,0.000 1.000 0,0.000-1.000 0,0.000 1.000 0,0.000-1.000 0,0.000 1.000 0,0.000-1.000 0,0.000 1.000 0,1.000-1.000 0,4.000 1.000 0,3.000-1.000 0,3.000 1.000-1,1.000-1.000 1,1.000 1.000 0,-1.000-1.000 0,1.000 1.000 0,-3.000-1.000 0,-2.000 1.000-1,-3.000-1.000 1,-3.000 1.000 0,-2.000-1.000-1,0.000 1.000 1,0.000-1.000 0,0.000 1.000 0,-2.000 1.000-1,-3.000 3.000 1,-3.000 3.000 0,-2.000 4.000 0,-3.000 1.000 0,1.000 0.000 0,-1.000 0.000 0,1.000 0.000 0,-1.000 0.000 0,1.000 0.000 0,-1.000 0.000 0,1.000 0.000 0,1.000 0.000 1,3.000 0.000-1,3.000 0.000 0,4.000 0.000 0,-1.000-2.000 0,-3.000-3.000 0,-3.000-3.000 0,-2.000-2.000 0,-1.000-3.000 0,3.000 1.000 0,3.000-1.000 0,4.000 1.000 0</inkml:trace>
</inkml:ink>
</file>

<file path=ppt/ink/ink2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2:03"/>
    </inkml:context>
    <inkml:brush xml:id="br0">
      <inkml:brushProperty name="width" value="0.0333333313465118" units="cm"/>
      <inkml:brushProperty name="height" value="0.0333333313465118" units="cm"/>
      <inkml:brushProperty name="color" value="#f2385b"/>
      <inkml:brushProperty name="ignorePressure" value="0"/>
    </inkml:brush>
  </inkml:definitions>
  <inkml:trace contextRef="#ctx0" brushRef="#br0">23375.000 26525.000 333,'105.000'42.000'166,"33.000"31.000"1,34.000 31.000 0,33.000 31.000-1</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76900.000 37850.000,'0.000'-100.000,"-75.000"125.000,0.000 0.000,25.000 50.000,0.000 0.000,-50.000 25.000,0.000 0.000,75.000-50.000,0.000 0.000,0.000-25.000</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0: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88700.000 3450.000,'0.000'-50.000,"0.000"-25.000,0.000 0.000,25.000 75.000,0.000 0.000,0.000-25.000</inkml:trace>
</inkml:ink>
</file>

<file path=ppt/ink/ink2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2:0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23300.000 29600.000 1000,'-4.000'54.000'-4,"-5.000"10.000"-5,-7.000 10.000-6,-5.000 9.000-6,-1.000-5.000-2,6.000-19.000 2,7.000-18.000 2,6.000-19.000 1,-1.000-8.000 1,-5.000 3.000 1,-7.000 3.000-1,-5.000 4.000 2</inkml:trace>
</inkml:ink>
</file>

<file path=ppt/ink/ink2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2:14"/>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26150.000 56550.000 1000,'25.000'0.000'-66,"0.000"0.000"13,0.000 0.000 14,0.000 0.000 13,1.000 0.000 8,4.000 0.000 5,3.000 0.000 3,3.000 0.000 4,1.000-2.000 3,1.000-3.000 0,-1.000-3.000 1,1.000-2.000 1,-4.000-3.000 0,-6.000 1.000 1,-6.000-1.000-1,-6.000 1.000 1</inkml:trace>
</inkml:ink>
</file>

<file path=ppt/ink/ink2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2:1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15200.000 29750.000 1000,'31.000'-36.000'-32,"13.000"-22.000"-1,12.000-22.000-1,13.000-21.000-1,-2.000-1.000 2,-16.000 22.000 8,-15.000 22.000 7,-15.000 23.000 7,-11.000 10.000 5,-2.000 0.000 1,-3.000 0.000 3,-3.000 0.000 2,1.000 3.000 0,6.000 6.000 1,7.000 7.000-1,6.000 6.000 0,4.000 6.000 0,4.000 6.000 0,3.000 7.000-1,3.000 6.000 0,-1.000-1.000-1,-2.000-5.000 1,-3.000-7.000 0,-3.000-5.000 0</inkml:trace>
</inkml:ink>
</file>

<file path=ppt/ink/ink2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2:1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25050.000 29600.000 1000,'20.000'0.000'-6,"-9.000"0.000"-12,-10.000 0.000-12,-8.000 0.000-12,-12.000 0.000-2,-12.000 0.000 11,-13.000 0.000 9,-12.000 0.000 10,-10.000 6.000 6,-6.000 13.000 1,-6.000 12.000 3,-6.000 13.000 2,-7.000 13.000 1,-6.000 17.000 0,-6.000 15.000 1,-6.000 16.000-1,4.000-1.000 1,16.000-15.000-1,15.000-15.000 0,17.000-16.000 0</inkml:trace>
</inkml:ink>
</file>

<file path=ppt/ink/ink2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3:1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38400.000 21150.000 1000,'1.000'-25.000'-6,"4.000"0.000"-11,3.000 0.000-10,3.000 0.000-12,-1.000 1.000-1,-2.000 4.000 8,-3.000 3.000 8,-3.000 3.000 8,-1.000 3.000 5,4.000 3.000 3,3.000 3.000 2,3.000 4.000 2,1.000 1.000 2,1.000 0.000 0,-1.000 0.000 1,1.000 0.000 0,-1.000 0.000 1,1.000 0.000-1,-1.000 0.000 0,1.000 0.000 0</inkml:trace>
</inkml:ink>
</file>

<file path=ppt/ink/ink2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3:3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75950.000 10750.000 1000,'-4.000'-24.000'-7,"-5.000"4.000"-11,-7.000 3.000-12,-5.000 3.000-12,-3.000 3.000-1,4.000 3.000 9,3.000 3.000 10,3.000 4.000 9,1.000-1.000 7,1.000-3.000 1,-1.000-3.000 2,1.000-2.000 3,-1.000-3.000 0,1.000 1.000 1,-1.000-1.000 0,1.000 1.000 1,1.000-1.000 1,3.000 1.000-1,3.000-1.000 1,4.000 1.000 0,1.000-1.000 0,0.000 1.000 0,0.000-1.000 0,0.000 1.000-1,-2.000 1.000 1,-3.000 3.000-1,-3.000 3.000 0,-2.000 4.000 1,-1.000-1.000-1,3.000-3.000-1,3.000-3.000 1,4.000-2.000 0,-1.000-1.000 0,-3.000 3.000 0,-3.000 3.000 0,-2.000 4.000-1,-3.000-1.000 1,1.000-3.000 0,-1.000-3.000 0,1.000-2.000-1,-1.000-3.000 1,1.000 1.000 0,-1.000-1.000 0,1.000 1.000 0,-3.000 1.000-1,-2.000 3.000 1,-3.000 3.000 0,-3.000 4.000-1,-2.000-1.000 1,0.000-3.000 0,0.000-3.000-1,0.000-2.000 1,-2.000-3.000 0,-3.000 1.000 0,-3.000-1.000 0,-2.000 1.000-1,-1.000 1.000 1,3.000 3.000 0,3.000 3.000 0,4.000 4.000 0,-1.000-3.000 0,-3.000-5.000 0,-3.000-7.000 0,-2.000-5.000 0,-3.000-3.000 0,1.000 4.000 0,-1.000 3.000 0,1.000 3.000 0,-1.000 1.000 0,1.000 1.000 0,-1.000-1.000 0,1.000 1.000 0,-1.000-1.000 0,1.000 1.000 0,-1.000-1.000 1,1.000 1.000-1,-1.000 1.000 0,1.000 3.000 0,-1.000 3.000 0,1.000 4.000 0,1.000 1.000 0,3.000 0.000 0,3.000 0.000 0,4.000 0.000 0,-1.000 0.000 0,-3.000 0.000 0,-3.000 0.000 0,-2.000 0.000 0,-1.000 0.000 0,3.000 0.000 0,3.000 0.000 0,4.000 0.000 0,-1.000 0.000 0,-3.000 0.000 0,-3.000 0.000 0,-2.000 0.000 0,-3.000 0.000 0,1.000 0.000 0,-1.000 0.000 0,1.000 0.000 0,-1.000 0.000 0,1.000 0.000 0,-1.000 0.000 0,1.000 0.000 0,1.000 0.000 0,3.000 0.000 0,3.000 0.000 1,4.000 0.000 0,-3.000 0.000-1,-5.000 0.000 1,-7.000 0.000 0,-5.000 0.000 0,-3.000 0.000 0,4.000 0.000-1,3.000 0.000 1,3.000 0.000 0,-1.000 0.000 0,-2.000 0.000 0,-3.000 0.000-1,-3.000 0.000 1,-2.000 1.000-1,0.000 4.000 0,0.000 3.000 1,0.000 3.000-1,0.000 1.000 1,0.000 1.000 0,0.000-1.000-1,0.000 1.000 1,0.000-1.000-1,0.000 1.000 1,0.000-1.000 0,0.000 1.000-1,1.000 1.000 1,4.000 3.000 0,3.000 3.000-1,3.000 4.000 0,-1.000-1.000 0,-2.000-3.000 0,-3.000-3.000-1,-3.000-2.000 1,-1.000-1.000 0,4.000 3.000 0,3.000 3.000 0,3.000 4.000 0,1.000 1.000-1,1.000 0.000 1,-1.000 0.000 0,1.000 0.000 0,1.000 0.000 0,3.000 0.000-1,3.000 0.000 1,4.000 0.000 0,-1.000 0.000 0,-3.000 0.000 0,-3.000 0.000 0,-2.000 0.000 0,-1.000 0.000-1,3.000 0.000 1,3.000 0.000-1,4.000 0.000 0,-1.000 0.000 1,-3.000 0.000-1,-3.000 0.000 1,-2.000 0.000-1,-1.000 0.000 1,3.000 0.000-1,3.000 0.000 1,4.000 0.000-1,1.000 1.000 1,0.000 4.000 0,0.000 3.000 0,0.000 3.000-1,0.000 1.000 1,0.000 1.000 0,0.000-1.000 0,0.000 1.000 1,0.000 1.000-1,0.000 3.000 0,0.000 3.000 0,0.000 4.000 0,1.000 2.000 0,4.000 4.000 0,3.000 3.000 0,3.000 3.000 0,3.000-1.000 0,3.000-2.000 0,3.000-3.000 0,4.000-3.000 0,-1.000-1.000-1,-3.000 4.000 1,-3.000 3.000 0,-2.000 3.000 0,-1.000-1.000-1,3.000-2.000 1,3.000-3.000-1,4.000-3.000 1,1.000-2.000 0,0.000 0.000 0,0.000 0.000 0,0.000 0.000 0,0.000 1.000 0,0.000 4.000 0,0.000 3.000 0,0.000 3.000 0,-2.000-2.000 0,-3.000-6.000 0,-3.000-6.000 0,-2.000-6.000 0,-3.000-4.000-1,1.000 1.000 1,-1.000-1.000 0,1.000 1.000-1,-1.000-3.000 1,1.000-2.000-1,-1.000-3.000 1,1.000-3.000-1,-1.000-4.000 0,1.000-3.000 0,-1.000-3.000 0,1.000-2.000 0</inkml:trace>
</inkml:ink>
</file>

<file path=ppt/ink/ink2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3:3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70200.000 10150.000 1000,'-121.000'117.000'-6,"10.000"-16.000"-10,10.000-15.000-11,9.000-15.000-11,9.000-12.000-1,9.000-6.000 7,10.000-6.000 9,10.000-6.000 7,7.000-2.000 6,6.000 3.000 2,7.000 3.000 2,6.000 4.000 2,6.000-1.000 1,6.000-3.000 1,7.000-3.000-1,6.000-2.000 1,4.000-3.000 0,4.000 1.000 2,3.000-1.000 1,3.000 1.000 1,3.000-3.000 0,3.000-2.000-1,3.000-3.000-1,4.000-3.000-1,-1.000-6.000 0,-3.000-5.000-1,-3.000-7.000 1,-2.000-5.000-1</inkml:trace>
</inkml:ink>
</file>

<file path=ppt/ink/ink2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3:4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62400.000 23500.000 1000,'23.000'1.000'-86,"-3.000"4.000"21,-3.000 3.000 23,-2.000 3.000 22,-3.000 1.000 11,1.000 1.000 2,-1.000-1.000 2,1.000 1.000 2</inkml:trace>
</inkml:ink>
</file>

<file path=ppt/ink/ink2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3:5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69250.000 16600.000 1000,'-25.000'-5.000'-6,"0.000"-9.000"-12,0.000-10.000-12,0.000-8.000-12,4.000-3.000-1,10.000 7.000 12,10.000 6.000 10,9.000 7.000 11,7.000 2.000 7,7.000 1.000-1,6.000-1.000 2,7.000 1.000 0,-1.000 1.000 1,-6.000 3.000 0,-6.000 3.000 0,-6.000 4.000 0,-2.000 1.000 0,3.000 0.000-1,3.000 0.000-1,4.000 0.000-2</inkml:trace>
</inkml:ink>
</file>

<file path=ppt/ink/ink2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0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58700.000 29400.000 1000,'0.000'-47.000'0,"0.000"6.000"0,0.000 7.000 0,0.000 6.000 0,1.000 4.000-7,4.000 4.000-11,3.000 3.000-12,3.000 3.000-12</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1487.000 422.000,'0.028'0.000,"0.042"0.000,0.047 0.000,0.045 0.000,0.041 0.000,0.034 0.000,0.027 0.000,0.020 0.000,0.014 0.000,0.010 0.000,0.006 0.000,0.003 0.000,0.001 0.000,-0.018 0.000,0.070 0.000,0.085 0.000,0.090 0.000,0.408 0.000,0.245 0.000,0.161 0.000,0.095 0.000,0.837 0.000,0.588 0.000,0.386 0.000,0.227 0.000,2.319 0.000,1.572 0.000,0.941 0.000,0.468 0.000,1.690 0.000,0.432 0.000,-0.404 0.000,-0.910 0.000,-1.166 0.000,-1.245 0.000,-0.405 0.000,-0.501 0.000,-0.231 0.000,-0.483 0.000,-0.609 0.000,-0.644 0.000,-0.196 0.000,-0.337 0.000,-0.402 0.000,-0.414 0.000,-0.189 0.000,-0.178 0.000,-0.048-0.037,-0.108-0.058,0.027-0.030,-0.109-0.010,-0.189 0.004,-0.225 0.012,0.265 0.016,0.043 0.018,-0.101 0.018,-0.187 0.016,-0.043 0.014,-0.096 0.012,0.135 0.009,-0.021 0.007,-0.120 0.005,-0.174 0.004,-0.049 0.002,-0.112 0.001,-0.144 0.001,-0.155 0.000,-0.002 0.000,-0.052-0.001,0.055-0.001,-0.028-0.001,-0.079-0.001,-0.106 0.000,-0.115 0.000,-0.113 0.000,0.278 0.000,0.213 0.000,0.339 0.000,0.175 0.000,0.056 0.000,-0.024 0.000,0.258 0.000,0.052 0.000,-0.084 0.000,-0.165 0.000,-0.058 0.000,-0.132 0.000,-0.199 0.000,-0.227 0.000,-0.229 0.000,-0.213 0.000,-0.187 0.000,-0.156 0.000,-0.126 0.000,-0.097 0.000,-0.071 0.000,-0.049 0.000,-0.028-0.002,-0.020-0.004,-0.007-0.004,0.001-0.004,0.006-0.004,0.008-0.003,0.009-0.002,0.009-0.002,0.008-0.001,0.006-0.001,0.005-0.001,0.004 0.000,0.003 0.000,0.002 0.000,0.001 0.000,0.000 0.000,0.000 0.000,0.000 0.000,0.000 0.000,0.000 0.000,0.000 0.000,0.000 0.000,0.000 0.000,0.000 0.000,0.000 0.000,0.000 0.000,0.000 0.000,0.000 0.000,0.000 0.000,0.000 0.000,0.000 0.000,0.000 0.000,0.000 0.000,0.000 0.000,0.000 0.000,0.000 0.000,0.000 0.000,0.268 0.000</inkml:trace>
</inkml:ink>
</file>

<file path=ppt/ink/ink2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12"/>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66650.000 22000.000 1000,'-72.000'46.000'0,"6.000"-5.000"0,7.000-7.000 0,6.000-5.000 0,-12.000-1.000-6,-27.000 6.000-12,-28.000 7.000-12,-28.000 6.000-12,-2.000-2.000-1,25.000-9.000 10,25.000-10.000 9,25.000-8.000 10,9.000-4.000 5,-6.000 3.000 2,-6.000 3.000 3,-6.000 4.000 1,2.000-1.000 1,14.000-3.000 1,11.000-3.000 0,14.000-2.000 1,5.000-3.000-1,1.000 1.000 1,-1.000-1.000-1,1.000 1.000 0</inkml:trace>
</inkml:ink>
</file>

<file path=ppt/ink/ink2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1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64050.000 25800.000 1000,'25.000'117.000'0,"0.000"-16.000"0,0.000-15.000 0,0.000-15.000 0,3.000-9.000-7,6.000 1.000-11,7.000-1.000-12,6.000 1.000-12,-2.000-7.000-1,-9.000-12.000 9,-10.000-13.000 10,-8.000-12.000 9,-6.000-9.000 6,1.000-2.000 2,-1.000-3.000 2,1.000-3.000 2</inkml:trace>
</inkml:ink>
</file>

<file path=ppt/ink/ink2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3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81350.000 15900.000 1000,'-22.000'46.000'0,"6.000"-5.000"0,7.000-7.000 0,6.000-5.000 0,1.000-6.000-7,-3.000-3.000-11,-3.000-3.000-12,-2.000-2.000-12</inkml:trace>
</inkml:ink>
</file>

<file path=ppt/ink/ink2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4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82850.000 28300.000 1000,'0.000'-47.000'0,"0.000"6.000"0,0.000 7.000 0,0.000 6.000 0,-2.000 4.000-6,-3.000 4.000-9,-3.000 3.000-10,-2.000 3.000-11,2.000 4.000 0,9.000 7.000 7,10.000 6.000 8,10.000 7.000 8,4.000 2.000 5,0.000 1.000 0,0.000-1.000 2,0.000 1.000 2,0.000-1.000-1,0.000 1.000 1,0.000-1.000-1,0.000 1.000-1</inkml:trace>
</inkml:ink>
</file>

<file path=ppt/ink/ink2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49"/>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89300.000 18050.000 1000,'-22.000'45.000'-7,"6.000"-9.000"-11,7.000-10.000-12,6.000-8.000-12</inkml:trace>
</inkml:ink>
</file>

<file path=ppt/ink/ink2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5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70000.000 38250.000 1000,'50.000'-27.000'0,"0.000"-3.000"0,0.000-3.000 0,0.000-2.000 0,3.000-6.000-7,6.000-6.000-11,7.000-6.000-12,6.000-6.000-12,-5.000 2.000-2,-16.000 14.000 11,-15.000 11.000 8,-15.000 14.000 11,-7.000 2.000 5,3.000-6.000 2,3.000-6.000 3,4.000-6.000 1,2.000-1.000 1,4.000 7.000 1,3.000 6.000 0,3.000 7.000 0,-1.000 2.000 1,-2.000 1.000-1,-3.000-1.000 1,-3.000 1.000 0,-4.000-1.000 0,-3.000 1.000 0,-3.000-1.000 0,-2.000 1.000 0</inkml:trace>
</inkml:ink>
</file>

<file path=ppt/ink/ink2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57"/>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93400.000 15550.000 1000,'-115.000'-111.000'0,"23.000"28.000"0,22.000 28.000 0,22.000 29.000 0,16.000 15.000-6,14.000 3.000-10,11.000 3.000-11,14.000 4.000-11,8.000 2.000-2,7.000 4.000 9,6.000 3.000 8,7.000 3.000 8,-1.000 1.000 5,-6.000 1.000 1,-6.000-1.000 2,-6.000 1.000 1</inkml:trace>
</inkml:ink>
</file>

<file path=ppt/ink/ink2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5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88750.000 27150.000 1000,'23.000'-4.000'0,"-3.000"-5.000"0,-3.000-7.000 0,-2.000-5.000 0,2.000-4.000-7,9.000 0.000-11,10.000 0.000-12,10.000 0.000-12,-3.000 1.000-2,-11.000 4.000 10,-14.000 3.000 10,-11.000 3.000 9,-6.000-1.000 6,4.000-2.000 3,3.000-3.000 1,3.000-3.000 2</inkml:trace>
</inkml:ink>
</file>

<file path=ppt/ink/ink2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5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93550.000 17700.000 1000,'-2.000'-90.000'0,"-3.000"23.000"0,-3.000 22.000 0,-2.000 22.000 0,-1.000 21.000-5,3.000 22.000-10,3.000 22.000-9,4.000 23.000-10,1.000 3.000-3,0.000-11.000 7,0.000-14.000 4,0.000-11.000 6</inkml:trace>
</inkml:ink>
</file>

<file path=ppt/ink/ink2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4:5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87350.000 29950.000 1000,'96.000'-69.000'-76,"-5.000"13.000"19,-7.000 12.000 16,-5.000 13.000 18,-8.000 6.000 10,-5.000 0.000 3,-7.000 0.000 3,-5.000 0.000 3,-8.000 1.000 1,-5.000 4.000 1,-7.000 3.000 0,-5.000 3.000 1</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1785.000 399.000,'-0.074'0.074,"-0.115"0.115,-0.134 0.134,-0.135 0.135,-0.102 0.127,-0.073 0.112,-0.049 0.094,-0.079 0.125,-0.093 0.135,-0.095 0.132,-0.212 0.329,-0.124 0.210,-0.058 0.118,-0.012 0.051,-0.681 0.814,-0.396 0.432,-0.130 0.119,0.050-0.090,0.162-0.217,0.221-0.282,0.225-0.193,0.284-0.269,-2.210 4.000</inkml:trace>
</inkml:ink>
</file>

<file path=ppt/ink/ink2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0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91200.000 16900.000 1000,'-111.000'-243.000'0,"28.000"67.000"0,28.000 65.000 0,29.000 66.000 0,11.000 32.000-3,-2.000 1.000-4,-3.000-1.000-4,-3.000 1.000-5,-1.000 1.000-2,4.000 3.000 3,3.000 3.000 3,3.000 4.000 1,7.000 4.000 2,14.000 6.000 2,11.000 7.000 0,14.000 6.000 1,2.000 1.000-1,-6.000-3.000-4,-6.000-3.000-5,-6.000-2.000-4</inkml:trace>
</inkml:ink>
</file>

<file path=ppt/ink/ink2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0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86050.000 32450.000 1000,'-24.000'-25.000'0,"4.000"0.000"0,3.000 0.000 0,3.000 0.000 0,6.000 0.000-5,9.000 0.000-7,10.000 0.000-8,10.000 0.000-8,5.000 0.000-2,4.000 0.000 7,3.000 0.000 4,3.000 0.000 6,-1.000 0.000 3,-2.000 0.000-2,-3.000 0.000-1,-3.000 0.000-1</inkml:trace>
</inkml:ink>
</file>

<file path=ppt/ink/ink2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0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91800.000 18250.000 1000,'1.000'-111.000'0,"4.000"28.000"0,3.000 28.000 0,3.000 29.000 0,1.000 29.000-2,1.000 31.000-4,-1.000 32.000-3,1.000 31.000-3,-3.000 4.000-6,-2.000-21.000-5,-3.000-22.000-5,-3.000-22.000-6</inkml:trace>
</inkml:ink>
</file>

<file path=ppt/ink/ink2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0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84650.000 34350.000 1000,'-22.000'-24.000'0,"6.000"4.000"0,7.000 3.000 0,6.000 3.000 0,4.000 3.000-7,4.000 3.000-11,3.000 3.000-12,3.000 4.000-12</inkml:trace>
</inkml:ink>
</file>

<file path=ppt/ink/ink2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1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102300.000 43250.000 1000,'-46.000'21.000'-6,"10.000"-5.000"-10,10.000-7.000-12,9.000-5.000-10,4.000-4.000-2,1.000 0.000 7,-1.000 0.000 9,1.000 0.000 6</inkml:trace>
</inkml:ink>
</file>

<file path=ppt/ink/ink2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14"/>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91700.000 39050.000 1000,'-4.000'-25.000'-6,"-5.000"0.000"-9,-7.000 0.000-10,-5.000 0.000-10,-1.000 4.000-2,6.000 10.000 7,7.000 10.000 7,6.000 9.000 7,1.000 2.000 5,-3.000-2.000 1,-3.000-3.000 2,-2.000-3.000 2</inkml:trace>
</inkml:ink>
</file>

<file path=ppt/ink/ink2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16"/>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92150.000 39050.000 1000,'-22.000'20.000'-6,"6.000"-9.000"-12,7.000-10.000-12,6.000-8.000-12,3.000-8.000-2,0.000-2.000 11,0.000-3.000 9,0.000-3.000 10,0.000-2.000 5,0.000 0.000 2,0.000 0.000 2,0.000 0.000 2,0.000 1.000 2,0.000 4.000-1,0.000 3.000 1,0.000 3.000 0</inkml:trace>
</inkml:ink>
</file>

<file path=ppt/ink/ink2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30"/>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102100.000 44050.000 1000,'-2.000'-24.000'0,"-3.000"4.000"0,-3.000 3.000 0,-2.000 3.000 0,-1.000 1.000-4,3.000 1.000-8,3.000-1.000-8,4.000 1.000-7,-1.000-1.000-1,-3.000 1.000 6,-3.000-1.000 5,-2.000 1.000 7,-3.000 1.000 2,1.000 3.000 0,-1.000 3.000-1,1.000 4.000 0,-1.000-1.000-1,1.000-3.000 0,-1.000-3.000 1,1.000-2.000-1</inkml:trace>
</inkml:ink>
</file>

<file path=ppt/ink/ink2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3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92100.000 37850.000 1000,'-22.000'-68.000'0,"6.000"17.000"0,7.000 15.000 0,6.000 16.000 0,1.000 10.000-7,-3.000 7.000-11,-3.000 6.000-12,-2.000 7.000-12</inkml:trace>
</inkml:ink>
</file>

<file path=ppt/ink/ink2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3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102350.000 43900.000 1000,'-4.000'-25.000'0,"-5.000"0.000"0,-7.000 0.000 0,-5.000 0.000 0,-3.000 0.000-6,4.000 0.000-9,3.000 0.000-10,3.000 0.000-10,1.000 3.000 0,1.000 6.000 11,-1.000 7.000 9,1.000 6.000 11,-1.000 3.000 4,1.000 0.000-2,-1.000 0.000-1,1.000 0.000-1,-1.000 0.000-3,1.000 0.000-1,-1.000 0.000-2,1.000 0.000-2</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1752.000 399.000,'0.028'0.009,"0.043"0.014,0.050 0.017,0.051 0.017,0.047 0.016,0.042 0.014,0.035 0.012,0.028 0.009,0.105 0.182,0.146 0.279,0.198 0.247,0.217 0.209,0.140 0.205,0.080 0.188,0.072 0.200,0.062 0.193,0.235 0.285,0.108 0.101,0.018-0.023,-0.040-0.101,0.477 0.635,0.041 0.084,-0.125-0.131,-0.215-0.249,-0.458-0.623,-0.091-0.172,-0.064-0.153,-0.042-0.131,0.083 0.088,-0.052 0.004,-0.086-0.065,-0.102-0.105,-0.104-0.123,-0.098-0.125,-0.112-0.154,-0.112-0.161,-0.104-0.154,-0.091-0.138,-0.076-0.118,-0.061-0.096,-0.040-0.066,-0.052-0.053,-0.041-0.031,-0.030-0.015,-0.021-0.004,-0.014 0.003,-0.008 0.007,-0.004 0.009,-0.001 0.009,0.001 0.009,0.002 0.008,0.002 0.006,0.002 0.005,0.002 0.004,0.002 0.003,0.002 0.002,0.001 0.001,0.001 0.001,0.001 0.000,0.000 0.000,0.000 0.000,0.000 0.000,0.000 0.000,0.000 0.000,0.000 0.000,0.000 0.000,0.193 1.000</inkml:trace>
</inkml:ink>
</file>

<file path=ppt/ink/ink2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41"/>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90650.000 35500.000 1000,'-57.000'28.000'-3,"-11.000"6.000"-6,-14.000 7.000-6,-11.000 6.000-6,-3.000 3.000-3,10.000 0.000-1,10.000 0.000-2,9.000 0.000 0,10.000 1.000 2,14.000 4.000 5,11.000 3.000 6,14.000 3.000 5,16.000 3.000 4,22.000 3.000 1,22.000 3.000 2,23.000 4.000 0,5.000-6.000 1,-9.000-11.000-1,-10.000-14.000 1,-8.000-11.000-1</inkml:trace>
</inkml:ink>
</file>

<file path=ppt/ink/ink27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f0"/>
      <inkml:brushProperty name="ignorePressure" value="0"/>
    </inkml:brush>
  </inkml:definitions>
  <inkml:trace contextRef="#ctx0" brushRef="#br0">1328.000 623.000,'0.064'0.000,"0.101"0.000,0.117 0.000,0.118 0.000,0.111 0.000,0.098 0.000,0.082 0.000,0.066 0.000,0.023 0.000,-0.006 0.000,-0.024 0.000,-0.034 0.000,0.496-0.092,0.357-0.071,0.242-0.052,0.150-0.036,1.056-0.004,0.896 0.016,1.389 0.028,0.720 0.033,0.238 0.034,-0.088 0.033,0.667 0.029,0.144 0.025,-0.201 0.020,-0.407 0.015,1.184 0.011,0.496 0.008,0.019 0.005,-0.509 0.003,-0.809 0.002,-0.942 0.000,-0.847 0.000,-0.871-0.001,-0.822-0.001,-0.731-0.001,-0.544-0.001,-0.459-0.001,-0.297-0.001,-0.245-0.001,-0.193-0.001,-0.146 0.000,-0.032 0.000,0.044 0.000,0.144 0.000,0.051 0.000,-0.013 0.000,-0.053 0.000,0.073 0.000,0.001 0.000,-0.046 0.000,-0.072 0.000,-0.121 0.000,-0.025 0.000,-0.037 0.000,-0.043 0.000,-0.031 0.000,-0.038 0.000,-0.033 0.000,0.317 0.110,0.198 0.099,0.149 0.085,0.107 0.070,0.422 0.091,0.224 0.025,0.394 0.017,0.179 0.011,0.029 0.007,-0.070 0.003,0.001-0.036,-0.101-0.059,-0.159-0.069,-0.184-0.070,-0.019-0.058,-0.227-0.064,-0.275-0.053,-0.282-0.042,-0.263-0.032,-0.230-0.023,-0.191-0.015,-0.151-0.009,-0.114-0.005,-0.081-0.002,-0.055 0.000,-0.034 0.002,-0.018 0.002,-0.007 0.003,0.001 0.002,0.006 0.002,0.008 0.002,0.009 0.001,0.009 0.001,1.126 0.000</inkml:trace>
</inkml:ink>
</file>

<file path=ppt/ink/ink27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30000.000 35950.000,'0.000'-50.000,"-50.000"-50.000,0.000 0.000,25.000 75.000,0.000 0.000,25.000 0.000,0.000 0.000,50.000 25.000,0.000 0.000,50.000 0.000,0.000 0.000,50.000 75.000,0.000 0.000,-25.000-25.000,0.000 0.000,50.000-25.000,0.000 0.000,0.000-25.000,0.000 0.000,25.000-25.000,0.000 0.000,0.000-25.000,0.000 0.000,0.000 25.000,0.000 0.000,-50.000 0.000,0.000 0.000,-25.000 25.000,0.000 0.000,-25.000 50.000,0.000 0.000,-25.000 0.000,0.000 0.000,50.000 25.000,0.000 0.000,0.000-50.000,0.000 0.000,50.000-25.000,0.000 0.000,50.000-25.000,0.000 0.000,0.000-25.000,0.000 0.000,-25.000 0.000,0.000 0.000,0.000-50.000,0.000 0.000,0.000 25.000,0.000 0.000,-50.000 75.000,0.000 0.000,-25.000 75.000,0.000 0.000,0.000 50.000,0.000 0.000,100.000-75.000,0.000 0.000,50.000-50.000,0.000 0.000,75.000-150.000,0.000 0.000,25.000 25.000,0.000 0.000,-50.000 75.000,0.000 0.000,-75.000 25.000,0.000 0.000,-50.000 50.000,0.000 0.000,0.000 50.000,0.000 0.000,25.000 50.000,0.000 0.000,0.000-75.000,0.000 0.000,50.000-25.000,0.000 0.000,50.000-100.000,0.000 0.000,75.000-75.000,0.000 0.000,-50.000 50.000,0.000 0.000,-50.000 100.000,0.000 0.000,-50.000 50.000,0.000 0.000,-50.000 75.000,0.000 0.000,25.000-75.000,0.000 0.000,100.000-25.000,0.000 0.000,25.000-100.000,0.000 0.000,0.000-25.000,0.000 0.000,-25.000 75.000,0.000 0.000,-50.000 25.000,0.000 0.000,0.000 75.000,0.000 0.000,0.000-50.000,0.000 0.000,25.000-25.000,0.000 0.000,75.000 0.000,0.000 0.000,-25.000-50.000,0.000 0.000,-75.000 25.000,0.000 0.000,-25.000 25.000,0.000 0.000,-50.000 0.000,0.000 0.000,0.000 0.000,0.000 0.000,0.000-25.000,0.000 0.000,-25.000 0.000,0.000 0.000,-100.000 25.000,0.000 0.000,-50.000 25.000</inkml:trace>
</inkml:ink>
</file>

<file path=ppt/ink/ink27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51650.000 36800.000,'0.000'-50.000,"0.000"0.000,0.000 0.000,0.000 0.000,0.000 0.000,0.000 0.000,0.000 0.000,-25.000 0.000,0.000 0.000,0.000 50.000,0.000 0.000,-25.000 0.000,0.000 0.000,-25.000 50.000,0.000 0.000,0.000 50.000,0.000 0.000,0.000 25.000,0.000 0.000,25.000-25.000,0.000 0.000,50.000 0.000,0.000 0.000,0.000-25.000,0.000 0.000,75.000-25.000,0.000 0.000,25.000-25.000,0.000 0.000,50.000-100.000,0.000 0.000,-25.000-50.000,0.000 0.000,-50.000 0.000,0.000 0.000,0.000-25.000,0.000 0.000,-50.000 25.000,0.000 0.000,0.000 50.000,0.000 0.000,-25.000 25.000,0.000 0.000,25.000 75.000,0.000 0.000,-25.000 100.000,0.000 0.000,0.000 50.000,0.000 0.000,-75.000 25.000,0.000 0.000,25.000-50.000,0.000 0.000,25.000-100.000,0.000 0.000,25.000-75.000,0.000 0.000,25.000-75.000,0.000 0.000,25.000-25.000,0.000 0.000,0.000 75.000,0.000 0.000,25.000 25.000,0.000 0.000,25.000 0.000,0.000 0.000,-25.000 0.000,0.000 0.000,0.000 25.000,0.000 0.000,-25.000-25.000,0.000 0.000,-25.000-50.000,0.000 0.000,0.000 50.000</inkml:trace>
</inkml:ink>
</file>

<file path=ppt/ink/ink27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53100.000 35950.000,'0.000'-300.000,"25.000"175.000,0.000 0.000,0.000 75.000,0.000 0.000,-25.000 75.000,0.000 0.000,-25.000 175.000,0.000 0.000,0.000 75.000,0.000 0.000,-25.000 25.000,0.000 0.000,0.000 75.000,0.000 0.000,25.000 100.000,0.000 0.000,0.000-50.000,0.000 0.000,0.000-200.000,0.000 0.000,0.000-200.000</inkml:trace>
</inkml:ink>
</file>

<file path=ppt/ink/ink27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53250.000 36800.000,'0.000'-150.000,"50.000"75.000,0.000 0.000,25.000 50.000,0.000 0.000,-50.000 50.000,0.000 0.000,-25.000 125.000,0.000 0.000,-75.000-25.000,0.000 0.000,25.000-25.000,0.000 0.000,25.000-75.000,0.000 0.000,125.000-25.000,0.000 0.000,-25.000 0.000,0.000 0.000,-25.000 25.000,0.000 0.000,-75.000 100.000,0.000 0.000,-75.000 0.000,0.000 0.000,0.000 0.000,0.000 0.000,25.000-50.000,0.000 0.000,50.000-75.000</inkml:trace>
</inkml:ink>
</file>

<file path=ppt/ink/ink27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54350.000 37100.000,'-50.000'0.000,"-25.000"0.000,0.000 0.000,50.000 0.000,0.000 0.000,0.000 0.000,0.000 0.000,100.000-25.000,0.000 0.000,75.000 25.000,0.000 0.000,25.000-25.000,0.000 0.000,-25.000 25.000,0.000 0.000,0.000 25.000,0.000 0.000,-125.000 0.000</inkml:trace>
</inkml:ink>
</file>

<file path=ppt/ink/ink27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56400.000 36550.000,'50.000'0.000,"-50.000"-25.000,0.000 0.000,0.000-25.000,0.000 0.000,-25.000 50.000,0.000 0.000,-50.000 0.000,0.000 0.000,25.000 25.000,0.000 0.000,0.000 25.000,0.000 0.000,-25.000 50.000,0.000 0.000,25.000 0.000,0.000 0.000,25.000 25.000,0.000 0.000,25.000-50.000,0.000 0.000,25.000 0.000,0.000 0.000,75.000-75.000,0.000 0.000,75.000-25.000,0.000 0.000,-25.000-50.000,0.000 0.000,-75.000 50.000,0.000 0.000,-50.000-25.000</inkml:trace>
</inkml:ink>
</file>

<file path=ppt/ink/ink27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56400.000 35050.000,'0.000'-50.000,"-25.000"75.000,0.000 0.000,25.000 100.000,0.000 0.000,0.000 50.000,0.000 0.000,-25.000-25.000,0.000 0.000,25.000-100.000</inkml:trace>
</inkml:ink>
</file>

<file path=ppt/ink/ink27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56900.000 35000.000,'0.000'-50.000,"0.000"125.000,0.000 0.000,0.000 75.000,0.000 0.000,0.000 0.000,0.000 0.000,0.000-50.000,0.000 0.000,0.000-75.000</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636.000 606.000,'0.033'0.000,"0.050"0.000,0.055 0.000,0.054 0.000,0.048 0.000,0.040 0.000,0.032 0.000,0.024 0.000,0.017 0.000,0.011 0.000,0.007 0.000,0.400 0.000,0.315 0.000,0.214 0.000,0.133 0.000,0.274 0.037,0.197 0.058,0.796 0.104,0.384 0.052,0.093 0.015,-0.101-0.010,-0.015-0.025,-0.180-0.033,-0.272-0.036,-0.311-0.035,-0.184-0.031,-0.237-0.027,-0.198-0.022,-0.232-0.018,-0.237-0.013,-0.222-0.010,0.043-0.006,-0.012-0.004,-0.046-0.002,-0.064-0.001,0.260-0.073,0.154-0.041,0.240-0.109,0.131-0.071,0.051-0.042,-0.004-0.020,-0.020-0.004,-0.103 0.006,-0.148 0.012,-0.166 0.015,-0.037 0.016,-0.098 0.015,-0.131 0.014,-0.142 0.012,0.175-0.267,0.070-0.204,-0.021-0.076,-0.077 0.012,-0.108 0.068,-0.120 0.098,-0.118 0.037,-0.108 0.068,-0.094 0.084,-0.078 0.087,-0.044 0.009,-0.019-0.041,-0.038-0.089,-0.047-0.039,-0.050-0.004,-0.048 0.018,0.143-0.259,0.048-0.145,-0.035-0.032,-0.026-0.040,-0.038 0.010,-0.044 0.042,-0.044-0.070,-0.041 0.011,-0.036 0.062,-0.030 0.090,-0.024-0.138,-0.019-0.053,-0.032-0.141,-0.038-0.041,-0.039 0.027,-0.037 0.068,-0.033 0.034,-0.028 0.084,-0.023 0.109,-0.018 0.117,-0.032-0.089,-0.038-0.066,-0.095-0.066,-0.050 0.013,-0.018 0.063,0.004 0.090,-0.185-0.176,-0.145-0.112,-0.109-0.063,-0.077-0.026,0.022 0.054,0.084 0.101,0.117 0.124,0.130 0.130,-0.055 0.032,-0.023 0.040,-0.147-0.013,-0.069 0.028,-0.014 0.052,0.022 0.064,-0.140 0.011,-0.086 0.050,-0.156 0.053,-0.042 0.051,0.034 0.046,0.080 0.040,0.030 0.051,0.070 0.054,0.090 0.052,0.096 0.047,-0.036-0.033,0.030-0.008,0.069 0.008,0.090 0.018,-0.033-0.051,-0.035-0.017,0.003 0.005,0.027 0.020,0.040 0.027,0.046 0.030,0.046 0.030,0.043 0.027,0.056 0.024,0.060 0.020,0.059 0.016,0.053 0.012,-0.120 0.009,-0.148 0.006,-0.063 0.004,-0.004 0.002,0.034 0.001,0.056 0.000,0.047-0.001,0.038-0.001,0.030-0.001,0.022-0.001,-0.058-0.001,-0.031-0.001,-0.049-0.001,-0.057-0.001,-0.020 0.000,0.004 0.000,0.038 0.073,0.057 0.042,0.065 0.018,0.065 0.002,0.042-0.009,0.024-0.015,0.011-0.018,0.002-0.018,-0.078 0.056,-0.050 0.026,-0.028 0.024,-0.012 0.020,-0.001 0.016,0.006 0.013,0.029 0.010,0.041 0.007,0.046 0.005,0.046 0.003,-0.056 0.014,-0.003-0.001,0.017-0.002,0.028-0.003,-0.078 0.003,-0.025 0.027,0.005 0.014,0.024 0.005,0.035-0.002,0.039-0.006,-0.016 0.047,-0.051 0.004,-0.014 0.050,0.011 0.002,0.026-0.029,0.034-0.047,-0.056 0.130,-0.036 0.086,-0.001 0.051,0.021 0.025,0.033 0.007,0.039-0.005,-0.016-0.031,0.024-0.046,0.048-0.051,0.060-0.051,-0.048 0.081,-0.039 0.013,-0.068 0.060,-0.007 0.013,0.032-0.019,0.055-0.038,0.065 0.045,0.067 0.021,0.063 0.004,0.056-0.007,-0.026 0.060,-0.003 0.025,0.012 0.001,0.020-0.015,-0.049 0.087,-0.016 0.072,0.006 0.020,0.019-0.015,0.027-0.036,0.030-0.047,0.029 0.226,0.027 0.089,0.023-0.005,0.019-0.065,0.089 0.068,0.053 0.000,0.045 0.030,0.036-0.026,0.028-0.060,0.021-0.078,-0.004-0.010,-0.019-0.039,0.053 0.091,0.010-0.024,-0.015-0.081,-0.029-0.110,-0.036-0.120,-0.038-0.117,-0.036-0.106,-0.032-0.091,0.009-0.015,0.037 0.045,0.038 0.013,0.036-0.008,0.033-0.021,0.028-0.028,0.022-0.030,0.017-0.029,-0.011 0.035,-0.029 0.073,-0.020 0.019,-0.013-0.018,-0.007-0.039,-0.003-0.051,0.000-0.054,0.002-0.052,0.003-0.047,0.003-0.040,0.022 0.114,0.032 0.057,0.091 0.109,0.049 0.060,0.018 0.024,-0.003 0.000,-0.016-0.016,-0.023-0.025,-0.026-0.029,-0.026-0.029,0.066-0.024,0.001-0.053,-0.025-0.052,-0.040-0.048,-0.045-0.041,-0.045-0.033,-0.041-0.026,-0.035-0.019,-0.028-0.013,-0.022-0.008,-0.016-0.005,-0.011-0.002,-0.007 0.000,-0.004 0.001,-0.002 0.001,0.000 0.002,0.001 0.002,0.001 0.002,0.001 0.001,0.266 0.000</inkml:trace>
</inkml:ink>
</file>

<file path=ppt/ink/ink27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56400.000 35200.000,'0.000'-100.000,"0.000"75.000,0.000 0.000,0.000 0.000,0.000 0.000,0.000 0.000,0.000 0.000,0.000 0.000,0.000 0.000,0.000 75.000,0.000 0.000,0.000 75.000,0.000 0.000,0.000 25.000,0.000 0.000,0.000 0.000,0.000 0.000,0.000 0.000,0.000 0.000,0.000-50.000,0.000 0.000,-25.000-75.000</inkml:trace>
</inkml:ink>
</file>

<file path=ppt/ink/ink27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57050.000 33850.000,'0.000'-50.000,"-50.000"-50.000,0.000 0.000,0.000 50.000,0.000 0.000,0.000 0.000,0.000 0.000,0.000 25.000,0.000 0.000,-25.000 0.000,0.000 0.000,25.000 75.000,0.000 0.000,-25.000 100.000,0.000 0.000,50.000-25.000,0.000 0.000,0.000 25.000,0.000 0.000,25.000 0.000,0.000 0.000,25.000-50.000,0.000 0.000,50.000-75.000,0.000 0.000,75.000-75.000,0.000 0.000,50.000-100.000,0.000 0.000,-25.000-100.000,0.000 0.000,-100.000 25.000,0.000 0.000,-75.000 100.000,0.000 0.000,0.000 50.000,0.000 0.000,-25.000 75.000,0.000 0.000,0.000 100.000,0.000 0.000,0.000 100.000,0.000 0.000,25.000 25.000,0.000 0.000,0.000-50.000,0.000 0.000,50.000 25.000,0.000 0.000,-25.000-100.000,0.000 0.000,0.000-50.000</inkml:trace>
</inkml:ink>
</file>

<file path=ppt/ink/ink27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56950.000 35550.000,'0.000'-50.000,"0.000"-75.000,0.000 0.000,0.000 75.000,0.000 0.000,0.000 0.000,0.000 0.000,0.000 25.000,0.000 0.000,25.000 25.000,0.000 0.000,-25.000 200.000,0.000 0.000,0.000 25.000,0.000 0.000,0.000-100.000,0.000 0.000,-25.000-75.000,0.000 0.000,0.000-50.000,0.000 0.000,0.000-150.000,0.000 0.000,25.000-100.000,0.000 0.000,75.000 75.000,0.000 0.000,-25.000 150.000,0.000 0.000,-50.000 50.000,0.000 0.000,25.000 50.000</inkml:trace>
</inkml:ink>
</file>

<file path=ppt/ink/ink27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57100.000 37250.000,'-50.000'0.000,"25.000"0.000,0.000 0.000,0.000-25.000,0.000 0.000,25.000 0.000,0.000 0.000,75.000-25.000,0.000 0.000,100.000 25.000,0.000 0.000,75.000 0.000,0.000 0.000,-25.000 25.000,0.000 0.000,-50.000 50.000,0.000 0.000,-50.000-25.000,0.000 0.000,-100.000 0.000</inkml:trace>
</inkml:ink>
</file>

<file path=ppt/ink/ink2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60350.000 36500.000,'-50.000'-100.000,"25.000"100.000,0.000 0.000,-50.000 0.000,0.000 0.000,-25.000 75.000,0.000 0.000,-50.000 50.000,0.000 0.000,25.000 0.000,0.000 0.000,50.000-25.000,0.000 0.000,75.000 0.000,0.000 0.000,100.000-50.000,0.000 0.000,100.000-50.000,0.000 0.000,25.000 0.000,0.000 0.000,-150.000-25.000,0.000 0.000,-50.000 0.000</inkml:trace>
</inkml:ink>
</file>

<file path=ppt/ink/ink2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59900.000 35100.000,'0.000'-150.000,"0.000"175.000,0.000 0.000,-25.000 150.000,0.000 0.000,0.000 50.000,0.000 0.000,0.000-125.000,0.000 0.000,50.000-75.000,0.000 0.000,0.000-50.000</inkml:trace>
</inkml:ink>
</file>

<file path=ppt/ink/ink27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60400.000 34950.000,'0.000'150.000,"0.000"0.000,0.000 0.000,0.000-25.000,0.000 0.000,0.000-50.000,0.000 0.000,0.000-50.000,0.000 0.000,0.000 0.000</inkml:trace>
</inkml:ink>
</file>

<file path=ppt/ink/ink27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60150.000 34100.000,'-50.000'-100.000,"0.000"0.000,0.000 0.000,25.000 100.000,0.000 0.000,0.000 175.000,0.000 0.000,25.000-25.000,0.000 0.000,75.000-100.000,0.000 0.000,100.000-50.000,0.000 0.000,-50.000-100.000,0.000 0.000,-50.000-25.000,0.000 0.000,-100.000-25.000,0.000 0.000,-75.000 50.000,0.000 0.000,-50.000 100.000,0.000 0.000,50.000 150.000,0.000 0.000,50.000-75.000</inkml:trace>
</inkml:ink>
</file>

<file path=ppt/ink/ink27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61200.000 36900.000,'-200.000'0.000,"150.000"0.000,0.000 0.000,200.000 0.000,0.000 0.000,100.000-25.000,0.000 0.000,-25.000 0.000,0.000 0.000,-75.000 75.000,0.000 0.000,-125.000-25.000,0.000 0.000,0.000 0.000</inkml:trace>
</inkml:ink>
</file>

<file path=ppt/ink/ink27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62850.000 36600.000,'0.000'-50.000,"0.000"25.000,0.000 0.000,-25.000 0.000,0.000 0.000,0.000 100.000,0.000 0.000,-50.000 75.000,0.000 0.000,0.000 0.000,0.000 0.000,75.000-50.000,0.000 0.000,0.000-25.000,0.000 0.000,125.000-75.000,0.000 0.000,0.000-100.000,0.000 0.000,50.000-125.000,0.000 0.000,-150.000 50.000,0.000 0.000,-75.000 100.000,0.000 0.000,-75.000 75.000,0.000 0.000,0.000 75.000,0.000 0.000,75.000 25.000,0.000 0.000,50.000-75.000</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1551.000 642.000,'0.017'0.000,"0.026"0.000,0.029 0.000,0.029 0.000,0.026 0.000,0.022 0.000,0.018 0.000,0.014 0.000,0.010 0.000,0.007 0.000,0.005 0.000,0.003 0.000,0.001 0.000,0.000 0.000,0.000 0.000,0.007-0.006,0.008-0.009,0.009-0.010,0.008-0.010,0.008-0.009,0.006-0.007,0.005-0.006,0.004-0.005,0.003-0.003,0.002-0.002,0.001-0.001,0.001-0.001,0.000 0.000,0.000 0.000,0.000 0.000,0.181-0.174,0.169-0.134,0.136-0.095,0.105-0.063,0.372-0.295,0.295-0.202,0.150-0.127,0.046-0.070,-0.079 0.009,-0.153 0.059,-0.189 0.086,-0.199 0.097,-0.043-0.013,-0.087 0.064,-0.109 0.109,-0.115 0.130,-0.121 0.134,-0.117 0.126,-0.105 0.112,-0.090 0.095,-0.073 0.077,-0.057 0.060,-0.043 0.044,-0.031 0.031,-0.021 0.020,-0.012 0.012,0.005 0.015,0.015 0.016,0.021 0.015,0.023 0.014,0.023 0.012,0.021 0.010,0.018 0.008,0.015 0.006,0.067 0.068,0.096 0.104,0.217 0.174,0.132 0.132,0.067 0.096,0.021 0.065,0.137 0.170,0.054 0.077,-0.003 0.012,-0.039-0.030,-0.060 0.055,-0.068-0.042,-0.032-0.082,-0.080-0.102,-0.105-0.107,-0.113-0.102,-0.103-0.110,-0.088-0.107,-0.073-0.097,-0.057-0.084,-0.043-0.069,-0.031-0.055,-0.021-0.041,-0.013-0.030,-0.007-0.020,-0.003-0.012,0.030-0.007,0.048-0.003,0.057 0.000,0.058 0.002,0.275-0.107,0.247-0.096,0.174-0.118,0.114-0.124,0.141-0.155,0.148-0.164,0.086-0.047,-0.033 0.032,-0.107 0.079,-0.147 0.104,-0.099-0.070,-0.144 0.032,-0.124 0.073,-0.101 0.093,-0.105 0.075,-0.052 0.027,0.092-0.028,0.031 0.013,-0.010 0.038,-0.036 0.051,0.005 0.038,-0.042 0.026,-0.070 0.017,-0.082 0.010,-0.062 0.023,-0.044 0.029,-0.030 0.032,-0.018 0.031,-0.010 0.028,-0.003 0.024,0.001 0.020,0.004 0.015,0.005 0.012,0.005 0.008,0.094 0.006,0.143 0.004,0.257-0.145,0.163-0.083,0.091-0.036,0.038-0.004,0.167-0.057,0.090-0.086,0.053-0.025,-0.049 0.016,-0.110 0.041,-0.141 0.054,-0.151 0.058,-0.146 0.057,-0.132 0.052,-0.113 0.044,-0.093 0.055,-0.073 0.058,-0.055 0.055,-0.039 0.050,0.065 0.134,0.128 0.179,0.214 0.268,0.105 0.157,0.028 0.075,-0.023 0.017,0.038 0.053,0.000-0.003,-0.024 0.073,-0.037-0.031,-0.043-0.096,-0.044-0.130,-0.024-0.096,-0.103-0.165,-0.104-0.148,-0.095-0.124,-0.082-0.099,-0.067-0.075,-0.051-0.054,-0.038-0.036,-0.026-0.023,-0.017-0.012,-0.010-0.005,-0.004 0.000,-0.001 0.003,0.255 0.009,0.190 0.003,0.233 0.002,0.115 0.004,0.066 0.004,0.030 0.003,0.042-0.071,-0.027-0.040,-0.070-0.017,-0.092-0.001,0.112-0.001,-0.052 0.019,-0.103 0.022,-0.125 0.022,-0.128 0.020,-0.118 0.017,-0.101 0.013,-0.083 0.010,-0.064 0.008,-0.047 0.005,-0.033 0.003,-0.021 0.002,-0.012 0.001,-0.006 0.000,-0.001 0.000,0.002-0.001,0.003-0.001,0.004-0.001,0.004-0.001,0.004 0.000,0.003 0.000,0.003 0.000,0.002 0.000,0.001 0.000,0.068 0.000,0.111 0.000,1.602 0.000</inkml:trace>
</inkml:ink>
</file>

<file path=ppt/ink/ink27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64500.000 36450.000,'50.000'-50.000,"-25.000"0.000,0.000 0.000,50.000-25.000,0.000 0.000,-50.000 50.000,0.000 0.000,-25.000 0.000,0.000 0.000,-100.000 50.000,0.000 0.000,-25.000 50.000,0.000 0.000,25.000 50.000,0.000 0.000,0.000 0.000,0.000 0.000,100.000 0.000,0.000 0.000,25.000-25.000,0.000 0.000,150.000-75.000,0.000 0.000,0.000-25.000,0.000 0.000,-125.000-25.000</inkml:trace>
</inkml:ink>
</file>

<file path=ppt/ink/ink27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64900.000 36850.000,'150.000'-150.000,"-50.000"150.000,0.000 0.000,-50.000 50.000,0.000 0.000,-75.000 75.000,0.000 0.000,-125.000 25.000,0.000 0.000,75.000-75.000,0.000 0.000,50.000-25.000,0.000 0.000,75.000-50.000,0.000 0.000,125.000-75.000,0.000 0.000,0.000-50.000,0.000 0.000,-25.000 25.000,0.000 0.000,-50.000-25.000,0.000 0.000,-75.000-25.000,0.000 0.000,25.000 0.000,0.000 0.000,-50.000 75.000,0.000 0.000,0.000 25.000,0.000 0.000,25.000 25.000,0.000 0.000,0.000 50.000,0.000 0.000,-25.000 125.000,0.000 0.000,-25.000 50.000,0.000 0.000,-25.000-25.000,0.000 0.000,0.000-25.000,0.000 0.000,25.000-125.000,0.000 0.000,25.000-50.000,0.000 0.000,50.000-125.000,0.000 0.000,25.000 50.000,0.000 0.000,25.000 0.000,0.000 0.000,-25.000 50.000,0.000 0.000,25.000 25.000,0.000 0.000,-25.000 25.000,0.000 0.000,-25.000-25.000,0.000 0.000,-25.000 0.000</inkml:trace>
</inkml:ink>
</file>

<file path=ppt/ink/ink27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67250.000 35300.000,'0.000'-50.000,"-25.000"0.000,0.000 0.000,0.000 25.000,0.000 0.000,0.000 225.000,0.000 0.000,0.000 50.000,0.000 0.000,-50.000 300.000,0.000 0.000,25.000-125.000,0.000 0.000,25.000-50.000,0.000 0.000,25.000-300.000</inkml:trace>
</inkml:ink>
</file>

<file path=ppt/ink/ink27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67750.000 36600.000,'-50.000'100.000,"75.000"50.000,0.000 0.000,25.000-50.000,0.000 0.000,25.000 25.000,0.000 0.000,-25.000-50.000,0.000 0.000,-25.000-25.000,0.000 0.000,-25.000-25.000,0.000 0.000,-125.000 50.000,0.000 0.000,-50.000-25.000,0.000 0.000,0.000 0.000,0.000 0.000,125.000-50.000,0.000 0.000,0.000-50.000</inkml:trace>
</inkml:ink>
</file>

<file path=ppt/ink/ink27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67900.000 36700.000,'250.000'-200.000,"-100.000"175.000,0.000 0.000,25.000 25.000,0.000 0.000,-50.000 0.000,0.000 0.000,-100.000 25.000</inkml:trace>
</inkml:ink>
</file>

<file path=ppt/ink/ink27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0: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56750.000 35500.000,'-50.000'0.000,"25.000"0.000,0.000 0.000,0.000-50.000,0.000 0.000,25.000-50.000,0.000 0.000,25.000-50.000,0.000 0.000,-25.000 75.000,0.000 0.000,0.000 50.000,0.000 0.000,0.000 0.000,0.000 0.000,0.000 100.000,0.000 0.000,0.000 100.000,0.000 0.000,0.000 50.000,0.000 0.000,0.000-50.000,0.000 0.000,0.000-50.000,0.000 0.000,0.000-75.000,0.000 0.000,0.000-25.000,0.000 0.000,0.000-100.000,0.000 0.000,-25.000-150.000,0.000 0.000,25.000-50.000,0.000 0.000,25.000 150.000,0.000 0.000,0.000 100.000,0.000 0.000,-25.000 150.000,0.000 0.000,0.000 50.000,0.000 0.000,-25.000-25.000,0.000 0.000,0.000-50.000,0.000 0.000,25.000-125.000,0.000 0.000,0.000-175.000,0.000 0.000,75.000-25.000,0.000 0.000,-25.000 75.000,0.000 0.000,-50.000 125.000,0.000 0.000,0.000 50.000,0.000 0.000,0.000 100.000,0.000 0.000,-25.000 50.000,0.000 0.000,25.000 0.000,0.000 0.000,-25.000 0.000,0.000 0.000,25.000-125.000</inkml:trace>
</inkml:ink>
</file>

<file path=ppt/ink/ink27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2: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75200.000 17100.000,'0.000'-50.000,"-100.000"-150.000,0.000 0.000,-125.000 250.000,0.000 0.000,100.000 0.000,0.000 0.000,-100.000 125.000,0.000 0.000,0.000 75.000,0.000 0.000,0.000 50.000,0.000 0.000,0.000 75.000,0.000 0.000,75.000 25.000,0.000 0.000,25.000-25.000,0.000 0.000,25.000 0.000,0.000 0.000,75.000 50.000,0.000 0.000,100.000-25.000,0.000 0.000,100.000-150.000,0.000 0.000,75.000-75.000,0.000 0.000,25.000-100.000,0.000 0.000,-50.000-75.000,0.000 0.000,50.000-125.000,0.000 0.000,100.000-225.000,0.000 0.000,-75.000-150.000,0.000 0.000,-100.000 0.000,0.000 0.000,-25.000-25.000,0.000 0.000,-50.000-25.000,0.000 0.000,-75.000 125.000,0.000 0.000,-50.000 50.000,0.000 0.000,-150.000 100.000,0.000 0.000,-75.000 100.000,0.000 0.000,-75.000 125.000,0.000 0.000,-100.000 175.000,0.000 0.000,-50.000 200.000,0.000 0.000,25.000 100.000,0.000 0.000,325.000-325.000</inkml:trace>
</inkml:ink>
</file>

<file path=ppt/ink/ink2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55"/>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54600.000 30800.000 1000,'21.000'-68.000'0,"-5.000"17.000"0,-7.000 15.000 0,-5.000 16.000 0,-3.000 7.000-7,4.000 1.000-11,3.000-1.000-12,3.000 1.000-12,3.000-1.000-2,3.000 1.000 10,3.000-1.000 10,4.000 1.000 9,2.000-3.000 6,4.000-2.000 3,3.000-3.000 1,3.000-3.000 2,3.000 1.000 1,3.000 6.000 1,3.000 7.000 0,4.000 6.000 0,-4.000 3.000 1,-9.000 0.000 0,-10.000 0.000-1,-8.000 0.000 1,-6.000 0.000 0,1.000 0.000 0,-1.000 0.000 0,1.000 0.000 0</inkml:trace>
</inkml:ink>
</file>

<file path=ppt/ink/ink2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5:58"/>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51750.000 25700.000 1000,'0.000'-25.000'0,"0.000"0.000"0,0.000 0.000 0,0.000 0.000 0,1.000-2.000 0,4.000-3.000 0,3.000-3.000 0,3.000-2.000 0,6.000 0.000-6,9.000 7.000-10,10.000 6.000-10,10.000 7.000-11,8.000 4.000-2,10.000 3.000 7,10.000 3.000 7,9.000 4.000 7,17.000 1.000 5,25.000 0.000 2,25.000 0.000 4,25.000 0.000 3,21.000 0.000 1,20.000 0.000 1,18.000 0.000 1,20.000 0.000 0,-15.000 0.000 0,-47.000 0.000 1,-47.000 0.000 0,-46.000 0.000-1</inkml:trace>
</inkml:ink>
</file>

<file path=ppt/ink/ink2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6:0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50400.000 24600.000 1000,'-27.000'-32.000'-4,"-3.000"-11.000"-5,-3.000-14.000-6,-2.000-11.000-6,-3.000-3.000-4,1.000 10.000-1,-1.000 10.000-1,1.000 9.000-2,-1.000 6.000 3,1.000 3.000 6,-1.000 3.000 5,1.000 4.000 7,-4.000 1.000 2,-6.000 0.000 2,-6.000 0.000 1,-6.000 0.000 2,-1.000-2.000 0,7.000-3.000 0,6.000-3.000 0,7.000-2.000 1,4.000-1.000 0,3.000 3.000-1,3.000 3.000 1,4.000 4.000 0,4.000 2.000 0,6.000 4.000 0,7.000 3.000 0,6.000 3.000 0,4.000 1.000 0,4.000 1.000 0,3.000-1.000 0,3.000 1.000 0,1.000-1.000 0,1.000 1.000 0,-1.000-1.000 0,1.000 1.000 0</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1690.000 637.000,'-0.018'0.055,"-0.029"0.086,-0.033 0.100,-0.034 0.102,-0.032 0.095,-0.028 0.084,-0.024 0.070,-0.019 0.057,-0.315 0.283,-0.187 0.186,-0.091 0.110,-0.023 0.054,0.022 0.014,0.049-0.013,-0.391 0.523,-0.276 0.312,-0.255 0.302,-0.076 0.052,0.044-0.112,0.118-0.209,0.120-0.145,0.112-0.240,0.062 0.021,0.246-0.270,0.244-0.305,0.220-0.297,0.186-0.266,0.149-0.223,0.113-0.177,0.081-0.133,0.055-0.095,0.034-0.063,0.018-0.039,0.007-0.020,0.000-0.007,-0.004 0.001,-0.007 0.006,-0.007 0.008,-0.007 0.009,-0.006 0.009,-0.005 0.008,-0.004 0.006,0.034-0.281,0.056-0.232,0.029-0.143,0.009-0.075,-0.004-0.027,-0.012 0.007,0.235-2.000</inkml:trace>
</inkml:ink>
</file>

<file path=ppt/ink/ink2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6:0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49800.000 23400.000 1000,'-25.000'1.000'-4,"0.000"4.000"-5,0.000 3.000-6,0.000 3.000-6,1.000 1.000-3,4.000 1.000 0,3.000-1.000 1,3.000 1.000-1,1.000-3.000 3,1.000-2.000 3,-1.000-3.000 2,1.000-3.000 4,-1.000-1.000 2,1.000 4.000 3,-1.000 3.000 2,1.000 3.000 1,1.000 1.000 3,3.000 1.000-1,3.000-1.000 1,4.000 1.000 1,2.000-1.000-1,4.000 1.000 1,3.000-1.000 0,3.000 1.000 0,-1.000 1.000 0,-2.000 3.000 0,-3.000 3.000 0,-3.000 4.000 0,-2.000 1.000-1,0.000 0.000 1,0.000 0.000 0,0.000 0.000 0,-2.000-2.000 0,-3.000-3.000 0,-3.000-3.000 0,-2.000-2.000 0</inkml:trace>
</inkml:ink>
</file>

<file path=ppt/ink/ink2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46:03"/>
    </inkml:context>
    <inkml:brush xml:id="br0">
      <inkml:brushProperty name="width" value="0.0146666653454304" units="cm"/>
      <inkml:brushProperty name="height" value="0.0146666653454304" units="cm"/>
      <inkml:brushProperty name="color" value="#f2385b"/>
      <inkml:brushProperty name="ignorePressure" value="0"/>
    </inkml:brush>
  </inkml:definitions>
  <inkml:trace contextRef="#ctx0" brushRef="#br0">47650.000 24650.000 1000,'48.000'-49.000'-46,"-3.000"4.000"4,-3.000 3.000 6,-2.000 3.000 5,3.000 3.000 4,14.000 3.000 7,11.000 3.000 6,14.000 4.000 5,11.000-3.000 4,14.000-5.000 1,11.000-7.000 1,14.000-5.000 1,5.000-1.000 1,1.000 6.000 0,-1.000 7.000 1,1.000 6.000-1,4.000 4.000 1,9.000 4.000 0,10.000 3.000 0,10.000 3.000 0,4.000 3.000 1,0.000 3.000-1,0.000 3.000 0,0.000 4.000 0,3.000 2.000 0,6.000 4.000 0,7.000 3.000 0,6.000 3.000 0,3.000 1.000 0,0.000 1.000 0,0.000-1.000 0,0.000 1.000 0,3.000-3.000 0,6.000-2.000 0,7.000-3.000 0,6.000-3.000 0,4.000-2.000 0,4.000 0.000 0,3.000 0.000 0,3.000 0.000 0,1.000 0.000 0,1.000 0.000 0,-1.000 0.000 0,1.000 0.000 0,-1.000 1.000 0,1.000 4.000 0,-1.000 3.000 0,1.000 3.000 0,-6.000-1.000 0,-8.000-2.000 0,-10.000-3.000 0,-9.000-3.000 0,-27.000-2.000 0,-44.000 0.000 0,-43.000 0.000 0,-44.000 0.000 0,-21.000 1.000 0,4.000 4.000 0,3.000 3.000 0,3.000 3.000-1</inkml:trace>
</inkml:ink>
</file>

<file path=ppt/ink/ink27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893.000 91.000,'0.028'0.000,"0.043"0.000,0.050 0.000,0.051 0.000,0.047 0.000,0.042 0.000,0.035 0.000,0.028 0.000,0.197 0.000,0.143 0.000,0.098 0.000,0.062 0.000,0.255 0.000,0.139 0.000,0.055 0.000,-0.003 0.000,0.328 0.000,0.221 0.000,0.137 0.000,0.072 0.000,1.480 0.000,1.094 0.000,1.356 0.000,0.613 0.000,0.093 0.000,-0.247 0.000,0.382 0.000,-0.054 0.000,-0.328 0.000,-0.480 0.000,0.581 0.110,0.334 0.099,0.887 0.140,0.219 0.082,-0.225 0.039,-0.492 0.009,0.477 0.044,0.179-0.011,0.509-0.045,-0.128-0.063,-0.526-0.070,-0.741-0.070,-0.107 0.009,-0.430-0.014,-0.604-0.028,-0.672-0.035,0.623-0.037,0.154-0.036,-0.157-0.032,-0.345-0.027,0.333-0.022,0.154-0.017,0.414 0.061,-0.039 0.032,-0.326 0.012,-0.485-0.002,0.019-0.011,-0.249-0.016,-0.402-0.018,-0.470-0.017,0.404-0.016,0.198-0.014,0.180-0.012,-0.213-0.009,-0.449-0.007,-0.567-0.005,-0.250-0.004,-0.324-0.002,-0.348-0.001,-0.337-0.001,0.284 0.000,0.218 0.000,0.547 0.000,0.202 0.001,-0.034 0.001,-0.183 0.001,0.380 0.000,0.197 0.000,0.102 0.000,0.033 0.000,-0.013 0.000,-0.041 0.000,0.404 0.000,0.070 0.000,-0.149 0.000,-0.278 0.000,0.175 0.074,-0.063 0.042,-0.211 0.018,-0.290 0.002,1.025-0.009,0.612-0.015,0.819-0.018,0.228-0.018,-0.167-0.017,-0.407-0.015,0.242-0.013,0.050-0.011,0.268-0.008,-0.202-0.006,-0.487-0.004,-0.634-0.003,-0.682-0.002,-0.662-0.001,0.418 0.000,0.269 0.000,0.724 0.000,0.226 0.001,-0.110 0.001,-0.317 0.001,1.176 0.001,0.646 0.000,0.396 0.000,-0.420 0.000,-0.673 0.000,-0.776 0.000,-0.707 0.000,-0.306 0.000,-0.375 0.000,-0.396 0.000,0.404 0.000,0.074 0.000,1.460 0.000,0.467 0.000,-0.054 0.000,-0.374 0.000,-0.514 0.000,0.136 0.000,1.484 0.000,-0.041 0.000,-0.422 0.000,-0.625 0.000,-0.324 0.000,-0.288 0.000,-0.422 0.000,-0.476 0.000,0.039 0.000,-0.076 0.000,-0.180 0.000,-0.234 0.000,-0.251 0.000,-0.244 0.000,0.110 0.000,-0.113 0.000,-0.247 0.000,-0.315 0.000,-0.372 0.000,-0.381 0.000,-0.359 0.000,-0.318 0.000,0.246 0.000,0.074 0.000,7.575 0.000</inkml:trace>
</inkml:ink>
</file>

<file path=ppt/ink/ink27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459.000 838.000,'0.049'0.037,"0.077"0.058,0.089 0.067,0.090 0.068,0.084 0.063,0.074 0.056,0.050 0.010,0.031-0.020,0.097 0.033,0.035 0.011,0.028 0.017,0.021 0.019,0.057-0.080,0.192 0.008,0.643 0.162,0.173 0.029,0.016-0.002,-0.086-0.022,0.150 0.022,0.142 0.048,0.384-0.012,0.143-0.050,-0.022-0.070,-0.126-0.078,0.112-0.077,-0.039-0.071,-0.133-0.062,-0.183-0.052,0.056-0.115,0.058-0.073,0.128-0.188,-0.057-0.101,-0.172-0.038,-0.232 0.006,-0.033-0.077,-0.124-0.051,-0.044-0.141,-0.137-0.041,-0.186 0.026,-0.204 0.067,-0.127 0.051,-0.142 0.038,-0.141 0.026,-0.130 0.017,0.052 0.010,0.018 0.004,0.050-0.055,-0.007-0.015,-0.043 0.012,-0.063 0.028,0.158-0.086,0.072-0.031,0.033-0.010,0.006 0.004,0.000-0.069,-0.003-0.012,-0.034 0.044,-0.051 0.077,0.089-0.092,0.025-0.046,0.111-0.068,0.010-0.004,-0.055 0.038,-0.092 0.061,-0.036-0.075,-0.071-0.010,-0.088 0.033,-0.092 0.058,-0.070-0.096,-0.051-0.041,0.021-0.149,-0.009-0.060,-0.027 0.001,-0.037 0.040,0.107-0.251,0.044-0.124,0.000-0.034,-0.028 0.027,-0.025-0.102,-0.022-0.030,-0.055-0.092,-0.072 0.022,-0.077 0.094,-0.075 0.133,-0.068 0.000,-0.059-0.010,-0.049-0.164,-0.038-0.029,-0.029 0.059,-0.021 0.111,-0.180 0.063,-0.121 0.101,-0.074 0.118,-0.039 0.120,-0.161-0.053,-0.080-0.013,-0.022 0.014,0.017 0.030,-0.126-0.054,-0.060-0.030,-0.308-0.252,-0.150-0.081,-0.037 0.035,0.037 0.106,-0.083 0.033,-0.007 0.058,0.042 0.070,0.071 0.072,-0.082 0.086,-0.026 0.089,-0.136 0.029,-0.049 0.063,0.010 0.079,0.047 0.084,-0.043 0.026,0.050 0.060,0.106 0.078,0.134 0.083,-0.227 0.007,-0.146 0.031,-0.010 0.045,0.078 0.050,0.128 0.049,0.151 0.046,-0.232 0.003,-0.092-0.025,0.005-0.040,0.066-0.047,-0.470-0.012,-0.263 0.012,-0.277 0.026,-0.045 0.034,0.107 0.036,0.197 0.034,-0.147 0.123,0.012 0.097,0.113 0.073,0.169 0.053,-0.249 0.128,-0.130 0.093,-0.155 0.211,0.061 0.123,0.195 0.058,0.267 0.013,-0.020 0.038,0.092-0.023,0.157-0.060,0.188-0.079,-0.046 0.154,-0.045 0.144,-0.244 0.219,-0.058 0.104,0.065 0.023,0.139-0.031,-0.285 0.103,-0.093 0.033,0.037-0.014,0.117-0.043,-0.024 0.052,0.035-0.038,0.051 0.036,0.132-0.067,0.173-0.127,0.187-0.157,0.127 0.185,0.153 0.096,0.177 0.161,0.179 0.044,0.167-0.035,0.147-0.083,0.043 0.180,0.096-0.029,0.101-0.110,0.096-0.152,0.092-0.179,0.066-0.087,0.072 0.028,0.071-0.047,0.065-0.092,0.056-0.114,0.065-0.046,0.065-0.073,0.061-0.084,0.054-0.086,0.045-0.025,0.036-0.058,0.102 0.109,0.062 0.061,0.033 0.026,0.011 0.001,-0.022-0.052,-0.041-0.081,-0.051-0.094,-0.053-0.096,0.097 0.002,0.038-0.009,-0.002-0.015,-0.028-0.018,-0.024-0.037,-0.019-0.046,-0.015-0.031,-0.011-0.018,-0.008-0.009,-0.005-0.002,0.328 0.094,0.223 0.075,0.397 0.113,0.184 0.055,0.035 0.014,-0.063-0.013,0.228-0.048,0.103-0.067,0.016-0.074,-0.041-0.073,0.165-0.067,0.063-0.058,0.270-0.049,0.088-0.039,-0.035-0.029,-0.112-0.021,-0.060-0.015,-0.170-0.009,-0.228-0.005,-0.248-0.002,0.199 0.000,0.176 0.001,0.369 0.149,0.098 0.086,-0.083 0.039,-0.193 0.006,-0.102-0.016,-0.183-0.028,-0.222-0.034,-0.230-0.036,-0.173-0.034,-0.197-0.030,-0.198-0.026,-0.184-0.021,-0.161-0.016,-0.135-0.012,-0.108-0.009,-0.083-0.006,-0.033-0.003,0.001-0.002,0.023 0.000,0.035 0.000,0.040 0.001,0.041 0.001,0.075 0.001,0.091 0.001,0.058 0.001,0.033 0.001,0.014 0.001,0.001 0.001,-0.032 0.000,-0.051 0.000,-0.059 0.000,-0.060 0.000,-0.056 0.000,-0.049 0.000,0.442 0.000</inkml:trace>
</inkml:ink>
</file>

<file path=ppt/ink/ink27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1115.000 771.000,'-0.024'0.016,"-0.036"0.024,-0.041 0.027,-0.040 0.026,-0.036 0.024,-0.030 0.020,-0.024 0.016,-0.018 0.012,-0.013 0.009,-0.009 0.006,-0.006 0.004,-0.070 0.157,-0.071 0.122,-0.051 0.081,-0.035 0.048,-0.022 0.006,-0.012-0.022,-0.005-0.038,0.000-0.046,-0.273 0.237,-0.148 0.138,-0.004 0.036,-0.025 0.058,0.050-0.009,0.095-0.053,-0.108 0.194,0.057-0.066,0.128-0.143,0.140-0.154,0.144-0.157,0.133-0.145,0.116-0.126,0.095-0.103,0.074-0.080,0.055-0.059,0.038-0.041,0.025-0.027,0.015-0.016,0.007-0.008,0.002-0.002,-0.001 0.002,-0.003 0.004,-0.004 0.005,-0.004 0.005,-0.004 0.004,-0.004 0.004,-0.003 0.003,-0.002 0.003,-0.002 0.002,-0.001 0.001,-0.001 0.001,0.018 0.000,0.034 0.000,0.039 0.000,0.040 0.000,0.037 0.000,0.033 0.000,0.077 0.037,0.099 0.058,0.143 0.030,0.087 0.010,0.026-0.004,-0.015-0.012,-0.040-0.016,-0.053-0.018,0.035-0.018,0.015-0.016,0.001-0.014,-0.008-0.012,-0.014-0.009,-0.016-0.007,-0.016-0.005,-0.015-0.004,-0.013-0.002,-0.011-0.001,0.046 0.000,0.006 0.000,-0.020 0.000,-0.036 0.000,0.123 0.001,0.068 0.001,0.157 0.001,0.055 0.000,-0.015 0.000,-0.058 0.000,-0.081 0.000,-0.090 0.000,-0.089 0.000,-0.082 0.000,0.049 0.000,-0.020 0.000,-0.034 0.000,-0.040 0.000,-0.039 0.000,-0.036 0.000,-0.031 0.000,-0.105 0.000,-0.004 0.000,0.001 0.000,0.137 0.000,0.038 0.000,0.012 0.000,-0.006 0.000,-0.003-0.015,-0.063-0.022,-0.070-0.025,-0.068-0.024,-0.061-0.022,-0.051-0.018,-0.041-0.015,-0.031-0.011,-0.022-0.008,-0.015-0.005,-0.009-0.003,-0.005-0.002,-0.002-0.001,0.000 0.000,0.001 0.000,0.002 0.001,0.002 0.001,0.002 0.001,0.002 0.001,0.002 0.001,0.001 0.000,0.001 0.000,0.001 0.000,0.000 0.000,-0.110-0.047,-0.173-0.097,-0.114-0.211,-0.068-0.121,-0.034-0.055,-0.010-0.008,0.007 0.022,0.017 0.040,0.010-0.001,0.004-0.027,-0.036-0.060,0.014-0.003,0.046 0.034,0.062 0.055,-0.005-0.028,0.025-0.005,0.043 0.034,0.051 0.057,0.053 0.067,0.050 0.069,0.044 0.065,0.038 0.058,0.021 0.043,0.009 0.030,0.001 0.019,-0.005 0.011,-0.008 0.005,-0.009 0.001,-0.009-0.002,-0.009-0.003,-0.352-1.000</inkml:trace>
</inkml:ink>
</file>

<file path=ppt/ink/ink27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153.000 739.000,'0.000'0.033,"0.000"0.050,0.000 0.055,0.000 0.054,0.000 0.048,0.000 0.040,0.000 0.032,0.000 0.024,0.000 0.017,0.000 0.011,0.000 0.007,0.258 0.474,0.183 0.356,0.121 0.232,0.073 0.135,0.147 0.266,0.037 0.182,0.037 0.042,0.034-0.051,-0.007-0.180,-0.033-0.250,-0.047-0.276,-0.052-0.272,-0.015-0.029,0.010-0.018,-0.041-0.084,-0.071-0.120,-0.085-0.134,-0.087-0.133,-0.083-0.123,-0.073-0.107,-0.062-0.089,-0.050-0.071,-0.039-0.054,-0.029-0.040,-0.012-0.029,-0.011-0.019,-0.004-0.010,0.000-0.003,0.003 0.001,0.005 0.003,0.005 0.005,0.005 0.005,0.004 0.005,0.004 0.004,0.003 0.004,0.002 0.003,0.002 0.002,0.001 0.002,0.001 0.001,0.001 0.010,0.014 0.015,0.017 0.017,0.017 0.017,0.016 0.016,0.014 0.014,0.012 0.012,0.009 0.009,0.023 0.006,-0.002-0.011,-0.006-0.016,-0.008-0.017,-0.008-0.017,-0.008-0.015,-0.007-0.012,-0.006-0.010,-0.004-0.008,-0.003-0.005,-0.002-0.004,-0.002-0.002,-0.001-0.001,0.000 0.000,0.000 0.000,0.118-0.073,0.209-0.115,0.205-0.133,0.188-0.135,0.163-0.126,0.135-0.111,0.641-0.480,0.402-0.313,0.220-0.182,0.087-0.086,1.192-0.956,0.781-0.633,0.791-0.674,0.224-0.209,-0.155 0.104,-0.387 0.297,-0.414 0.233,-0.549 0.395,-0.594 0.470,-0.580 0.484,-0.436 0.383,-0.459 0.364,-0.440 0.325,-0.395 0.276,0.886 0.000</inkml:trace>
</inkml:ink>
</file>

<file path=ppt/ink/ink27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2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14900.000 34400.000,'-100.000'-50.000,"125.000"50.000,0.000 0.000,50.000 0.000,0.000 0.000,0.000 0.000,0.000 0.000,-25.000 25.000,0.000 0.000,0.000 0.000,0.000 0.000,-25.000-25.000,0.000 0.000,25.000 0.000,0.000 0.000,50.000 50.000,0.000 0.000,-50.000-25.000,0.000 0.000,75.000-25.000,0.000 0.000,0.000 0.000,0.000 0.000,0.000 0.000,0.000 0.000,0.000-25.000,0.000 0.000,-25.000 25.000,0.000 0.000,0.000 0.000,0.000 0.000,0.000 0.000,0.000 0.000,50.000 0.000,0.000 0.000,-50.000-25.000,0.000 0.000,25.000 25.000,0.000 0.000,-25.000 0.000,0.000 0.000,25.000 25.000,0.000 0.000,0.000 0.000,0.000 0.000,25.000-25.000,0.000 0.000,-25.000-25.000,0.000 0.000,50.000 25.000,0.000 0.000,-25.000 0.000,0.000 0.000,25.000 0.000,0.000 0.000,-25.000-25.000,0.000 0.000,25.000 0.000,0.000 0.000,25.000 25.000,0.000 0.000,-25.000 0.000,0.000 0.000,0.000 0.000,0.000 0.000,25.000 25.000,0.000 0.000,-25.000 0.000,0.000 0.000,-125.000-25.000,0.000 0.000,200.000 0.000,0.000 0.000,0.000-25.000,0.000 0.000,25.000-25.000,0.000 0.000,0.000 0.000,0.000 0.000,50.000 25.000,0.000 0.000,-75.000 25.000,0.000 0.000,0.000 0.000,0.000 0.000,-25.000 0.000,0.000 0.000,-25.000 0.000,0.000 0.000,0.000 25.000,0.000 0.000,0.000 0.000,0.000 0.000,0.000 25.000,0.000 0.000,-25.000 25.000,0.000 0.000,50.000 0.000,0.000 0.000,0.000-50.000,0.000 0.000,25.000-25.000,0.000 0.000,0.000 25.000,0.000 0.000,-25.000-25.000,0.000 0.000,0.000 0.000,0.000 0.000,-25.000 0.000,0.000 0.000,0.000 0.000,0.000 0.000,0.000 0.000,0.000 0.000,-25.000 25.000,0.000 0.000,25.000-25.000,0.000 0.000,0.000 25.000,0.000 0.000,-25.000-25.000,0.000 0.000,-100.000 0.000,0.000 0.000,175.000-25.000,0.000 0.000,25.000-25.000,0.000 0.000,50.000 25.000,0.000 0.000,-25.000 25.000,0.000 0.000,25.000 0.000,0.000 0.000,0.000-25.000,0.000 0.000,0.000 0.000,0.000 0.000,-25.000 0.000,0.000 0.000,-50.000 25.000,0.000 0.000,-25.000 25.000,0.000 0.000,0.000-25.000,0.000 0.000,-25.000 25.000,0.000 0.000,50.000-25.000,0.000 0.000,-25.000 0.000,0.000 0.000,-25.000 0.000,0.000 0.000,-50.000 25.000,0.000 0.000,-25.000-25.000,0.000 0.000,0.000 0.000,0.000 0.000,-50.000 0.000,0.000 0.000,-50.000 0.000,0.000 0.000,100.000 0.000,0.000 0.000,-25.000 0.000,0.000 0.000,-25.000 25.000,0.000 0.000,25.000-25.000,0.000 0.000,25.000 0.000,0.000 0.000,-25.000 0.000,0.000 0.000,-50.000 0.000,0.000 0.000,-25.000 0.000,0.000 0.000,25.000 0.000,0.000 0.000,-25.000 0.000,0.000 0.000,0.000 0.000,0.000 0.000,0.000 0.000,0.000 0.000,0.000 0.000,0.000 0.000,0.000 0.000,0.000 0.000,-25.000-25.000,0.000 0.000,-50.000 25.000,0.000 0.000,-100.000 50.000,0.000 0.000,75.000-25.000</inkml:trace>
</inkml:ink>
</file>

<file path=ppt/ink/ink27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12300.000 10600.000,'-250.000'-150.000,"200.000"125.000,0.000 0.000,0.000 0.000,0.000 0.000,50.000 75.000,0.000 0.000,0.000 150.000,0.000 0.000,-25.000 125.000,0.000 0.000,0.000 50.000,0.000 0.000,0.000-25.000,0.000 0.000,0.000 25.000,0.000 0.000,25.000-25.000,0.000 0.000,50.000-200.000,0.000 0.000,0.000-150.000,0.000 0.000,-25.000-75.000</inkml:trace>
</inkml:ink>
</file>

<file path=ppt/ink/ink27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12200.000 10850.000,'0.000'-50.000,"-25.000"25.000,0.000 0.000,25.000-75.000,0.000 0.000,25.000 75.000,0.000 0.000,50.000 25.000,0.000 0.000,150.000 0.000,0.000 0.000,125.000 0.000,0.000 0.000,50.000 0.000,0.000 0.000,75.000-100.000,0.000 0.000,-100.000 50.000,0.000 0.000,-25.000 25.000,0.000 0.000,0.000 0.000,0.000 0.000,25.000 25.000,0.000 0.000,25.000 0.000,0.000 0.000,50.000-25.000,0.000 0.000,50.000 0.000,0.000 0.000,-25.000-25.000,0.000 0.000,-75.000 25.000,0.000 0.000,-25.000 25.000,0.000 0.000,0.000 25.000,0.000 0.000,25.000 0.000,0.000 0.000,0.000-25.000,0.000 0.000,-25.000 25.000,0.000 0.000,-25.000-25.000,0.000 0.000,25.000 25.000,0.000 0.000,25.000-25.000,0.000 0.000,0.000 0.000,0.000 0.000,0.000-50.000,0.000 0.000,25.000 25.000,0.000 0.000,-25.000-25.000,0.000 0.000,0.000 50.000,0.000 0.000,-25.000-25.000,0.000 0.000,25.000 25.000,0.000 0.000,25.000 0.000,0.000 0.000,0.000-25.000,0.000 0.000,25.000 25.000,0.000 0.000,0.000 0.000,0.000 0.000,-50.000 50.000,0.000 0.000,0.000 0.000,0.000 0.000,-50.000-25.000,0.000 0.000,-25.000-25.000,0.000 0.000,-50.000 0.000,0.000 0.000,-25.000 0.000,0.000 0.000,-25.000 0.000,0.000 0.000,-75.000 0.000,0.000 0.000,0.000 0.000,0.000 0.000,-25.000 0.000,0.000 0.000,25.000 0.000,0.000 0.000,-25.000-25.000,0.000 0.000,0.000 25.000,0.000 0.000,-25.000 0.000,0.000 0.000,-25.000 0.000,0.000 0.000,-25.000 0.000,0.000 0.000,25.000 0.000,0.000 0.000,0.000 0.000,0.000 0.000,0.000 0.000,0.000 0.000,0.000 0.000,0.000 0.000,0.000 0.000,0.000 0.000,-25.000 0.000,0.000 0.000,0.000 0.000,0.000 0.000,0.000 0.000,0.000 0.000,0.000 0.000,0.000 0.000,25.000 0.000,0.000 0.000,0.000 0.000,0.000 0.000,-25.000 50.000,0.000 0.000,0.000 0.000,0.000 0.000,-50.000-25.000,0.000 0.000,0.000 25.000,0.000 0.000,0.000 0.000,0.000 0.000,-25.000 0.000,0.000 0.000,0.000 50.000,0.000 0.000,0.000 25.000,0.000 0.000,0.000 25.000,0.000 0.000,25.000 50.000,0.000 0.000,-50.000 25.000,0.000 0.000,25.000 0.000,0.000 0.000,25.000-50.000,0.000 0.000,50.000 0.000,0.000 0.000,-25.000-50.000,0.000 0.000,-25.000 25.000,0.000 0.000,-25.000-25.000,0.000 0.000,0.000-50.000,0.000 0.000,0.000-50.000,0.000 0.000,0.000-25.000,0.000 0.000,0.000 0.000,0.000 0.000,0.000 0.000,0.000 0.000,-75.000 0.000,0.000 0.000,-50.000 0.000,0.000 0.000,-75.000 0.000,0.000 0.000,-25.000 0.000,0.000 0.000,-25.000 50.000,0.000 0.000,-100.000-50.000,0.000 0.000,-150.000-50.000,0.000 0.000,-175.000-25.000,0.000 0.000,-150.000 125.000,0.000 0.000,125.000 100.000,0.000 0.000,500.000-75.000</inkml:trace>
</inkml:ink>
</file>

<file path=ppt/ink/ink27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50450.000 11250.000,'-50.000'100.000,"-25.000"-25.000,0.000 0.000,-50.000 25.000,0.000 0.000,-50.000 0.000,0.000 0.000,50.000 0.000,0.000 0.000,75.000-75.000,0.000 0.000,50.000 0.000,0.000 0.000,50.000 0.000,0.000 0.000,50.000-25.000,0.000 0.000,50.000 0.000,0.000 0.000,-25.000 0.000,0.000 0.000,-75.000 25.000,0.000 0.000,-25.000 0.000,0.000 0.000,-25.000-125.000,0.000 0.000,0.000-75.000,0.000 0.000,50.000 0.000,0.000 0.000,0.000 75.000,0.000 0.000,0.000 50.000,0.000 0.000,-25.000 25.000</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1668.000 644.000,'0.032'0.024,"0.048"0.036,0.054 0.041,0.053 0.040,0.048 0.036,0.040 0.030,0.032 0.024,0.024 0.018,0.018 0.013,0.012 0.009,0.007 0.006,0.240 0.328,0.202 0.254,0.659 0.835,0.387 0.484,0.185 0.223,0.041 0.040,-0.053-0.062,-0.110-0.123,-0.138-0.153,-0.146-0.160,0.081 0.049,-0.001-0.042,0.167 0.051,0.042-0.041,-0.078-0.171,-0.149-0.241,-0.138-0.056,-0.245-0.204,-0.239-0.231,-0.216-0.230,-0.189-0.230,-0.108-0.166,0.695 0.000</inkml:trace>
</inkml:ink>
</file>

<file path=ppt/ink/ink27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50950.000 10700.000,'100.000'-100.000,"-100.000"75.000,0.000 0.000,25.000 0.000,0.000 0.000,-25.000 50.000,0.000 0.000,0.000 125.000,0.000 0.000,-25.000 100.000,0.000 0.000,-25.000 25.000,0.000 0.000,50.000-100.000,0.000 0.000,0.000-125.000</inkml:trace>
</inkml:ink>
</file>

<file path=ppt/ink/ink27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51100.000 11550.000,'0.000'-100.000,"25.000"75.000,0.000 0.000,25.000-25.000,0.000 0.000,25.000 50.000,0.000 0.000,25.000-25.000,0.000 0.000,-50.000 25.000,0.000 0.000,-25.000-25.000</inkml:trace>
</inkml:ink>
</file>

<file path=ppt/ink/ink27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51950.000 10300.000,'50.000'-150.000,"-50.000"125.000,0.000 0.000,0.000 0.000,0.000 0.000,0.000 50.000,0.000 0.000,0.000 100.000,0.000 0.000,0.000 225.000,0.000 0.000,-25.000 225.000,0.000 0.000,-50.000 25.000,0.000 0.000,50.000-425.000</inkml:trace>
</inkml:ink>
</file>

<file path=ppt/ink/ink27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54300.000 11000.000,'-50.000'-50.000,"25.000"50.000,0.000 0.000,-25.000 0.000,0.000 0.000,-25.000 75.000,0.000 0.000,-75.000 50.000,0.000 0.000,0.000 0.000,0.000 0.000,25.000-25.000,0.000 0.000,50.000-75.000,0.000 0.000,50.000 0.000,0.000 0.000,125.000 0.000,0.000 0.000,50.000 0.000,0.000 0.000,25.000 25.000,0.000 0.000,0.000 50.000,0.000 0.000,-50.000-50.000,0.000 0.000,-75.000-25.000,0.000 0.000,-25.000 0.000</inkml:trace>
</inkml:ink>
</file>

<file path=ppt/ink/ink27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55750.000 11000.000,'-50.000'50.000,"0.000"75.000,0.000 0.000,25.000 25.000,0.000 0.000,0.000-50.000,0.000 0.000,25.000 50.000,0.000 0.000,25.000-100.000,0.000 0.000,50.000-25.000,0.000 0.000,75.000-75.000,0.000 0.000,25.000-125.000,0.000 0.000,-75.000-75.000,0.000 0.000,-75.000 100.000,0.000 0.000,-75.000 75.000,0.000 0.000,-150.000 75.000,0.000 0.000,-125.000 225.000,0.000 0.000,200.000-125.000</inkml:trace>
</inkml:ink>
</file>

<file path=ppt/ink/ink27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63550.000 10850.000,'-100.000'-50.000,"75.000"50.000,0.000 0.000,-50.000 75.000,0.000 0.000,-25.000 0.000,0.000 0.000,-25.000 50.000,0.000 0.000,50.000-25.000,0.000 0.000,75.000-75.000,0.000 0.000,0.000 0.000,0.000 0.000,50.000-25.000,0.000 0.000,100.000 0.000,0.000 0.000,-25.000 0.000,0.000 0.000,-25.000 0.000,0.000 0.000,-25.000-25.000,0.000 0.000,-75.000 0.000,0.000 0.000,0.000-25.000,0.000 0.000,-50.000-25.000,0.000 0.000,25.000-50.000,0.000 0.000,25.000-25.000,0.000 0.000,75.000 0.000,0.000 0.000,-25.000 100.000,0.000 0.000,-25.000 50.000</inkml:trace>
</inkml:ink>
</file>

<file path=ppt/ink/ink27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65150.000 10150.000,'0.000'-50.000,"25.000"25.000,0.000 0.000,-100.000 25.000,0.000 0.000,-25.000 75.000,0.000 0.000,-25.000-25.000,0.000 0.000,75.000 25.000,0.000 0.000,25.000 0.000,0.000 0.000,50.000 25.000,0.000 0.000,100.000 0.000,0.000 0.000,25.000 0.000,0.000 0.000,-50.000-25.000,0.000 0.000,-75.000 0.000,0.000 0.000,-50.000 25.000,0.000 0.000,-100.000 50.000,0.000 0.000,-75.000 0.000,0.000 0.000,50.000-75.000,0.000 0.000,100.000-75.000,0.000 0.000,50.000 25.000</inkml:trace>
</inkml:ink>
</file>

<file path=ppt/ink/ink27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67900.000 10250.000,'-50.000'0.000,"50.000"-25.000,0.000 0.000,-25.000 25.000,0.000 0.000,0.000 0.000,0.000 0.000,-100.000 75.000,0.000 0.000,-50.000 25.000,0.000 0.000,-75.000 75.000,0.000 0.000,50.000-25.000,0.000 0.000,100.000-25.000,0.000 0.000,75.000-75.000,0.000 0.000,175.000-25.000,0.000 0.000,100.000-25.000,0.000 0.000,0.000 25.000,0.000 0.000,-50.000 25.000,0.000 0.000,-50.000 0.000,0.000 0.000,-75.000-25.000,0.000 0.000,-50.000 0.000</inkml:trace>
</inkml:ink>
</file>

<file path=ppt/ink/ink27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69600.000 10650.000,'0.000'-50.000,"-25.000"25.000,0.000 0.000,-50.000 25.000,0.000 0.000,0.000 75.000,0.000 0.000,50.000 75.000,0.000 0.000,0.000 25.000,0.000 0.000,50.000 0.000,0.000 0.000,50.000-25.000,0.000 0.000,50.000-125.000,0.000 0.000,50.000-100.000,0.000 0.000,-25.000-175.000,0.000 0.000,-75.000-25.000,0.000 0.000,-125.000 125.000,0.000 0.000,-75.000 100.000,0.000 0.000,-175.000 125.000,0.000 0.000,150.000 25.000,0.000 0.000,50.000-25.000</inkml:trace>
</inkml:ink>
</file>

<file path=ppt/ink/ink2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5:1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69200.000 30750.000 1000,'32.000'31.000'0,"17.000"13.000"0,15.000 12.000 0,16.000 13.000 0,-1.000-1.000 0,-15.000-11.000 0,-15.000-14.000 0,-16.000-11.000 0,-5.000-1.000-5,6.000 13.000-9,7.000 12.000-8,6.000 13.000-10,-2.000 7.000-2,-9.000 4.000 4,-10.000 3.000 5,-8.000 3.000 5,-8.000-7.000 4,-2.000-15.000 3,-3.000-15.000 4,-3.000-16.000 4,-2.000-8.000 1,0.000 0.000 1,0.000 0.000 1,0.000 0.000-1</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69250.000 41300.000,'0.000'-50.000,"75.000"-150.000,0.000 0.000,-75.000 150.000,0.000 0.000,-125.000 100.000,0.000 0.000,-75.000 125.000,0.000 0.000,50.000-25.000,0.000 0.000,75.000-50.000,0.000 0.000,75.000-50.000,0.000 0.000,100.000 0.000,0.000 0.000,50.000 25.000,0.000 0.000,-75.000 25.000,0.000 0.000,-50.000 25.000,0.000 0.000,-50.000 0.000,0.000 0.000,-75.000 0.000,0.000 0.000,-50.000 0.000,0.000 0.000,0.000-50.000,0.000 0.000,75.000-75.000,0.000 0.000,100.000-150.000,0.000 0.000,25.000 75.000</inkml:trace>
</inkml:ink>
</file>

<file path=ppt/ink/ink2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5: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51450.000 23000.000 1000,'-22.000'-2.000'-73,"6.000"-3.000"17,7.000-3.000 17,6.000-2.000 17,3.000-3.000 10,0.000 1.000 2,0.000-1.000 3,0.000 1.000 2,1.000 1.000 2,4.000 3.000 0,3.000 3.000 1,3.000 4.000 1,3.000 1.000 1,3.000 0.000-1,3.000 0.000 0,4.000 0.000 1,-3.000 1.000-1,-5.000 4.000 1,-7.000 3.000-1,-5.000 3.000 1,-3.000-1.000 0,4.000-2.000-1,3.000-3.000 1,3.000-3.000-1</inkml:trace>
</inkml:ink>
</file>

<file path=ppt/ink/ink2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5:5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29450.000 33800.000 1000,'-313.000'-177.000'0,"76.000"47.000"0,74.000 47.000 0,76.000 48.000 0,27.000 24.000-7,-18.000 3.000-11,-19.000 3.000-12,-18.000 4.000-12,-1.000 1.000-2,19.000 0.000 10,19.000 0.000 10,19.000 0.000 9,12.000 0.000 6,6.000 0.000 3,7.000 0.000 1,6.000 0.000 2,3.000 0.000 1,0.000 0.000 1,0.000 0.000 0,0.000 0.000 0</inkml:trace>
</inkml:ink>
</file>

<file path=ppt/ink/ink2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5:5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24950.000 32550.000 1000,'-24.000'0.000'-67,"4.000"0.000"14,3.000 0.000 13,3.000 0.000 14,-1.000-2.000 9,-2.000-3.000 4,-3.000-3.000 3,-3.000-2.000 5</inkml:trace>
</inkml:ink>
</file>

<file path=ppt/ink/ink2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6:0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11150.000 12500.000 1000,'-24.000'-72.000'-66,"4.000"6.000"16,3.000 7.000 15,3.000 6.000 15,1.000-1.000 9,1.000-5.000 2,-1.000-7.000 2,1.000-5.000 4,1.000-4.000 0,3.000 0.000 2,3.000 0.000 1,4.000 0.000 1,-1.000 3.000 0,-3.000 6.000 0,-3.000 7.000 0,-2.000 6.000 0,-5.000 4.000 0,-2.000 4.000 0,-3.000 3.000-1,-3.000 3.000 1,-6.000 1.000 0,-5.000 1.000 0,-7.000-1.000-1,-5.000 1.000 1,-3.000 2.000-1,4.000 7.000 1,3.000 6.000 0,3.000 7.000 0,-2.000 2.000-1,-6.000 1.000 1,-6.000-1.000 0,-6.000 1.000 1,-4.000 1.000-1,1.000 3.000 0,-1.000 3.000 1,1.000 4.000-1,-3.000 1.000 1,-2.000 0.000 0,-3.000 0.000 0,-3.000 0.000 0,-4.000 0.000 1,-3.000 0.000-1,-3.000 0.000 0,-2.000 0.000 0,-3.000 1.000 0,1.000 4.000 0,-1.000 3.000 0,1.000 3.000 0,1.000 3.000 0,3.000 3.000 1,3.000 3.000-1,4.000 4.000 1,2.000 7.000 0,4.000 13.000 0,3.000 12.000 0,3.000 13.000 0,1.000 6.000-1,1.000 0.000-1,-1.000 0.000 0,1.000 0.000-1,-1.000 0.000-1,1.000 0.000 1,-1.000 0.000 0,1.000 0.000 1,2.000 0.000-1,7.000 0.000 1,6.000 0.000 0,7.000 0.000 0,0.000 1.000 0,-2.000 4.000 0,-3.000 3.000 0,-3.000 3.000-1,-1.000 1.000 1,4.000 1.000 0,3.000-1.000 0,3.000 1.000 0,3.000 1.000 0,3.000 3.000 0,3.000 3.000 1,4.000 4.000-1,4.000-4.000 0,6.000-9.000 0,7.000-10.000-1,6.000-8.000 1,4.000-4.000-1,4.000 3.000 1,3.000 3.000-1,3.000 4.000 1,4.000-1.000-1,7.000-3.000 0,6.000-3.000 1,7.000-2.000-1,4.000-6.000 0,3.000-6.000 0,3.000-6.000 0,4.000-6.000 0,2.000-6.000 1,4.000-2.000-1,3.000-3.000-1,3.000-3.000 1,1.000-6.000 0,1.000-5.000 0,-1.000-7.000 0,1.000-5.000-1,-7.000-4.000 1,-12.000 0.000 0,-13.000 0.000 0,-12.000 0.000 0,4.000 0.000 0,22.000 0.000-1,22.000 0.000 1,23.000 0.000 0,10.000 0.000 0,0.000 0.000 0,0.000 0.000 0,0.000 0.000 0,4.000-4.000 0,10.000-5.000 0,10.000-7.000 0,9.000-5.000 0,-1.000-4.000 0,-8.000 0.000 0,-10.000 0.000 0,-9.000 0.000 0,-7.000-2.000 0,-3.000-3.000 0,-3.000-3.000 0,-2.000-2.000 0,-5.000-8.000 0,-2.000-8.000 0,-3.000-10.000-1,-3.000-9.000 0,-6.000-9.000 1,-5.000-5.000-1,-7.000-7.000 0,-5.000-5.000 1,-6.000-6.000 0,-3.000-3.000-1,-3.000-3.000 1,-2.000-2.000-1,-6.000-3.000 1,-6.000 1.000 0,-6.000-1.000-1,-6.000 1.000 1,-6.000-3.000-1,-2.000-2.000 1,-3.000-3.000 0,-3.000-3.000-1,-1.000-2.000 1,4.000 0.000 0,3.000 0.000 0,3.000 0.000 0,-1.000 3.000 0,-2.000 6.000 1,-3.000 7.000-1,-3.000 6.000 0,-2.000 9.000 0,0.000 13.000 0,0.000 12.000 0,0.000 13.000 0,-2.000 7.000 0,-3.000 4.000 0,-3.000 3.000 0,-2.000 3.000 0,-6.000 4.000 0,-6.000 7.000 0,-6.000 6.000 0,-6.000 7.000 0,-9.000 4.000 0,-8.000 3.000-1,-10.000 3.000 1,-9.000 4.000-2,-5.000 5.000 1,0.000 10.000-1,0.000 10.000 1,0.000 9.000-1,1.000 2.000 0,4.000-2.000 0,3.000-3.000 0,3.000-3.000 1,6.000-4.000 0,9.000-3.000-1,10.000-3.000 1,10.000-2.000-1,2.000-1.000 0,-3.000 3.000 1,-3.000 3.000 0,-2.000 4.000 0,-1.000-1.000-1,3.000-3.000 1,3.000-3.000-1,4.000-2.000 0,-3.000 2.000-1,-5.000 9.000 0,-7.000 10.000-1,-5.000 10.000 0,-3.000 0.000-1,4.000-5.000 1,3.000-7.000 0,3.000-5.000 1,3.000-4.000-1,3.000 0.000-1,3.000 0.000 0,4.000 0.000-1,2.000-4.000 0,4.000-5.000 0,3.000-7.000 2,3.000-5.000 0,3.000-6.000 1,3.000-3.000 0,3.000-3.000 0,4.000-2.000 0,2.000-1.000 1,4.000 3.000 1,3.000 3.000-1,3.000 4.000 2,-1.000-1.000-1,-2.000-3.000 2,-3.000-3.000-1,-3.000-2.000 1,-4.000-1.000 1,-3.000 3.000-1,-3.000 3.000-1,-2.000 4.000 1,-5.000 4.000-1,-2.000 6.000 0,-3.000 7.000 0,-3.000 6.000 0,-1.000 4.000 0,4.000 4.000 0,3.000 3.000 0,3.000 3.000 1,1.000-2.000-1,1.000-6.000 0,-1.000-6.000 1,1.000-6.000-1,-1.000-4.000 0,1.000 1.000 2,-1.000-1.000 0,1.000 1.000 2,-1.000 2.000 0,1.000 7.000 2,-1.000 6.000 0,1.000 7.000 1,1.000 4.000 1,3.000 3.000-1,3.000 3.000 0,4.000 4.000-1,-1.000 2.000 1,-3.000 4.000-1,-3.000 3.000 0,-2.000 3.000 1,-3.000-2.000-1,1.000-6.000-1,-1.000-6.000 1,1.000-6.000-1,-1.000-2.000-1,1.000 3.000 0,-1.000 3.000-1,1.000 4.000 0,1.000 1.000-1,3.000 0.000 0,3.000 0.000 0,4.000 0.000 0,-1.000 3.000-1,-3.000 6.000 1,-3.000 7.000-1,-2.000 6.000 0,-1.000 3.000 1,3.000 0.000-1,3.000 0.000 0,4.000 0.000 0,1.000-2.000-1,0.000-3.000 1,0.000-3.000-1,0.000-2.000 0,0.000-5.000-1,0.000-2.000-1,0.000-3.000 0,0.000-3.000-2,0.000-4.000 1,0.000-3.000-1,0.000-3.000-1,0.000-2.000 0,4.000-3.000-1,10.000 1.000 0,10.000-1.000-1,9.000 1.000-1,6.000-4.000-1,3.000-6.000 1,3.000-6.000-1,4.000-6.000-1,-3.000-6.000 1,-5.000-2.000 0,-7.000-3.000 0,-5.000-3.000 1</inkml:trace>
</inkml:ink>
</file>

<file path=ppt/ink/ink2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6:0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42850.000 33200.000 1000,'-32.000'21.000'-7,"-11.000"-5.000"-11,-14.000-7.000-12,-11.000-5.000-12,0.000-3.000-2,17.000 4.000 10,15.000 3.000 10,16.000 3.000 9,5.000 3.000 6,-2.000 3.000 3,-3.000 3.000 1,-3.000 4.000 2,2.000-1.000 1,10.000-3.000 1,10.000-3.000 0,9.000-2.000 0,6.000-3.000 1,3.000 1.000 0,3.000-1.000-1,4.000 1.000 1,1.000-1.000 0,0.000 1.000 0,0.000-1.000 0,0.000 1.000 0</inkml:trace>
</inkml:ink>
</file>

<file path=ppt/ink/ink2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6:1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44300.000 33650.000 1000,'0.000'-30.000'-3,"0.000"-9.000"-6,0.000-10.000-6,0.000-8.000-5,1.000 0.000-4,4.000 14.000-2,3.000 11.000-1,3.000 14.000-2</inkml:trace>
</inkml:ink>
</file>

<file path=ppt/ink/ink2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6:3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37800.000 32650.000 1000,'-44.000'-25.000'0,"13.000"0.000"0,12.000 0.000 0,13.000 0.000 0,7.000 1.000-7,4.000 4.000-11,3.000 3.000-12,3.000 3.000-12</inkml:trace>
</inkml:ink>
</file>

<file path=ppt/ink/ink2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6:5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47500.000 27200.000 1000,'1.000'-49.000'-7,"4.000"4.000"-11,3.000 3.000-12,3.000 3.000-12,1.000 6.000-1,1.000 9.000 9,-1.000 10.000 10,1.000 10.000 9,1.000 2.000 6,3.000-3.000 3,3.000-3.000 1,4.000-2.000 2,1.000-3.000 1,0.000 1.000 1,0.000-1.000 0,0.000 1.000 1,1.000 1.000-1,4.000 3.000 1,3.000 3.000 0,3.000 4.000 0,-2.000 1.000 0,-6.000 0.000 0,-6.000 0.000-1,-6.000 0.000 1</inkml:trace>
</inkml:ink>
</file>

<file path=ppt/ink/ink27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1T10:06:54"/>
    </inkml:context>
    <inkml:brush xml:id="br0">
      <inkml:brushProperty name="width" value="0.0555555522441864" units="cm"/>
      <inkml:brushProperty name="height" value="0.0555555522441864" units="cm"/>
      <inkml:brushProperty name="color" value="#f2395b"/>
      <inkml:brushProperty name="ignorePressure" value="0"/>
    </inkml:brush>
  </inkml:definitions>
  <inkml:trace contextRef="#ctx0" brushRef="#br0">47900.000 27100.000,'412.000'8.000,"1.000"1.000,-1.000 0.000,1.000 0.000,-1.000-1.000,1.000 1.000,-1.000 0.000,1.000 0.000,-1.000-1.000,1.000 1.000,-1.000 0.000,1.000 0.000,-1.000-1.000,1.000 1.000,-1.000 0.000,1.000-1.000,-1.000 1.000,1.000 0.000,-1.000 0.000,1.000 0.000,-1.000-1.000,1.000 1.000,-1.000 0.000,1.000 0.000,-1.000-1.000,1.000 1.000,-1.000 0.000,1.000 0.000,-1.000-1.000,1.000 1.000,-1.000 0.000,1.000 0.000,-1.000-1.000,1.000 1.000,-1.000 0.000,1.000-1.000,-1.000 1.000,1.000 0.000,-1.000 0.000,1.000 0.000</inkml:trace>
</inkml:ink>
</file>

<file path=ppt/ink/ink2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7:0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75850.000 23800.000 1000,'-2.000'23.000'-79,"-3.000"-3.000"19,-3.000-3.000 19,-2.000-2.000 18</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69950.000 41600.000,'0.000'-50.000,"0.000"0.000,0.000 0.000,0.000 75.000,0.000 0.000,-25.000 125.000,0.000 0.000,-25.000 25.000,0.000 0.000,25.000 0.000,0.000 0.000,25.000-50.000,0.000 0.000,50.000-50.000,0.000 0.000,25.000-50.000,0.000 0.000,50.000-75.000,0.000 0.000,0.000-175.000,0.000 0.000,-75.000-25.000,0.000 0.000,-50.000 50.000,0.000 0.000,-75.000 75.000,0.000 0.000,0.000 75.000,0.000 0.000,0.000 50.000,0.000 0.000,0.000 150.000,0.000 0.000,25.000-75.000</inkml:trace>
</inkml:ink>
</file>

<file path=ppt/ink/ink2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7:1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64750.000 27000.000 1000,'-22.000'-2.000'-4,"6.000"-3.000"-6,7.000-3.000-7,6.000-2.000-6,4.000-5.000-1,4.000-2.000 6,3.000-3.000 5,3.000-3.000 6,6.000-2.000 5,9.000 0.000 0,10.000 0.000 3,10.000 0.000 1,8.000-2.000 0,10.000-3.000-1,10.000-3.000 0,9.000-2.000-2,9.000 0.000 0,9.000 7.000 0,10.000 6.000-1,10.000 7.000-1,8.000 4.000 0,10.000 3.000-1,10.000 3.000-1,9.000 4.000 0,2.000 5.000-1,-2.000 10.000-1,-3.000 10.000 0,-3.000 9.000-1,-2.000 4.000 1,0.000 1.000 1,0.000-1.000 0,0.000 1.000 2,0.000-3.000 0,0.000-2.000 0,0.000-3.000 1,0.000-3.000 0,0.000-4.000 0,0.000-3.000 0,0.000-3.000-1,0.000-2.000 0,-2.000-5.000 0,-3.000-2.000 1,-3.000-3.000-1,-2.000-3.000 1,-3.000-4.000 0,1.000-3.000 1,-1.000-3.000 0,1.000-2.000 1,1.000-5.000 0,3.000-2.000 0,3.000-3.000 0,4.000-3.000 1,2.000 1.000 0,4.000 6.000 0,3.000 7.000 0,3.000 6.000 0,-8.000 3.000 0,-19.000 0.000 1,-18.000 0.000-1,-19.000 0.000 0,-15.000 0.000 0,-8.000 0.000 0,-10.000 0.000 0,-9.000 0.000-1</inkml:trace>
</inkml:ink>
</file>

<file path=ppt/ink/ink2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7:3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32900.000 40450.000 1000,'-69.000'-44.000'0,"13.000"13.000"0,12.000 12.000 0,13.000 13.000 0,7.000 4.000 0,4.000-3.000 0,3.000-3.000 0,3.000-2.000 0,-8.000-8.000-3,-19.000-8.000-6,-18.000-10.000-6,-19.000-9.000-6,-2.000-1.000-3,16.000 10.000-2,15.000 10.000-2,17.000 9.000 0</inkml:trace>
</inkml:ink>
</file>

<file path=ppt/ink/ink2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7:3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31250.000 40000.000 1000,'-140.000'23.000'-6,"23.000"-3.000"-12,22.000-3.000-12,22.000-2.000-11,13.000-5.000-2,7.000-2.000 10,6.000-3.000 9,7.000-3.000 10,4.000-2.000 5,3.000 0.000 2,3.000 0.000 1,4.000 0.000 3</inkml:trace>
</inkml:ink>
</file>

<file path=ppt/ink/ink2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7:3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24100.000 38400.000 1000,'-24.000'0.000'0,"4.000"0.000"0,3.000 0.000 0,3.000 0.000 0,-2.000 0.000-6,-6.000 0.000-12,-6.000 0.000-12,-6.000 0.000-11,-1.000 0.000-2,7.000 0.000 10,6.000 0.000 9,7.000 0.000 10,2.000 1.000 5,1.000 4.000 2,-1.000 3.000 3,1.000 3.000 1,-1.000-1.000 1,1.000-2.000 1,-1.000-3.000 0,1.000-3.000 0,1.000-4.000 1,3.000-3.000 0,3.000-3.000-1,4.000-2.000 1,1.000-3.000 0,0.000 1.000 0,0.000-1.000 0,0.000 1.000 0,0.000-1.000 0,0.000 1.000 0,0.000-1.000 0,0.000 1.000 0,-2.000 1.000 0,-3.000 3.000 0,-3.000 3.000-1,-2.000 4.000 0</inkml:trace>
</inkml:ink>
</file>

<file path=ppt/ink/ink2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7:4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89100.000 26400.000 1000,'-25.000'0.000'-3,"0.000"0.000"-3,0.000 0.000-6,0.000 0.000-3,9.000 0.000-4,19.000 0.000-1,19.000 0.000-2,19.000 0.000-1,4.000 0.000 0,-9.000 0.000 2,-10.000 0.000 3,-8.000 0.000 2</inkml:trace>
</inkml:ink>
</file>

<file path=ppt/ink/ink2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7:4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88550.000 28100.000 1000,'-111.000'0.000'0,"28.000"0.000"0,28.000 0.000 0,29.000 0.000 0,11.000-2.000-4,-2.000-3.000-5,-3.000-3.000-8,-3.000-2.000-5,1.000 3.000-3,6.000 14.000 2,7.000 11.000 3,6.000 14.000 2,4.000 3.000 2,4.000-2.000 0,3.000-3.000 1,3.000-3.000 0</inkml:trace>
</inkml:ink>
</file>

<file path=ppt/ink/ink2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7:4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69450.000 38500.000 1000,'3.000'25.000'-67,"6.000"0.000"16,7.000 0.000 15,6.000 0.000 15,4.000 4.000 8,4.000 10.000 4,3.000 10.000 2,3.000 9.000 2,1.000 1.000 3,1.000-6.000 0,-1.000-6.000 0,1.000-6.000 2,-4.000-6.000-1,-6.000-2.000-1,-6.000-3.000-2,-6.000-3.000 0</inkml:trace>
</inkml:ink>
</file>

<file path=ppt/ink/ink2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08:0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35400.000 14550.000 1000,'-46.000'1.000'-7,"10.000"4.000"-11,10.000 3.000-12,9.000 3.000-12</inkml:trace>
</inkml:ink>
</file>

<file path=ppt/ink/ink2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0:4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61300.000 50800.000 1000,'26.000'0.000'-4,"4.000"0.000"-8,3.000 0.000-7,3.000 0.000-8,1.000 0.000 0,1.000 0.000 7,-1.000 0.000 8,1.000 0.000 7,-1.000 1.000 4,1.000 4.000 2,-1.000 3.000 0,1.000 3.000 2,-4.000 1.000 0,-6.000 1.000 0,-6.000-1.000-1,-6.000 1.000 0,-4.000-1.000 0,1.000 1.000 0,-1.000-1.000 1,1.000 1.000 0,-1.000-1.000 1,1.000 1.000-1,-1.000-1.000 0,1.000 1.000-1,-3.000-1.000 1,-2.000 1.000-1,-3.000-1.000 0,-3.000 1.000-1,-4.000-3.000 0,-3.000-2.000-1,-3.000-3.000-2,-2.000-3.000-2,-3.000-2.000 0,1.000 0.000-1,-1.000 0.000 0,1.000 0.000-1</inkml:trace>
</inkml:ink>
</file>

<file path=ppt/ink/ink2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0:4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75450.000 57750.000 1000,'25.000'-49.000'-5,"0.000"4.000"-8,0.000 3.000-9,0.000 3.000-8,-2.000 3.000-1,-3.000 3.000 7,-3.000 3.000 7,-2.000 4.000 7,-3.000 2.000 5,1.000 4.000 1,-1.000 3.000 2,1.000 3.000 0,-6.000 7.000 2,-8.000 14.000 0,-10.000 11.000 0,-9.000 14.000 1,-4.000 3.000-3,4.000-2.000-3,3.000-3.000-5,3.000-3.000-4</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76550.000 38200.000,'400.000'-150.000,"-250.000"125.000,0.000 0.000,-75.000 25.000</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70650.000 41950.000,'200.000'-50.000,"-200.000"175.000,0.000 0.000,0.000 25.000,0.000 0.000,-50.000 0.000,0.000 0.000,50.000-50.000,0.000 0.000,0.000-75.000,0.000 0.000,100.000 0.000,0.000 0.000,-25.000 25.000,0.000 0.000,-50.000 75.000,0.000 0.000,-100.000 150.000,0.000 0.000,-50.000-50.000,0.000 0.000,-25.000 0.000,0.000 0.000,25.000-175.000,0.000 0.000,100.000-25.000</inkml:trace>
</inkml:ink>
</file>

<file path=ppt/ink/ink2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0: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70800.000 59450.000 1000,'-2.000'-22.000'-7,"-3.000"6.000"-11,-3.000 7.000-12,-2.000 6.000-12</inkml:trace>
</inkml:ink>
</file>

<file path=ppt/ink/ink28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23700.000 47450.000,'-50.000'0.000,"-25.000"-50.000,0.000 0.000,125.000 25.000,0.000 0.000,0.000 0.000,0.000 0.000,75.000 0.000,0.000 0.000,-50.000 100.000,0.000 0.000,-50.000 25.000,0.000 0.000,-50.000 50.000,0.000 0.000,-75.000 0.000,0.000 0.000,-25.000-25.000,0.000 0.000,0.000-25.000,0.000 0.000,75.000-75.000,0.000 0.000,100.000-25.000,0.000 0.000,100.000-25.000,0.000 0.000,0.000-25.000,0.000 0.000,0.000 25.000,0.000 0.000,-100.000 0.000,0.000 0.000,0.000 0.000</inkml:trace>
</inkml:ink>
</file>

<file path=ppt/ink/ink28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25800.000 47150.000,'-50.000'-50.000,"50.000"0.000,0.000 0.000,0.000-50.000,0.000 0.000,-25.000 25.000,0.000 0.000,-75.000 50.000,0.000 0.000,0.000 75.000,0.000 0.000,0.000 100.000,0.000 0.000,0.000 100.000,0.000 0.000,100.000-150.000,0.000 0.000,25.000-75.000,0.000 0.000,100.000-50.000,0.000 0.000,50.000-75.000,0.000 0.000,-100.000 50.000,0.000 0.000,-50.000 0.000,0.000 0.000,-50.000 100.000,0.000 0.000,-50.000 50.000,0.000 0.000,25.000 75.000,0.000 0.000,-25.000 150.000,0.000 0.000,-50.000 275.000,0.000 0.000,75.000-125.000,0.000 0.000,0.000-375.000</inkml:trace>
</inkml:ink>
</file>

<file path=ppt/ink/ink28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27400.000 47250.000,'0.000'-50.000,"0.000"25.000,0.000 0.000,0.000 0.000,0.000 0.000,0.000-25.000,0.000 0.000,0.000-75.000,0.000 0.000,25.000 0.000,0.000 0.000,-50.000 50.000,0.000 0.000,-50.000 75.000,0.000 0.000,-25.000 100.000,0.000 0.000,-25.000 50.000,0.000 0.000,50.000 25.000,0.000 0.000,50.000 0.000,0.000 0.000,50.000-100.000,0.000 0.000,50.000-75.000,0.000 0.000,25.000-25.000,0.000 0.000,-25.000-50.000,0.000 0.000,-50.000 50.000,0.000 0.000,-50.000 100.000,0.000 0.000,-25.000 25.000,0.000 0.000,0.000 75.000,0.000 0.000,-25.000 25.000,0.000 0.000,25.000 50.000,0.000 0.000,50.000-50.000,0.000 0.000,-25.000-175.000</inkml:trace>
</inkml:ink>
</file>

<file path=ppt/ink/ink28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27900.000 47650.000,'0.000'-50.000,"0.000"75.000,0.000 0.000,0.000 50.000,0.000 0.000,0.000 25.000,0.000 0.000,0.000-25.000,0.000 0.000,50.000-25.000,0.000 0.000,25.000-75.000,0.000 0.000,50.000-100.000,0.000 0.000,-25.000-25.000,0.000 0.000,-50.000 25.000,0.000 0.000,-50.000 25.000,0.000 0.000,-75.000 50.000,0.000 0.000,-50.000 25.000,0.000 0.000,-50.000 150.000,0.000 0.000,100.000-75.000</inkml:trace>
</inkml:ink>
</file>

<file path=ppt/ink/ink28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4"/>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52600.000 47050.000,'-50.000'0.000,"25.000"0.000,0.000 0.000,50.000 0.000,0.000 0.000,125.000 0.000,0.000 0.000,75.000 0.000,0.000 0.000,0.000-25.000,0.000 0.000,-25.000 0.000,0.000 0.000,-50.000 0.000,0.000 0.000,-75.000 0.000,0.000 0.000,-50.000 25.000</inkml:trace>
</inkml:ink>
</file>

<file path=ppt/ink/ink28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53250.000 47600.000,'-100.000'0.000,"50.000"0.000,0.000 0.000,50.000 25.000,0.000 0.000,0.000 75.000,0.000 0.000,25.000 50.000,0.000 0.000,-25.000 75.000,0.000 0.000,-25.000 75.000,0.000 0.000,-25.000 50.000,0.000 0.000,50.000-75.000,0.000 0.000,0.000-125.000,0.000 0.000,0.000-100.000</inkml:trace>
</inkml:ink>
</file>

<file path=ppt/ink/ink28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53200.000 47850.000,'0.000'-50.000,"25.000"25.000,0.000 0.000,50.000 0.000,0.000 0.000,0.000 25.000,0.000 0.000,25.000 50.000,0.000 0.000,-50.000 25.000,0.000 0.000,-50.000 0.000,0.000 0.000,-75.000 25.000,0.000 0.000,-50.000 25.000,0.000 0.000,0.000-25.000,0.000 0.000,75.000-75.000,0.000 0.000,25.000-25.000</inkml:trace>
</inkml:ink>
</file>

<file path=ppt/ink/ink28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54250.000 48700.000,'-50.000'0.000,"25.000"50.000,0.000 0.000,25.000 50.000,0.000 0.000,25.000-25.000,0.000 0.000,25.000-75.000,0.000 0.000,0.000 0.000,0.000 0.000,50.000-125.000,0.000 0.000,-75.000 50.000,0.000 0.000,0.000 0.000,0.000 0.000,-75.000 25.000,0.000 0.000,-75.000 25.000,0.000 0.000,75.000 25.000,0.000 0.000,0.000-25.000</inkml:trace>
</inkml:ink>
</file>

<file path=ppt/ink/ink28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3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53800.000 44050.000,'0.000'-50.000,"-25.000"-25.000,0.000 0.000,25.000 50.000,0.000 0.000,25.000 175.000,0.000 0.000,-25.000 100.000,0.000 0.000,0.000 50.000,0.000 0.000,0.000-75.000,0.000 0.000,0.000 125.000,0.000 0.000,-25.000-250.000</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71550.000 40350.000,'150.000'-100.000,"-100.000"100.000,0.000 0.000,0.000 75.000,0.000 0.000,-100.000 125.000,0.000 0.000,-125.000 75.000,0.000 0.000,100.000-125.000,0.000 0.000,50.000-75.000,0.000 0.000,100.000-50.000,0.000 0.000,150.000-50.000,0.000 0.000,-25.000-25.000,0.000 0.000,-125.000 25.000,0.000 0.000,-50.000 25.000</inkml:trace>
</inkml:ink>
</file>

<file path=ppt/ink/ink2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18150.000 52300.000,'0.000'-50.000,"-25.000"0.000,0.000 0.000,25.000 25.000,0.000 0.000,-25.000 100.000,0.000 0.000,25.000 25.000,0.000 0.000,0.000 0.000,0.000 0.000,0.000-25.000,0.000 0.000,0.000 25.000,0.000 0.000,0.000 0.000,0.000 0.000,0.000 25.000,0.000 0.000,0.000-50.000,0.000 0.000,-25.000-25.000,0.000 0.000,25.000-75.000,0.000 0.000,25.000-150.000,0.000 0.000,75.000 0.000,0.000 0.000,-50.000 50.000,0.000 0.000,-25.000 125.000,0.000 0.000,-50.000 50.000,0.000 0.000,25.000-25.000,0.000 0.000,0.000 0.000,0.000 0.000,25.000 50.000,0.000 0.000,-25.000 25.000,0.000 0.000,25.000-50.000,0.000 0.000,25.000-50.000,0.000 0.000,0.000-75.000,0.000 0.000,0.000 0.000,0.000 0.000,-50.000 50.000,0.000 0.000,-25.000 0.000,0.000 0.000,-25.000 50.000,0.000 0.000,0.000 50.000,0.000 0.000,-50.000 25.000,0.000 0.000,25.000 50.000,0.000 0.000,0.000-25.000,0.000 0.000,50.000-25.000,0.000 0.000,25.000-50.000,0.000 0.000,25.000-25.000,0.000 0.000,25.000-75.000,0.000 0.000,75.000-75.000,0.000 0.000,25.000-50.000,0.000 0.000,-25.000 0.000,0.000 0.000,-25.000 75.000,0.000 0.000,-50.000 0.000,0.000 0.000,-25.000-25.000,0.000 0.000,-25.000 0.000,0.000 0.000,25.000 25.000,0.000 0.000,-25.000 75.000,0.000 0.000,0.000 50.000,0.000 0.000,0.000 100.000,0.000 0.000,0.000 75.000,0.000 0.000,0.000 25.000,0.000 0.000,0.000-50.000,0.000 0.000,0.000-75.000,0.000 0.000,25.000-25.000,0.000 0.000,25.000 0.000,0.000 0.000,50.000-25.000,0.000 0.000,-25.000-25.000,0.000 0.000,0.000 0.000,0.000 0.000,-25.000-50.000,0.000 0.000,-25.000-75.000,0.000 0.000,0.000 50.000</inkml:trace>
</inkml:ink>
</file>

<file path=ppt/ink/ink2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20300.000 52850.000,'0.000'-100.000,"0.000"0.000,0.000 0.000,-25.000 75.000,0.000 0.000,-50.000 100.000,0.000 0.000,-25.000 150.000,0.000 0.000,0.000-50.000,0.000 0.000,-25.000 0.000,0.000 0.000,100.000-125.000</inkml:trace>
</inkml:ink>
</file>

<file path=ppt/ink/ink2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20750.000 52550.000,'-50.000'-50.000,"100.000"25.000,0.000 0.000,-25.000 25.000,0.000 0.000,-25.000 175.000,0.000 0.000,-25.000 50.000,0.000 0.000,-50.000-100.000,0.000 0.000,25.000-50.000,0.000 0.000,125.000-250.000,0.000 0.000,25.000 0.000,0.000 0.000,-25.000 75.000,0.000 0.000,-50.000 75.000,0.000 0.000,0.000 25.000,0.000 0.000,0.000 25.000,0.000 0.000,-25.000 100.000,0.000 0.000,-25.000 0.000,0.000 0.000,-50.000 0.000,0.000 0.000,25.000-100.000,0.000 0.000,25.000-75.000,0.000 0.000,50.000-50.000,0.000 0.000,50.000-25.000,0.000 0.000,0.000 75.000,0.000 0.000,25.000 25.000,0.000 0.000,0.000 0.000,0.000 0.000,50.000 25.000,0.000 0.000,0.000-50.000,0.000 0.000,-50.000 50.000,0.000 0.000,-25.000 25.000,0.000 0.000,-25.000 0.000,0.000 0.000,-50.000-50.000,0.000 0.000,0.000-125.000,0.000 0.000,-75.000-50.000,0.000 0.000,25.000 50.000,0.000 0.000,0.000 25.000,0.000 0.000,25.000 25.000,0.000 0.000,0.000 50.000,0.000 0.000,25.000 200.000,0.000 0.000,0.000 100.000,0.000 0.000,-25.000 25.000,0.000 0.000,25.000 25.000,0.000 0.000,0.000-25.000,0.000 0.000,0.000 0.000,0.000 0.000,0.000 0.000,0.000 0.000,-25.000-175.000,0.000 0.000,-75.000-50.000,0.000 0.000,-25.000-125.000,0.000 0.000,-25.000-200.000,0.000 0.000,125.000 75.000,0.000 0.000,75.000 75.000,0.000 0.000,125.000 25.000,0.000 0.000,25.000 25.000,0.000 0.000,-175.000 75.000,0.000 0.000,25.000-25.000</inkml:trace>
</inkml:ink>
</file>

<file path=ppt/ink/ink2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25100.000 52150.000,'0.000'50.000,"0.000"0.000,0.000 0.000,-25.000 25.000,0.000 0.000,0.000 75.000,0.000 0.000,25.000 25.000,0.000 0.000,-25.000 0.000,0.000 0.000,0.000-25.000,0.000 0.000,0.000-75.000,0.000 0.000,25.000-50.000,0.000 0.000,0.000-50.000,0.000 0.000,0.000-125.000,0.000 0.000,100.000-100.000,0.000 0.000,75.000 0.000,0.000 0.000,25.000 25.000,0.000 0.000,-75.000 125.000,0.000 0.000,-75.000 100.000,0.000 0.000,-50.000 125.000,0.000 0.000,-25.000 50.000,0.000 0.000,0.000 0.000,0.000 0.000,25.000-50.000,0.000 0.000,0.000 0.000,0.000 0.000,25.000 0.000,0.000 0.000,-25.000-25.000,0.000 0.000,50.000-25.000,0.000 0.000,-25.000-75.000</inkml:trace>
</inkml:ink>
</file>

<file path=ppt/ink/ink28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27450.000 52250.000,'0.000'-100.000,"-50.000"150.000,0.000 0.000,-25.000 100.000,0.000 0.000,25.000 50.000,0.000 0.000,25.000-50.000,0.000 0.000,25.000-25.000,0.000 0.000,50.000-50.000,0.000 0.000,25.000-50.000,0.000 0.000,-50.000-25.000</inkml:trace>
</inkml:ink>
</file>

<file path=ppt/ink/ink28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28200.000 52650.000,'0.000'-50.000,"0.000"25.000,0.000 0.000,0.000 50.000,0.000 0.000,-25.000 50.000,0.000 0.000,-50.000 50.000,0.000 0.000,25.000-25.000,0.000 0.000,50.000-25.000,0.000 0.000,0.000 0.000,0.000 0.000,100.000-75.000,0.000 0.000,25.000-75.000,0.000 0.000,-25.000-50.000,0.000 0.000,-50.000-25.000,0.000 0.000,-75.000 50.000,0.000 0.000,-75.000 50.000,0.000 0.000,0.000 75.000,0.000 0.000,50.000 75.000,0.000 0.000,50.000-75.000,0.000 0.000,-25.000 0.000</inkml:trace>
</inkml:ink>
</file>

<file path=ppt/ink/ink28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28700.000 52800.000,'150.000'0.000,"-100.000"25.000,0.000 0.000,0.000 50.000,0.000 0.000,-50.000 50.000,0.000 0.000,-25.000 0.000,0.000 0.000,-25.000-50.000,0.000 0.000,0.000-25.000,0.000 0.000,150.000-50.000,0.000 0.000,25.000 0.000,0.000 0.000,-25.000-25.000,0.000 0.000,-50.000 25.000,0.000 0.000,-50.000-25.000</inkml:trace>
</inkml:ink>
</file>

<file path=ppt/ink/ink28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29650.000 52300.000,'50.000'-50.000,"25.000"50.000,0.000 0.000,25.000 0.000,0.000 0.000,-25.000 75.000,0.000 0.000,-25.000 50.000,0.000 0.000,-25.000 50.000,0.000 0.000,-75.000-25.000,0.000 0.000,-75.000 0.000,0.000 0.000,75.000-125.000,0.000 0.000,25.000 0.000</inkml:trace>
</inkml:ink>
</file>

<file path=ppt/ink/ink28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31000.000 52350.000,'-50.000'-50.000,"75.000"50.000,0.000 0.000,100.000-25.000,0.000 0.000,100.000 0.000,0.000 0.000,-75.000 25.000,0.000 0.000,-100.000 75.000,0.000 0.000,-50.000-50.000,0.000 0.000,0.000 25.000</inkml:trace>
</inkml:ink>
</file>

<file path=ppt/ink/ink28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30800.000 53150.000,'-50.000'0.000,"25.000"0.000,0.000 0.000,125.000 0.000,0.000 0.000,100.000-25.000,0.000 0.000,25.000 25.000,0.000 0.000,-100.000 0.000,0.000 0.000,-100.000 25.000,0.000 0.000,0.000 0.000</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72350.000 40750.000,'-50.000'0.000,"125.000"-50.000,0.000 0.000,100.000 25.000,0.000 0.000,-50.000 25.000,0.000 0.000,-50.000 0.000</inkml:trace>
</inkml:ink>
</file>

<file path=ppt/ink/ink28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32750.000 52500.000,'-50.000'0.000,"25.000"-25.000,0.000 0.000,0.000 50.000,0.000 0.000,0.000 75.000,0.000 0.000,0.000 25.000,0.000 0.000,25.000-50.000,0.000 0.000,0.000 50.000,0.000 0.000,25.000-75.000,0.000 0.000,25.000-50.000,0.000 0.000,75.000-125.000,0.000 0.000,-25.000-75.000,0.000 0.000,-100.000-25.000,0.000 0.000,-50.000 75.000,0.000 0.000,-25.000 100.000,0.000 0.000,25.000 75.000,0.000 0.000,25.000 50.000,0.000 0.000,25.000-25.000,0.000 0.000,-25.000 0.000</inkml:trace>
</inkml:ink>
</file>

<file path=ppt/ink/ink28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33250.000 52750.000,'50.000'100.000,"25.000"-25.000,0.000 0.000,-25.000 0.000,0.000 0.000,0.000 0.000,0.000 0.000,-50.000-50.000</inkml:trace>
</inkml:ink>
</file>

<file path=ppt/ink/ink28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34350.000 51800.000,'50.000'-100.000,"0.000"100.000,0.000 0.000,50.000-25.000,0.000 0.000,0.000 125.000,0.000 0.000,-75.000 75.000,0.000 0.000,-125.000 50.000,0.000 0.000,-75.000-50.000,0.000 0.000,50.000-75.000,0.000 0.000,50.000-75.000,0.000 0.000,125.000 0.000,0.000 0.000,125.000-25.000,0.000 0.000,25.000 0.000,0.000 0.000,-25.000-25.000,0.000 0.000,-125.000 0.000</inkml:trace>
</inkml:ink>
</file>

<file path=ppt/ink/ink28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36000.000 52200.000,'0.000'-50.000,"-25.000"75.000,0.000 0.000,-25.000 75.000,0.000 0.000,-25.000 25.000,0.000 0.000,0.000-25.000,0.000 0.000,75.000-75.000,0.000 0.000,50.000-50.000,0.000 0.000,100.000-100.000,0.000 0.000,-50.000 75.000,0.000 0.000,-50.000 50.000,0.000 0.000,-75.000 75.000,0.000 0.000,-25.000-25.000,0.000 0.000,25.000 0.000,0.000 0.000,50.000-75.000,0.000 0.000,125.000-75.000,0.000 0.000,0.000 25.000,0.000 0.000,-100.000 50.000,0.000 0.000,-50.000 100.000,0.000 0.000,0.000 0.000,0.000 0.000,-25.000-25.000,0.000 0.000,50.000-25.000,0.000 0.000,75.000-25.000,0.000 0.000,-25.000-25.000,0.000 0.000,0.000-25.000,0.000 0.000,-50.000 25.000,0.000 0.000,-75.000 0.000,0.000 0.000,25.000-25.000,0.000 0.000,0.000 25.000,0.000 0.000,50.000 50.000,0.000 0.000,0.000-25.000,0.000 0.000,25.000 0.000,0.000 0.000,-25.000-25.000</inkml:trace>
</inkml:ink>
</file>

<file path=ppt/ink/ink28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0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37800.000 51400.000,'100.000'-300.000,"-100.000"250.000,0.000 0.000,0.000 150.000,0.000 0.000,0.000 25.000,0.000 0.000,0.000 75.000,0.000 0.000,0.000 100.000,0.000 0.000,0.000 25.000,0.000 0.000,-25.000 0.000,0.000 0.000,0.000-225.000</inkml:trace>
</inkml:ink>
</file>

<file path=ppt/ink/ink28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26400.000 55900.000,'0.000'-50.000,"100.000"25.000,0.000 0.000,-75.000 25.000,0.000 0.000,50.000 75.000,0.000 0.000,-25.000 75.000,0.000 0.000,-50.000-50.000,0.000 0.000,-75.000 50.000,0.000 0.000,-25.000-50.000,0.000 0.000,0.000-25.000,0.000 0.000,50.000-50.000,0.000 0.000,0.000-200.000,0.000 0.000,50.000 50.000,0.000 0.000,0.000 25.000,0.000 0.000,-25.000 75.000,0.000 0.000,0.000-25.000,0.000 0.000,25.000 75.000,0.000 0.000,0.000 125.000,0.000 0.000,0.000 150.000,0.000 0.000,-50.000 200.000,0.000 0.000,0.000-25.000,0.000 0.000,50.000-100.000,0.000 0.000,0.000-250.000,0.000 0.000,25.000-75.000</inkml:trace>
</inkml:ink>
</file>

<file path=ppt/ink/ink28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27500.000 57700.000,'-100.000'-100.000,"75.000"125.000,0.000 0.000,0.000 100.000,0.000 0.000,-25.000 25.000,0.000 0.000,25.000 50.000,0.000 0.000,50.000-50.000,0.000 0.000,50.000-75.000,0.000 0.000,0.000-50.000,0.000 0.000,-50.000-25.000</inkml:trace>
</inkml:ink>
</file>

<file path=ppt/ink/ink28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28550.000 58100.000,'0.000'-100.000,"-25.000"100.000,0.000 0.000,0.000 75.000,0.000 0.000,-25.000 50.000,0.000 0.000,25.000-25.000,0.000 0.000,0.000 0.000,0.000 0.000,100.000-100.000,0.000 0.000,25.000-25.000,0.000 0.000,25.000-75.000,0.000 0.000,-50.000-75.000,0.000 0.000,-50.000 75.000,0.000 0.000,-100.000 25.000,0.000 0.000,-25.000 50.000,0.000 0.000,25.000 50.000,0.000 0.000,50.000 50.000,0.000 0.000,25.000-50.000,0.000 0.000,25.000 0.000</inkml:trace>
</inkml:ink>
</file>

<file path=ppt/ink/ink28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29150.000 58200.000,'50.000'0.000,"0.000"-25.000,0.000 0.000,-25.000 50.000,0.000 0.000,0.000 75.000,0.000 0.000,-25.000 25.000,0.000 0.000,0.000-50.000,0.000 0.000,0.000-25.000,0.000 0.000,25.000-50.000,0.000 0.000,100.000 0.000,0.000 0.000,0.000-50.000,0.000 0.000,-75.000 25.000,0.000 0.000,-25.000 0.000</inkml:trace>
</inkml:ink>
</file>

<file path=ppt/ink/ink28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30300.000 57350.000,'50.000'0.000,"0.000"-25.000,0.000 0.000,50.000 50.000,0.000 0.000,25.000 100.000,0.000 0.000,-50.000 0.000,0.000 0.000,-75.000 25.000,0.000 0.000,-50.000 100.000,0.000 0.000,-50.000-75.000,0.000 0.000,50.000-125.000</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74950.000 42550.000,'-50.000'0.000,"25.000"0.000,0.000 0.000,25.000-25.000,0.000 0.000,50.000 25.000,0.000 0.000,125.000 0.000,0.000 0.000,75.000-25.000,0.000 0.000,75.000 0.000,0.000 0.000,25.000 25.000,0.000 0.000,-75.000 50.000,0.000 0.000,-25.000 25.000,0.000 0.000,0.000-50.000,0.000 0.000,25.000-75.000,0.000 0.000,-100.000 25.000,0.000 0.000,-75.000 25.000,0.000 0.000,-75.000 0.000</inkml:trace>
</inkml:ink>
</file>

<file path=ppt/ink/ink28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31650.000 57500.000,'0.000'-50.000,"0.000"25.000,0.000 0.000,50.000 0.000,0.000 0.000,75.000 0.000,0.000 0.000,0.000 25.000,0.000 0.000,-25.000 25.000,0.000 0.000,-75.000 50.000,0.000 0.000,0.000-25.000</inkml:trace>
</inkml:ink>
</file>

<file path=ppt/ink/ink28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31700.000 58300.000,'-50.000'0.000,"125.000"-25.000,0.000 0.000,125.000 25.000,0.000 0.000,-25.000 25.000,0.000 0.000,-100.000 0.000,0.000 0.000,-25.000-25.000</inkml:trace>
</inkml:ink>
</file>

<file path=ppt/ink/ink28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34450.000 56450.000,'250.000'-50.000,"-125.000"50.000,0.000 0.000,-25.000 75.000,0.000 0.000,-75.000 75.000,0.000 0.000,-25.000 25.000,0.000 0.000,-100.000 0.000,0.000 0.000,25.000-50.000,0.000 0.000,0.000-25.000,0.000 0.000,50.000-100.000,0.000 0.000,25.000-25.000,0.000 0.000,-25.000-50.000</inkml:trace>
</inkml:ink>
</file>

<file path=ppt/ink/ink28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34700.000 56900.000,'-50.000'-50.000,"0.000"50.000,0.000 0.000,50.000 25.000,0.000 0.000,-25.000 150.000,0.000 0.000,25.000-50.000,0.000 0.000,0.000 225.000,0.000 0.000,-50.000-25.000,0.000 0.000,50.000 25.000,0.000 0.000,0.000-200.000,0.000 0.000,25.000-100.000</inkml:trace>
</inkml:ink>
</file>

<file path=ppt/ink/ink28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35550.000 58550.000,'0.000'50.000,"0.000"50.000,0.000 0.000,0.000-25.000,0.000 0.000,50.000 0.000,0.000 0.000,0.000-75.000,0.000 0.000,25.000-25.000,0.000 0.000,25.000-100.000,0.000 0.000,-75.000 25.000,0.000 0.000,-75.000 75.000,0.000 0.000,-75.000 0.000,0.000 0.000,25.000 25.000,0.000 0.000,50.000 25.000,0.000 0.000,-25.000 25.000</inkml:trace>
</inkml:ink>
</file>

<file path=ppt/ink/ink28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50000.000 52450.000,'0.000'-150.000,"0.000"125.000,0.000 0.000,0.000 100.000,0.000 0.000,0.000 75.000,0.000 0.000,-25.000 25.000,0.000 0.000,-25.000 75.000,0.000 0.000,25.000 100.000,0.000 0.000,0.000 100.000,0.000 0.000,0.000-25.000,0.000 0.000,0.000-200.000,0.000 0.000,25.000-125.000,0.000 0.000,-25.000-75.000</inkml:trace>
</inkml:ink>
</file>

<file path=ppt/ink/ink28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49600.000 52850.000,'0.000'-50.000,"0.000"0.000,0.000 0.000,50.000-25.000,0.000 0.000,75.000 50.000,0.000 0.000,25.000 25.000,0.000 0.000,0.000 75.000,0.000 0.000,-50.000 50.000,0.000 0.000,-75.000-25.000,0.000 0.000,-25.000 50.000,0.000 0.000,-125.000 25.000,0.000 0.000,-50.000 75.000,0.000 0.000,0.000-75.000,0.000 0.000,125.000-125.000,0.000 0.000,0.000 0.000</inkml:trace>
</inkml:ink>
</file>

<file path=ppt/ink/ink28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52050.000 54100.000,'-50.000'-50.000,"25.000"50.000,0.000 0.000,-25.000 0.000,0.000 0.000,25.000 0.000,0.000 0.000,-75.000 75.000,0.000 0.000,25.000 50.000,0.000 0.000,25.000 75.000,0.000 0.000,50.000-25.000,0.000 0.000,50.000-25.000,0.000 0.000,50.000-100.000,0.000 0.000,-25.000-50.000,0.000 0.000,-50.000 25.000</inkml:trace>
</inkml:ink>
</file>

<file path=ppt/ink/ink28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53150.000 54250.000,'-100.000'0.000,"25.000"50.000,0.000 0.000,0.000 0.000,0.000 0.000,0.000 25.000,0.000 0.000,25.000 25.000,0.000 0.000,25.000-25.000,0.000 0.000,50.000-50.000,0.000 0.000,25.000 0.000,0.000 0.000,25.000-25.000,0.000 0.000,-25.000 0.000,0.000 0.000,0.000 0.000,0.000 0.000,-25.000 0.000,0.000 0.000,0.000-25.000</inkml:trace>
</inkml:ink>
</file>

<file path=ppt/ink/ink28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53200.000 54900.000,'0.000'-50.000,"25.000"0.000,0.000 0.000,50.000 50.000,0.000 0.000,-25.000 100.000,0.000 0.000,-50.000 75.000,0.000 0.000,-75.000-50.000,0.000 0.000,25.000-75.000,0.000 0.000,50.000-25.000,0.000 0.000,0.000-50.000,0.000 0.000,125.000-75.000,0.000 0.000,0.000 0.000,0.000 0.000,-50.000 50.000,0.000 0.000,-50.000 50.000,0.000 0.000,0.000-25.000</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79450.000 41750.000,'0.000'-50.000,"25.000"25.000,0.000 0.000,125.000 50.000,0.000 0.000,25.000 75.000,0.000 0.000,-50.000 25.000,0.000 0.000,0.000-25.000,0.000 0.000,-50.000-25.000,0.000 0.000,-50.000 0.000,0.000 0.000,-25.000-25.000,0.000 0.000,-100.000 50.000,0.000 0.000,-100.000 25.000,0.000 0.000,-50.000 0.000,0.000 0.000,175.000-75.000</inkml:trace>
</inkml:ink>
</file>

<file path=ppt/ink/ink28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54200.000 54100.000,'0.000'-150.000,"0.000"275.000,0.000 0.000,0.000 50.000,0.000 0.000,0.000 0.000,0.000 0.000,0.000-25.000,0.000 0.000,0.000-75.000,0.000 0.000,-25.000-125.000</inkml:trace>
</inkml:ink>
</file>

<file path=ppt/ink/ink28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54200.000 54950.000,'0.000'-50.000,"0.000"-25.000,0.000 0.000,50.000 50.000,0.000 0.000,25.000 0.000,0.000 0.000,0.000 0.000,0.000 0.000,-25.000 25.000</inkml:trace>
</inkml:ink>
</file>

<file path=ppt/ink/ink28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54850.000 53700.000,'50.000'-50.000,"-50.000"-25.000,0.000 0.000,0.000 125.000,0.000 0.000,0.000 100.000,0.000 0.000,-25.000 75.000,0.000 0.000,0.000 225.000,0.000 0.000,-25.000-25.000,0.000 0.000,25.000-250.000,0.000 0.000,0.000-100.000</inkml:trace>
</inkml:ink>
</file>

<file path=ppt/ink/ink28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55400.000 54700.000,'-50.000'0.000,"25.000"50.000,0.000 0.000,0.000 25.000,0.000 0.000,25.000 75.000,0.000 0.000,25.000-25.000,0.000 0.000,75.000-50.000,0.000 0.000,0.000-75.000,0.000 0.000,25.000-50.000,0.000 0.000,-100.000-25.000</inkml:trace>
</inkml:ink>
</file>

<file path=ppt/ink/ink28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56000.000 54550.000,'-100.000'0.000,"50.000"0.000,0.000 0.000,25.000 25.000,0.000 0.000,0.000 125.000,0.000 0.000,0.000 100.000,0.000 0.000,-25.000-50.000,0.000 0.000,25.000-100.000,0.000 0.000,0.000-50.000</inkml:trace>
</inkml:ink>
</file>

<file path=ppt/ink/ink28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56800.000 53700.000,'50.000'-100.000,"0.000"100.000,0.000 0.000,50.000 0.000,0.000 0.000,25.000 75.000,0.000 0.000,-100.000 25.000,0.000 0.000,-50.000 225.000,0.000 0.000,-100.000 25.000,0.000 0.000,-50.000-75.000,0.000 0.000,75.000-150.000,0.000 0.000,25.000-75.000</inkml:trace>
</inkml:ink>
</file>

<file path=ppt/ink/ink28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58500.000 54100.000,'-100.000'0.000,"125.000"0.000,0.000 0.000,150.000-25.000,0.000 0.000,75.000 0.000,0.000 0.000,-75.000 25.000,0.000 0.000,50.000 0.000,0.000 0.000,-125.000 0.000,0.000 0.000,-100.000 25.000</inkml:trace>
</inkml:ink>
</file>

<file path=ppt/ink/ink28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58650.000 55300.000,'-100.000'50.000,"25.000"-50.000,0.000 0.000,25.000 0.000,0.000 0.000,50.000-25.000,0.000 0.000,150.000-25.000,0.000 0.000,125.000 25.000,0.000 0.000,-25.000 25.000,0.000 0.000,-75.000 75.000,0.000 0.000,-100.000-50.000,0.000 0.000,-25.000 0.000</inkml:trace>
</inkml:ink>
</file>

<file path=ppt/ink/ink28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64200.000 54350.000,'-100.000'-50.000,"75.000"50.000,0.000 0.000,-25.000 25.000,0.000 0.000,0.000 75.000,0.000 0.000,50.000-25.000,0.000 0.000,0.000 125.000,0.000 0.000,25.000 125.000,0.000 0.000,100.000-250.000,0.000 0.000,-50.000-100.000,0.000 0.000,0.000 0.000</inkml:trace>
</inkml:ink>
</file>

<file path=ppt/ink/ink28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65400.000 53900.000,'50.000'-50.000,"0.000"50.000,0.000 0.000,75.000 0.000,0.000 0.000,-25.000 0.000,0.000 0.000,-75.000 25.000,0.000 0.000,-50.000 0.000</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83550.000 41100.000,'-50.000'-150.000,"25.000"125.000,0.000 0.000,-25.000 25.000,0.000 0.000,-100.000 200.000,0.000 0.000,50.000-25.000,0.000 0.000,75.000-25.000,0.000 0.000,25.000-50.000,0.000 0.000,25.000-50.000,0.000 0.000,25.000 50.000,0.000 0.000,0.000 0.000,0.000 0.000,-50.000 0.000,0.000 0.000,-175.000 25.000,0.000 0.000,0.000 0.000,0.000 0.000,100.000-100.000,0.000 0.000,75.000-50.000,0.000 0.000,25.000-25.000</inkml:trace>
</inkml:ink>
</file>

<file path=ppt/ink/ink28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65500.000 54150.000,'-50.000'0.000,"25.000"25.000,0.000 0.000,0.000 0.000,0.000 0.000,25.000 0.000,0.000 0.000,25.000 75.000,0.000 0.000,-50.000 125.000,0.000 0.000,-25.000 0.000,0.000 0.000,0.000-75.000,0.000 0.000,50.000-100.000,0.000 0.000,100.000-50.000,0.000 0.000,50.000-50.000,0.000 0.000,-50.000 0.000,0.000 0.000,-75.000 25.000,0.000 0.000,-25.000 0.000</inkml:trace>
</inkml:ink>
</file>

<file path=ppt/ink/ink28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65500.000 55050.000,'-100.000'-100.000,"100.000"75.000,0.000 0.000,150.000 0.000,0.000 0.000,25.000 25.000,0.000 0.000,-75.000 0.000,0.000 0.000,-75.000 0.000</inkml:trace>
</inkml:ink>
</file>

<file path=ppt/ink/ink28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66900.000 54350.000,'-50.000'0.000,"0.000"0.000,0.000 0.000,25.000 100.000,0.000 0.000,0.000 25.000,0.000 0.000,0.000 50.000,0.000 0.000,25.000-25.000,0.000 0.000,0.000-100.000,0.000 0.000,75.000-25.000,0.000 0.000,50.000-100.000,0.000 0.000,-25.000-100.000,0.000 0.000,-75.000 25.000,0.000 0.000,-75.000 25.000,0.000 0.000,-50.000 100.000,0.000 0.000,0.000 75.000,0.000 0.000,75.000 0.000</inkml:trace>
</inkml:ink>
</file>

<file path=ppt/ink/ink28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67600.000 53400.000,'50.000'0.000,"25.000"0.000,0.000 0.000,75.000 75.000,0.000 0.000,-25.000 25.000,0.000 0.000,-25.000 25.000,0.000 0.000,-50.000 25.000,0.000 0.000,-50.000-100.000,0.000 0.000,-75.000 225.000,0.000 0.000,-200.000 75.000,0.000 0.000,25.000-125.000,0.000 0.000,100.000-100.000</inkml:trace>
</inkml:ink>
</file>

<file path=ppt/ink/ink28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76450.000 50100.000,'0.000'-50.000,"-25.000"75.000,0.000 0.000,25.000 50.000,0.000 0.000,0.000 75.000,0.000 0.000,0.000 100.000,0.000 0.000,0.000 125.000,0.000 0.000,-25.000 75.000,0.000 0.000,0.000-125.000,0.000 0.000,25.000-150.000,0.000 0.000,0.000-150.000,0.000 0.000,0.000 0.000</inkml:trace>
</inkml:ink>
</file>

<file path=ppt/ink/ink28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77550.000 51150.000,'0.000'-100.000,"50.000"0.000,0.000 0.000,-100.000 150.000,0.000 0.000,-75.000 125.000,0.000 0.000,-50.000 25.000,0.000 0.000,25.000-50.000,0.000 0.000,75.000-75.000,0.000 0.000,75.000-25.000,0.000 0.000,100.000-50.000,0.000 0.000,125.000-25.000,0.000 0.000,0.000 25.000,0.000 0.000,-100.000 75.000,0.000 0.000,-75.000-50.000,0.000 0.000,-25.000 0.000</inkml:trace>
</inkml:ink>
</file>

<file path=ppt/ink/ink28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78250.000 51800.000,'-50.000'-100.000,"25.000"50.000,0.000 0.000,25.000 175.000,0.000 0.000,-25.000 75.000,0.000 0.000,0.000 50.000,0.000 0.000,0.000 0.000,0.000 0.000,25.000 25.000,0.000 0.000,0.000 0.000,0.000 0.000,0.000-200.000</inkml:trace>
</inkml:ink>
</file>

<file path=ppt/ink/ink28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78200.000 52000.000,'0.000'-50.000,"25.000"0.000,0.000 0.000,50.000 25.000,0.000 0.000,-25.000 50.000,0.000 0.000,-25.000 150.000,0.000 0.000,-75.000 50.000,0.000 0.000,-75.000 0.000,0.000 0.000,25.000-125.000,0.000 0.000,75.000-75.000</inkml:trace>
</inkml:ink>
</file>

<file path=ppt/ink/ink28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79450.000 51450.000,'-100.000'0.000,"100.000"-25.000,0.000 0.000,25.000 25.000,0.000 0.000,125.000-50.000,0.000 0.000,50.000 50.000,0.000 0.000,-50.000 0.000,0.000 0.000,-100.000 50.000,0.000 0.000,-50.000 0.000,0.000 0.000,-25.000-50.000</inkml:trace>
</inkml:ink>
</file>

<file path=ppt/ink/ink28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79450.000 52300.000,'-100.000'0.000,"150.000"-25.000,0.000 0.000,175.000 0.000,0.000 0.000,0.000 25.000,0.000 0.000,-125.000 25.000,0.000 0.000,-25.000 0.000</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84000.000 41650.000,'100.000'-150.000,"-100.000"125.000,0.000 0.000,-50.000 175.000,0.000 0.000,-25.000 100.000,0.000 0.000,25.000-50.000,0.000 0.000,50.000-75.000,0.000 0.000,25.000-100.000,0.000 0.000,100.000-100.000,0.000 0.000,75.000-200.000,0.000 0.000,-100.000-25.000,0.000 0.000,-100.000 125.000,0.000 0.000,-100.000 125.000,0.000 0.000,-25.000 100.000,0.000 0.000,50.000 50.000,0.000 0.000,100.000 0.000,0.000 0.000,75.000-75.000,0.000 0.000,-50.000-25.000</inkml:trace>
</inkml:ink>
</file>

<file path=ppt/ink/ink28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82350.000 50950.000,'-100.000'0.000,"125.000"0.000,0.000 0.000,100.000 0.000,0.000 0.000,75.000 0.000,0.000 0.000,-25.000 0.000,0.000 0.000,225.000-25.000,0.000 0.000,50.000-25.000,0.000 0.000,75.000 0.000,0.000 0.000,-50.000 25.000,0.000 0.000,-125.000 25.000,0.000 0.000,-100.000 75.000,0.000 0.000,-100.000-50.000,0.000 0.000,-100.000-25.000,0.000 0.000,-50.000-50.000</inkml:trace>
</inkml:ink>
</file>

<file path=ppt/ink/ink28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84200.000 52000.000,'0.000'-50.000,"25.000"0.000,0.000 0.000,0.000 25.000,0.000 0.000,50.000 0.000,0.000 0.000,50.000 50.000,0.000 0.000,-25.000 75.000,0.000 0.000,-50.000 125.000,0.000 0.000,-50.000 25.000,0.000 0.000,-125.000-50.000,0.000 0.000,-25.000-25.000,0.000 0.000,0.000-75.000,0.000 0.000,100.000-100.000</inkml:trace>
</inkml:ink>
</file>

<file path=ppt/ink/ink28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85900.000 52950.000,'-100.000'-50.000,"50.000"100.000,0.000 0.000,0.000 75.000,0.000 0.000,25.000 25.000,0.000 0.000,-25.000 0.000,0.000 0.000,50.000-25.000,0.000 0.000,25.000-75.000,0.000 0.000,100.000-100.000,0.000 0.000,-75.000 25.000</inkml:trace>
</inkml:ink>
</file>

<file path=ppt/ink/ink28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86500.000 53350.000,'0.000'-50.000,"-50.000"100.000,0.000 0.000,0.000 50.000,0.000 0.000,50.000-25.000,0.000 0.000,0.000 0.000,0.000 0.000,25.000-50.000,0.000 0.000,50.000-25.000,0.000 0.000,0.000-75.000,0.000 0.000,-25.000-50.000,0.000 0.000,-50.000 25.000,0.000 0.000,-50.000 25.000,0.000 0.000,0.000 75.000,0.000 0.000,0.000 25.000,0.000 0.000,50.000 75.000,0.000 0.000,25.000-75.000</inkml:trace>
</inkml:ink>
</file>

<file path=ppt/ink/ink28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86850.000 53450.000,'50.000'0.000,"0.000"0.000,0.000 0.000,-25.000 25.000,0.000 0.000,0.000 25.000,0.000 0.000,-25.000 25.000,0.000 0.000,0.000 0.000,0.000 0.000,0.000-25.000,0.000 0.000,25.000-25.000,0.000 0.000,50.000-25.000,0.000 0.000,25.000-25.000,0.000 0.000,0.000-25.000,0.000 0.000,-75.000 25.000,0.000 0.000,-25.000-25.000</inkml:trace>
</inkml:ink>
</file>

<file path=ppt/ink/ink28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88000.000 52750.000,'100.000'0.000,"-25.000"0.000,0.000 0.000,50.000 75.000,0.000 0.000,-25.000 25.000,0.000 0.000,-100.000 100.000,0.000 0.000,-100.000 0.000,0.000 0.000,-100.000 75.000,0.000 0.000,50.000-125.000,0.000 0.000,50.000-100.000</inkml:trace>
</inkml:ink>
</file>

<file path=ppt/ink/ink28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87050.000 47550.000,'-50.000'-50.000,"25.000"-50.000,0.000 0.000,25.000 125.000,0.000 0.000,0.000 225.000,0.000 0.000,0.000 175.000,0.000 0.000,0.000 200.000,0.000 0.000,-25.000-500.000,0.000 0.000,0.000-25.000</inkml:trace>
</inkml:ink>
</file>

<file path=ppt/ink/ink28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89900.000 50600.000,'-50.000'0.000,"50.000"-25.000,0.000 0.000,50.000 25.000,0.000 0.000,50.000-25.000,0.000 0.000,175.000 25.000,0.000 0.000,-75.000 25.000,0.000 0.000,-150.000 50.000,0.000 0.000,-50.000-50.000</inkml:trace>
</inkml:ink>
</file>

<file path=ppt/ink/ink28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89900.000 51300.000,'-50.000'50.000,"75.000"-50.000,0.000 0.000,150.000 25.000,0.000 0.000,75.000-25.000,0.000 0.000,0.000 50.000,0.000 0.000,-100.000 25.000,0.000 0.000,-125.000-75.000</inkml:trace>
</inkml:ink>
</file>

<file path=ppt/ink/ink28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93400.000 50350.000,'-100.000'-100.000,"150.000"75.000,0.000 0.000,100.000 25.000,0.000 0.000,100.000-25.000,0.000 0.000,125.000 25.000,0.000 0.000,50.000-25.000,0.000 0.000,-50.000 0.000,0.000 0.000,-225.000 0.000,0.000 0.000,-150.000 50.000,0.000 0.000,0.000 0.000</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84850.000 41800.000,'150.000'0.000,"-100.000"25.000,0.000 0.000,-25.000 50.000,0.000 0.000,-75.000 0.000,0.000 0.000,-50.000 75.000,0.000 0.000,0.000 0.000,0.000 0.000,75.000-50.000,0.000 0.000,100.000 0.000,0.000 0.000,100.000-75.000,0.000 0.000,50.000-25.000,0.000 0.000,-100.000-25.000,0.000 0.000,-100.000-50.000,0.000 0.000,-25.000 50.000</inkml:trace>
</inkml:ink>
</file>

<file path=ppt/ink/ink28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94650.000 51250.000,'-50.000'0.000,"50.000"25.000,0.000 0.000,25.000 100.000,0.000 0.000,-25.000 175.000,0.000 0.000,-50.000 125.000,0.000 0.000,0.000 50.000,0.000 0.000,25.000-25.000,0.000 0.000,50.000-125.000,0.000 0.000,0.000-275.000</inkml:trace>
</inkml:ink>
</file>

<file path=ppt/ink/ink28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94550.000 51450.000,'50.000'-100.000,"-25.000"75.000,0.000 0.000,50.000 0.000,0.000 0.000,75.000 25.000,0.000 0.000,25.000 0.000,0.000 0.000,-100.000 75.000,0.000 0.000,-50.000 75.000,0.000 0.000,-125.000 100.000,0.000 0.000,-100.000 0.000,0.000 0.000,50.000-75.000,0.000 0.000,100.000-150.000,0.000 0.000,25.000 0.000</inkml:trace>
</inkml:ink>
</file>

<file path=ppt/ink/ink28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95950.000 52900.000,'50.000'0.000,"-50.000"50.000,0.000 0.000,-25.000 50.000,0.000 0.000,25.000 0.000,0.000 0.000,-25.000-25.000,0.000 0.000,50.000-25.000,0.000 0.000,125.000-50.000,0.000 0.000,0.000-125.000,0.000 0.000,-75.000 25.000,0.000 0.000,-75.000 25.000,0.000 0.000,-125.000 75.000,0.000 0.000,0.000 0.000,0.000 0.000,0.000 25.000,0.000 0.000,50.000 0.000</inkml:trace>
</inkml:ink>
</file>

<file path=ppt/ink/ink28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95450.000 46800.000,'0.000'-50.000,"25.000"-100.000,0.000 0.000,0.000 125.000,0.000 0.000,-25.000 0.000,0.000 0.000,25.000 200.000,0.000 0.000,-50.000 325.000,0.000 0.000,-75.000 325.000,0.000 0.000,50.000-575.000</inkml:trace>
</inkml:ink>
</file>

<file path=ppt/ink/ink28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6: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41100.000 5800.000,'-100.000'0.000,"-125.000"-100.000,0.000 0.000,75.000-50.000,0.000 0.000,50.000 25.000,0.000 0.000,50.000 25.000,0.000 0.000,-25.000-25.000,0.000 0.000,25.000-25.000,0.000 0.000,0.000 0.000,0.000 0.000,50.000-75.000,0.000 0.000,75.000-50.000,0.000 0.000,75.000 50.000,0.000 0.000,25.000 75.000,0.000 0.000,100.000 0.000,0.000 0.000,50.000 25.000,0.000 0.000,0.000 100.000,0.000 0.000,0.000 25.000,0.000 0.000,0.000 0.000,0.000 0.000,-25.000-25.000,0.000 0.000,50.000 25.000,0.000 0.000,-50.000 0.000,0.000 0.000,25.000 25.000,0.000 0.000,-75.000 25.000,0.000 0.000,-50.000 75.000,0.000 0.000,-50.000 0.000,0.000 0.000,-25.000 75.000,0.000 0.000,-25.000 50.000,0.000 0.000,0.000 0.000,0.000 0.000,0.000-25.000,0.000 0.000,-25.000-75.000,0.000 0.000,-50.000 0.000,0.000 0.000,-25.000 25.000,0.000 0.000,-100.000 0.000,0.000 0.000,-50.000-25.000,0.000 0.000,-100.000 25.000,0.000 0.000,-125.000 0.000,0.000 0.000,-50.000-75.000,0.000 0.000,-25.000-100.000,0.000 0.000,275.000-50.000</inkml:trace>
</inkml:ink>
</file>

<file path=ppt/ink/ink28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57850.000 1400.000,'0.000'-50.000,"-50.000"25.000,0.000 0.000,50.000 150.000,0.000 0.000,0.000 125.000,0.000 0.000,0.000 25.000,0.000 0.000,-50.000 50.000,0.000 0.000,0.000-50.000,0.000 0.000,25.000-150.000,0.000 0.000,0.000-100.000,0.000 0.000,0.000-200.000,0.000 0.000,50.000-200.000,0.000 0.000,175.000-50.000,0.000 0.000,50.000 150.000,0.000 0.000,-50.000 125.000,0.000 0.000,-100.000 125.000,0.000 0.000,-100.000 175.000,0.000 0.000,0.000 25.000,0.000 0.000,0.000-25.000,0.000 0.000,25.000 0.000,0.000 0.000,25.000 125.000,0.000 0.000,0.000 25.000,0.000 0.000,25.000-150.000,0.000 0.000,-25.000-125.000,0.000 0.000,-25.000-25.000</inkml:trace>
</inkml:ink>
</file>

<file path=ppt/ink/ink28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60150.000 1800.000,'-100.000'-50.000,"50.000"50.000,0.000 0.000,25.000 50.000,0.000 0.000,25.000 150.000,0.000 0.000,-25.000 75.000,0.000 0.000,25.000-75.000,0.000 0.000,75.000-100.000,0.000 0.000,-50.000-100.000,0.000 0.000,0.000-25.000</inkml:trace>
</inkml:ink>
</file>

<file path=ppt/ink/ink28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60950.000 1850.000,'-200.000'0.000,"150.000"100.000,0.000 0.000,25.000 0.000,0.000 0.000,25.000 25.000,0.000 0.000,25.000 25.000,0.000 0.000,25.000-75.000,0.000 0.000,25.000-50.000,0.000 0.000,25.000-175.000,0.000 0.000,0.000-50.000,0.000 0.000,-75.000 25.000,0.000 0.000,-75.000 75.000,0.000 0.000,-50.000 50.000,0.000 0.000,-25.000 75.000,0.000 0.000,25.000 25.000,0.000 0.000,75.000-25.000,0.000 0.000,150.000-75.000,0.000 0.000,25.000 0.000,0.000 0.000,-50.000 25.000,0.000 0.000,-50.000 75.000,0.000 0.000,-50.000 50.000,0.000 0.000,0.000 25.000,0.000 0.000,-25.000 0.000,0.000 0.000,25.000 0.000,0.000 0.000,0.000-50.000,0.000 0.000,75.000-50.000,0.000 0.000,25.000-25.000,0.000 0.000,0.000-75.000,0.000 0.000,0.000-25.000,0.000 0.000,-75.000 50.000</inkml:trace>
</inkml:ink>
</file>

<file path=ppt/ink/ink28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62000.000 1500.000,'0.000'-50.000,"50.000"-25.000,0.000 0.000,75.000 75.000,0.000 0.000,0.000 100.000,0.000 0.000,-25.000 50.000,0.000 0.000,-75.000 75.000,0.000 0.000,-150.000 125.000,0.000 0.000,25.000-150.000,0.000 0.000,50.000-100.000</inkml:trace>
</inkml:ink>
</file>

<file path=ppt/ink/ink28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63250.000 1950.000,'0.000'-50.000,"75.000"25.000,0.000 0.000,75.000-25.000,0.000 0.000,50.000 0.000,0.000 0.000,-25.000 50.000,0.000 0.000,-125.000 0.000,0.000 0.000,-50.000 25.000</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85500.000 42400.000,'-150.000'-150.000,"125.000"125.000,0.000 0.000,0.000 75.000,0.000 0.000,0.000 175.000,0.000 0.000,-75.000 125.000,0.000 0.000,-25.000 175.000,0.000 0.000,75.000-100.000,0.000 0.000,50.000-300.000,0.000 0.000,0.000-75.000</inkml:trace>
</inkml:ink>
</file>

<file path=ppt/ink/ink28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63350.000 2600.000,'-50.000'50.000,"25.000"-50.000,0.000 0.000,150.000-50.000,0.000 0.000,150.000-25.000,0.000 0.000,0.000 50.000,0.000 0.000,-100.000 50.000,0.000 0.000,-125.000 0.000</inkml:trace>
</inkml:ink>
</file>

<file path=ppt/ink/ink28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0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65750.000 1050.000,'0.000'-50.000,"-25.000"25.000,0.000 0.000,25.000 0.000,0.000 0.000,0.000 125.000,0.000 0.000,50.000 50.000,0.000 0.000,-25.000 50.000,0.000 0.000,25.000-50.000,0.000 0.000,25.000 0.000,0.000 0.000,0.000-25.000,0.000 0.000,0.000-25.000,0.000 0.000,-25.000 0.000,0.000 0.000,-50.000 50.000,0.000 0.000,-75.000 50.000,0.000 0.000,-100.000 0.000,0.000 0.000,-25.000-25.000,0.000 0.000,75.000-100.000,0.000 0.000,25.000-100.000,0.000 0.000,50.000-25.000</inkml:trace>
</inkml:ink>
</file>

<file path=ppt/ink/ink28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65700.000 1700.000,'0.000'-50.000,"50.000"-125.000,0.000 0.000,25.000 125.000,0.000 0.000,125.000-50.000,0.000 0.000,25.000 50.000,0.000 0.000,-100.000 50.000,0.000 0.000,-75.000 50.000</inkml:trace>
</inkml:ink>
</file>

<file path=ppt/ink/ink28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67750.000 1950.000,'-100.000'150.000,"0.000"-25.000,0.000 0.000,0.000 25.000,0.000 0.000,75.000-100.000,0.000 0.000,150.000-175.000,0.000 0.000,-25.000 25.000,0.000 0.000,-25.000 75.000,0.000 0.000,-75.000 50.000,0.000 0.000,-25.000 25.000,0.000 0.000,25.000-25.000,0.000 0.000,75.000-50.000,0.000 0.000,25.000-50.000,0.000 0.000,0.000 25.000,0.000 0.000,-75.000 75.000,0.000 0.000,-25.000 25.000,0.000 0.000,0.000 0.000,0.000 0.000,-25.000-25.000,0.000 0.000,75.000-25.000,0.000 0.000,75.000-50.000,0.000 0.000,-25.000 25.000,0.000 0.000,-25.000 25.000,0.000 0.000,-50.000 0.000,0.000 0.000,50.000-25.000,0.000 0.000,25.000-75.000,0.000 0.000,-50.000 50.000,0.000 0.000,-75.000 50.000,0.000 0.000,-125.000 25.000,0.000 0.000,-25.000 25.000,0.000 0.000,25.000-25.000,0.000 0.000,100.000 0.000,0.000 0.000,200.000-50.000,0.000 0.000,50.000-75.000,0.000 0.000,-125.000 50.000,0.000 0.000,-25.000 0.000</inkml:trace>
</inkml:ink>
</file>

<file path=ppt/ink/ink28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69750.000 1100.000,'0.000'-50.000,"0.000"-75.000,0.000 0.000,0.000 100.000,0.000 0.000,0.000 175.000,0.000 0.000,0.000 100.000,0.000 0.000,25.000 75.000,0.000 0.000,75.000 75.000,0.000 0.000,-50.000-125.000,0.000 0.000,-25.000-125.000</inkml:trace>
</inkml:ink>
</file>

<file path=ppt/ink/ink28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1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74800.000 5000.000,'-200.000'-150.000,"150.000"125.000</inkml:trace>
</inkml:ink>
</file>

<file path=ppt/ink/ink28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89450.000 7400.000,'0.000'-50.000,"25.000"-50.000,0.000 0.000,25.000 75.000,0.000 0.000,-25.000 25.000,0.000 0.000,0.000 100.000,0.000 0.000,-25.000 50.000,0.000 0.000,-25.000 125.000,0.000 0.000,-50.000 75.000,0.000 0.000,25.000-25.000,0.000 0.000,0.000-175.000,0.000 0.000,50.000-100.000,0.000 0.000,0.000-125.000,0.000 0.000,125.000-200.000,0.000 0.000,50.000-200.000,0.000 0.000,50.000 125.000,0.000 0.000,-25.000 175.000,0.000 0.000,-75.000 125.000,0.000 0.000,-100.000 50.000,0.000 0.000,-25.000 150.000,0.000 0.000,0.000 50.000,0.000 0.000,25.000 50.000,0.000 0.000,25.000 0.000,0.000 0.000,25.000-50.000,0.000 0.000,-25.000-25.000,0.000 0.000,-25.000-150.000</inkml:trace>
</inkml:ink>
</file>

<file path=ppt/ink/ink28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93300.000 7150.000,'-200.000'-50.000,"150.000"75.000,0.000 0.000,0.000 50.000,0.000 0.000,-25.000 125.000,0.000 0.000,25.000 75.000,0.000 0.000,50.000 50.000,0.000 0.000,75.000-125.000,0.000 0.000,50.000-100.000,0.000 0.000,-75.000-75.000</inkml:trace>
</inkml:ink>
</file>

<file path=ppt/ink/ink28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94900.000 6050.000,'50.000'-50.000,"0.000"-50.000,0.000 0.000,0.000 75.000,0.000 0.000,75.000 25.000,0.000 0.000,-25.000 75.000,0.000 0.000,-25.000 50.000,0.000 0.000,-75.000 0.000,0.000 0.000,-25.000-50.000,0.000 0.000,-25.000-50.000</inkml:trace>
</inkml:ink>
</file>

<file path=ppt/ink/ink28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94400.000 6900.000,'-150.000'0.000,"125.000"0.000,0.000 0.000,50.000 100.000,0.000 0.000,0.000 25.000,0.000 0.000,-25.000 50.000,0.000 0.000,-25.000 0.000,0.000 0.000,0.000-75.000,0.000 0.000,25.000-75.000,0.000 0.000,0.000-50.000,0.000 0.000,0.000-25.000</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85850.000 40350.000,'0.000'-50.000,"50.000"-25.000,0.000 0.000,50.000 75.000,0.000 0.000,25.000 0.000,0.000 0.000,-75.000 100.000,0.000 0.000,-125.000 75.000,0.000 0.000,-50.000-25.000,0.000 0.000,75.000-75.000,0.000 0.000,50.000-25.000,0.000 0.000,125.000-25.000,0.000 0.000,25.000-25.000,0.000 0.000,-25.000-25.000,0.000 0.000,-100.000 0.000</inkml:trace>
</inkml:ink>
</file>

<file path=ppt/ink/ink28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94350.000 7250.000,'50.000'-50.000,"25.000"0.000,0.000 0.000,50.000 0.000,0.000 0.000,75.000 0.000,0.000 0.000,0.000 25.000,0.000 0.000,-75.000 25.000,0.000 0.000,-75.000 0.000,0.000 0.000,-50.000-25.000,0.000 0.000,-25.000 25.000,0.000 0.000,0.000 0.000,0.000 0.000,-25.000 75.000,0.000 0.000,-50.000 50.000,0.000 0.000,-25.000 25.000,0.000 0.000,-50.000 0.000,0.000 0.000,50.000 0.000,0.000 0.000,75.000-125.000,0.000 0.000,50.000-75.000</inkml:trace>
</inkml:ink>
</file>

<file path=ppt/ink/ink28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94900.000 7550.000,'50.000'-50.000,"-50.000"75.000,0.000 0.000,-100.000 75.000,0.000 0.000,0.000 100.000,0.000 0.000,25.000-100.000,0.000 0.000,25.000 0.000,0.000 0.000,-25.000 75.000,0.000 0.000,75.000-150.000,0.000 0.000,25.000-25.000</inkml:trace>
</inkml:ink>
</file>

<file path=ppt/ink/ink28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95150.000 7600.000,'100.000'0.000,"25.000"-25.000,0.000 0.000,-50.000 25.000,0.000 0.000,-25.000 50.000,0.000 0.000,0.000 50.000,0.000 0.000,-75.000 0.000,0.000 0.000,-25.000-50.000,0.000 0.000,0.000-50.000</inkml:trace>
</inkml:ink>
</file>

<file path=ppt/ink/ink28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94850.000 8500.000,'-50.000'0.000,"0.000"25.000,0.000 0.000,75.000-25.000,0.000 0.000,125.000-75.000,0.000 0.000,25.000-25.000,0.000 0.000,-50.000 75.000,0.000 0.000,-100.000 75.000,0.000 0.000,-150.000 125.000,0.000 0.000,-25.000-25.000,0.000 0.000,75.000-75.000,0.000 0.000,75.000-50.000,0.000 0.000,75.000-50.000,0.000 0.000,0.000-25.000,0.000 0.000,-25.000 50.000,0.000 0.000,-50.000 75.000,0.000 0.000,-25.000 0.000,0.000 0.000,0.000 25.000,0.000 0.000,25.000-50.000,0.000 0.000,25.000-50.000,0.000 0.000,100.000 0.000,0.000 0.000,25.000-50.000,0.000 0.000,0.000 0.000,0.000 0.000,0.000-100.000,0.000 0.000,-125.000 100.000,0.000 0.000,25.000-25.000</inkml:trace>
</inkml:ink>
</file>

<file path=ppt/ink/ink28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97800.000 5900.000,'-50.000'0.000,"25.000"-50.000,0.000 0.000,25.000 25.000,0.000 0.000,25.000 100.000,0.000 0.000,0.000 100.000,0.000 0.000,-25.000 0.000,0.000 0.000,50.000-75.000,0.000 0.000,100.000-100.000,0.000 0.000,25.000-75.000,0.000 0.000,-100.000 25.000,0.000 0.000,-100.000 50.000,0.000 0.000,-150.000 100.000,0.000 0.000,-25.000 0.000,0.000 0.000,100.000-25.000,0.000 0.000,50.000-25.000,0.000 0.000,75.000-25.000,0.000 0.000,100.000-25.000,0.000 0.000,-50.000-25.000,0.000 0.000,-25.000 0.000,0.000 0.000,-25.000 25.000,0.000 0.000,-50.000 0.000,0.000 0.000,0.000 0.000,0.000 0.000,0.000 0.000,0.000 0.000,0.000-25.000</inkml:trace>
</inkml:ink>
</file>

<file path=ppt/ink/ink28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98150.000 5750.000,'0.000'-150.000,"0.000"200.000,0.000 0.000,0.000 100.000,0.000 0.000,-100.000 75.000,0.000 0.000,-25.000 0.000,0.000 0.000,-25.000 25.000,0.000 0.000,100.000-125.000,0.000 0.000,25.000-125.000</inkml:trace>
</inkml:ink>
</file>

<file path=ppt/ink/ink28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98150.000 5900.000,'50.000'-50.000,"0.000"75.000,0.000 0.000,25.000 100.000,0.000 0.000,25.000 0.000,0.000 0.000,75.000 0.000,0.000 0.000,25.000-50.000,0.000 0.000,0.000 0.000,0.000 0.000,-125.000-50.000,0.000 0.000,-75.000 25.000,0.000 0.000,-100.000-25.000,0.000 0.000,75.000-25.000,0.000 0.000,-50.000 0.000</inkml:trace>
</inkml:ink>
</file>

<file path=ppt/ink/ink28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97900.000 7300.000,'-100.000'0.000,"75.000"-25.000,0.000 0.000,100.000 0.000,0.000 0.000,100.000-25.000,0.000 0.000,0.000 25.000,0.000 0.000,-75.000 25.000,0.000 0.000,-125.000 50.000,0.000 0.000,-150.000 75.000,0.000 0.000,-25.000 0.000,0.000 0.000,0.000-25.000,0.000 0.000,75.000-25.000,0.000 0.000,75.000-25.000,0.000 0.000,75.000-50.000,0.000 0.000,175.000-75.000,0.000 0.000,75.000-50.000,0.000 0.000,-25.000 75.000,0.000 0.000,-150.000 50.000,0.000 0.000,-75.000 0.000,0.000 0.000,-125.000 0.000,0.000 0.000,0.000 0.000,0.000 0.000,25.000-75.000,0.000 0.000,25.000 25.000,0.000 0.000,25.000 50.000,0.000 0.000,25.000-25.000,0.000 0.000,0.000 125.000,0.000 0.000,0.000 75.000,0.000 0.000,0.000 100.000,0.000 0.000,0.000 25.000,0.000 0.000,-25.000-75.000,0.000 0.000,25.000-150.000,0.000 0.000,-25.000-75.000,0.000 0.000,-25.000-25.000,0.000 0.000,-25.000-175.000,0.000 0.000,-25.000-75.000,0.000 0.000,75.000 125.000,0.000 0.000,0.000 100.000,0.000 0.000,0.000 75.000,0.000 0.000,-25.000 125.000,0.000 0.000,-25.000 25.000,0.000 0.000,25.000-75.000,0.000 0.000,50.000-75.000,0.000 0.000,25.000-25.000</inkml:trace>
</inkml:ink>
</file>

<file path=ppt/ink/ink28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98800.000 8000.000,'50.000'0.000,"100.000"25.000,0.000 0.000,-75.000 50.000,0.000 0.000,0.000 50.000,0.000 0.000,-25.000 25.000,0.000 0.000,-25.000-75.000,0.000 0.000,0.000-75.000</inkml:trace>
</inkml:ink>
</file>

<file path=ppt/ink/ink28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100250.000 6200.000,'50.000'-150.000,"75.000"100.000,0.000 0.000,0.000 25.000,0.000 0.000,0.000 100.000,0.000 0.000,0.000 75.000,0.000 0.000,-125.000 125.000,0.000 0.000,-50.000 25.000,0.000 0.000,-100.000 50.000,0.000 0.000,-50.000 0.000,0.000 0.000,125.000-250.000</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40900.000 44650.000,'0.000'-50.000,"0.000"-25.000,0.000 0.000,-25.000 75.000,0.000 0.000,0.000 125.000,0.000 0.000,0.000-75.000,0.000 0.000,-100.000 275.000,0.000 0.000,0.000-75.000,0.000 0.000,75.000-125.000,0.000 0.000,50.000-100.000,0.000 0.000,0.000-50.000</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87200.000 40450.000,'150.000'0.000,"0.000"-25.000,0.000 0.000,25.000 25.000,0.000 0.000,-25.000 50.000,0.000 0.000,-125.000-50.000,0.000 0.000,-25.000 25.000</inkml:trace>
</inkml:ink>
</file>

<file path=ppt/ink/ink29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92950.000 12400.000,'-50.000'-100.000,"150.000"75.000,0.000 0.000,200.000-50.000,0.000 0.000,-25.000 50.000,0.000 0.000,-100.000 50.000,0.000 0.000,-75.000 25.000,0.000 0.000,-100.000 0.000,0.000 0.000,-25.000-25.000</inkml:trace>
</inkml:ink>
</file>

<file path=ppt/ink/ink29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93100.000 13050.000,'-50.000'0.000,"0.000"25.000,0.000 0.000,0.000-25.000,0.000 0.000,50.000 25.000,0.000 0.000,125.000-25.000,0.000 0.000,150.000 0.000,0.000 0.000,25.000-50.000,0.000 0.000,-50.000 25.000,0.000 0.000,-175.000 25.000,0.000 0.000,-50.000 0.000</inkml:trace>
</inkml:ink>
</file>

<file path=ppt/ink/ink29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97250.000 10850.000,'0.000'-100.000,"0.000"125.000,0.000 0.000,-75.000 75.000,0.000 0.000,-150.000 250.000,0.000 0.000,50.000-125.000,0.000 0.000,100.000-50.000,0.000 0.000,75.000-50.000,0.000 0.000,150.000-100.000,0.000 0.000,150.000-75.000,0.000 0.000,-25.000-50.000,0.000 0.000,-125.000 50.000,0.000 0.000,-125.000 50.000,0.000 0.000,-75.000 25.000</inkml:trace>
</inkml:ink>
</file>

<file path=ppt/ink/ink29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97300.000 11500.000,'0.000'-450.000,"0.000"400.000,0.000 0.000,-25.000 75.000,0.000 0.000,0.000 225.000,0.000 0.000,-25.000 125.000,0.000 0.000,0.000 100.000,0.000 0.000,0.000 125.000,0.000 0.000,0.000-75.000,0.000 0.000,0.000-425.000</inkml:trace>
</inkml:ink>
</file>

<file path=ppt/ink/ink29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98700.000 12050.000,'50.000'0.000,"25.000"-75.000,0.000 0.000,-50.000 75.000,0.000 0.000,-25.000 75.000,0.000 0.000,-175.000 150.000,0.000 0.000,-25.000-25.000,0.000 0.000,100.000-100.000,0.000 0.000,75.000-100.000,0.000 0.000,100.000-50.000,0.000 0.000,175.000-100.000,0.000 0.000,-75.000 75.000,0.000 0.000,-125.000 100.000,0.000 0.000,-75.000 75.000,0.000 0.000,-125.000 0.000,0.000 0.000,100.000-50.000,0.000 0.000,75.000-75.000,0.000 0.000,175.000-100.000,0.000 0.000,0.000 0.000,0.000 0.000,-75.000 100.000,0.000 0.000,-125.000 50.000,0.000 0.000,-75.000 50.000,0.000 0.000,25.000-50.000,0.000 0.000,200.000-125.000,0.000 0.000,0.000 25.000,0.000 0.000,-75.000 50.000,0.000 0.000,-75.000 75.000,0.000 0.000,-50.000 50.000,0.000 0.000,0.000-25.000,0.000 0.000,50.000-25.000,0.000 0.000,125.000-25.000,0.000 0.000,25.000-50.000,0.000 0.000,-50.000-25.000,0.000 0.000,-75.000 0.000,0.000 0.000,-100.000-50.000,0.000 0.000,-100.000 50.000,0.000 0.000,50.000 50.000,0.000 0.000,75.000 25.000,0.000 0.000,50.000 0.000,0.000 0.000,100.000-25.000,0.000 0.000,75.000-100.000,0.000 0.000,-25.000-50.000,0.000 0.000,-75.000-25.000,0.000 0.000,-25.000 50.000,0.000 0.000,-50.000 50.000,0.000 0.000,-25.000 0.000,0.000 0.000,25.000 25.000,0.000 0.000,25.000 50.000,0.000 0.000,25.000 100.000,0.000 0.000,-50.000 200.000,0.000 0.000,-25.000 150.000,0.000 0.000,25.000 75.000,0.000 0.000,0.000-150.000,0.000 0.000,0.000-250.000</inkml:trace>
</inkml:ink>
</file>

<file path=ppt/ink/ink29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91600.000 15900.000,'-50.000'0.000,"0.000"-100.000,0.000 0.000,100.000 100.000,0.000 0.000,425.000-25.000,0.000 0.000,-375.000 25.000,0.000 0.000,525.000-25.000,0.000 0.000,100.000-50.000,0.000 0.000,125.000 0.000,0.000 0.000,-25.000 50.000,0.000 0.000,-175.000 0.000,0.000 0.000,-75.000 0.000,0.000 0.000,-175.000 25.000,0.000 0.000,-150.000 0.000,0.000 0.000,-150.000 0.000,0.000 0.000,-50.000 0.000</inkml:trace>
</inkml:ink>
</file>

<file path=ppt/ink/ink29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95650.000 16000.000,'150.000'0.000,"50.000"75.000,0.000 0.000,-50.000 25.000,0.000 0.000,-25.000 25.000,0.000 0.000,-100.000 0.000,0.000 0.000,-50.000-50.000,0.000 0.000,-25.000 0.000</inkml:trace>
</inkml:ink>
</file>

<file path=ppt/ink/ink29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94950.000 17400.000,'0.000'-50.000,"25.000"75.000,0.000 0.000,-25.000 125.000,0.000 0.000,0.000 150.000,0.000 0.000,0.000-175.000,0.000 0.000,-25.000 0.000</inkml:trace>
</inkml:ink>
</file>

<file path=ppt/ink/ink29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95200.000 17900.000,'300.000'-250.000,"-50.000"150.000,0.000 0.000,75.000-25.000,0.000 0.000,-150.000 100.000,0.000 0.000,-100.000 25.000,0.000 0.000,-125.000 125.000,0.000 0.000,-175.000 75.000,0.000 0.000,-25.000-50.000,0.000 0.000,25.000-25.000,0.000 0.000,150.000-25.000,0.000 0.000,75.000-50.000,0.000 0.000,125.000-50.000,0.000 0.000,50.000-100.000,0.000 0.000,-50.000-50.000,0.000 0.000,-125.000 25.000,0.000 0.000,-100.000-75.000,0.000 0.000,0.000 50.000,0.000 0.000,25.000 125.000,0.000 0.000,50.000 50.000,0.000 0.000,25.000 125.000,0.000 0.000,-25.000 75.000,0.000 0.000,-25.000 0.000,0.000 0.000,0.000-50.000,0.000 0.000,25.000-100.000,0.000 0.000,25.000-125.000,0.000 0.000,100.000-125.000,0.000 0.000,-50.000 100.000</inkml:trace>
</inkml:ink>
</file>

<file path=ppt/ink/ink29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96000.000 17900.000,'250.000'-250.000,"-200.000"175.000,0.000 0.000,-25.000 75.000,0.000 0.000,0.000 50.000,0.000 0.000,-125.000 225.000,0.000 0.000,-100.000 75.000,0.000 0.000,25.000 50.000,0.000 0.000,100.000-175.000,0.000 0.000,50.000-200.000,0.000 0.000,25.000 100.000,0.000 0.000,100.000-125.000,0.000 0.000,200.000 0.000,0.000 0.000,25.000 0.000,0.000 0.000,-150.000 25.000,0.000 0.000,-100.000 25.000,0.000 0.000,-125.000 0.000,0.000 0.000,-50.000-50.000,0.000 0.000,50.000-50.000</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63050.000 42200.000,'-50.000'-50.000,"-50.000"0.000,0.000 0.000,75.000 50.000,0.000 0.000,-75.000 0.000,0.000 0.000,25.000 100.000,0.000 0.000,25.000 75.000,0.000 0.000,25.000-25.000,0.000 0.000,100.000 25.000,0.000 0.000,100.000-50.000,0.000 0.000,75.000-75.000,0.000 0.000,25.000-125.000,0.000 0.000,-125.000-100.000,0.000 0.000,-50.000-25.000,0.000 0.000,-75.000-25.000,0.000 0.000,-50.000 25.000,0.000 0.000,-100.000 75.000,0.000 0.000,-25.000 75.000,0.000 0.000,-75.000 100.000,0.000 0.000,50.000 150.000,0.000 0.000,125.000-125.000,0.000 0.000,25.000-50.000</inkml:trace>
</inkml:ink>
</file>

<file path=ppt/ink/ink29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96650.000 18500.000,'50.000'0.000,"-25.000"-25.000,0.000 0.000,-25.000 125.000,0.000 0.000,-50.000 125.000,0.000 0.000,-100.000 75.000,0.000 0.000,-25.000-25.000,0.000 0.000,0.000-100.000,0.000 0.000,0.000-100.000,0.000 0.000,100.000-75.000,0.000 0.000,0.000-25.000</inkml:trace>
</inkml:ink>
</file>

<file path=ppt/ink/ink29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94250.000 20000.000,'-100.000'-100.000,"100.000"50.000,0.000 0.000,200.000 25.000,0.000 0.000,250.000-25.000,0.000 0.000,75.000-50.000,0.000 0.000,-300.000 50.000,0.000 0.000,-125.000 0.000</inkml:trace>
</inkml:ink>
</file>

<file path=ppt/ink/ink29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97700.000 16850.000,'50.000'-100.000,"50.000"50.000,0.000 0.000,-25.000 75.000,0.000 0.000,-50.000 175.000,0.000 0.000,-75.000 75.000,0.000 0.000,-75.000-100.000,0.000 0.000,75.000-125.000</inkml:trace>
</inkml:ink>
</file>

<file path=ppt/ink/ink29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97300.000 18550.000,'100.000'50.000,"0.000"50.000,0.000 0.000,-100.000 50.000,0.000 0.000,-50.000 275.000,0.000 0.000,-50.000-150.000,0.000 0.000,50.000-150.000,0.000 0.000,50.000-100.000,0.000 0.000,25.000-125.000,0.000 0.000,50.000-75.000,0.000 0.000,-25.000 50.000</inkml:trace>
</inkml:ink>
</file>

<file path=ppt/ink/ink29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98600.000 17150.000,'50.000'-100.000,"25.000"0.000,0.000 0.000,0.000 25.000,0.000 0.000,-25.000 75.000,0.000 0.000,-50.000 150.000,0.000 0.000,-50.000 100.000,0.000 0.000,-50.000-50.000,0.000 0.000,25.000-125.000,0.000 0.000,25.000-25.000</inkml:trace>
</inkml:ink>
</file>

<file path=ppt/ink/ink29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98250.000 18250.000,'150.000'-50.000,"25.000"-25.000,0.000 0.000,-25.000 50.000,0.000 0.000,-50.000 100.000,0.000 0.000,-100.000 125.000,0.000 0.000,-100.000 75.000,0.000 0.000,-25.000-25.000,0.000 0.000,50.000-100.000,0.000 0.000,0.000-125.000,0.000 0.000,0.000-100.000,0.000 0.000,50.000-125.000,0.000 0.000,150.000 0.000,0.000 0.000,75.000 100.000,0.000 0.000,-25.000 100.000,0.000 0.000,-100.000 100.000,0.000 0.000,-100.000 125.000,0.000 0.000,-150.000 50.000,0.000 0.000,-50.000-50.000,0.000 0.000,75.000-75.000,0.000 0.000,125.000-75.000,0.000 0.000,100.000-50.000,0.000 0.000,150.000-150.000,0.000 0.000,25.000-125.000,0.000 0.000,-100.000-25.000,0.000 0.000,-100.000 175.000</inkml:trace>
</inkml:ink>
</file>

<file path=ppt/ink/ink29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100500.000 16000.000,'50.000'-100.000,"50.000"-50.000,0.000 0.000,0.000 125.000,0.000 0.000,-25.000 25.000,0.000 0.000,-50.000 150.000,0.000 0.000,-125.000 75.000,0.000 0.000,-75.000 25.000,0.000 0.000,50.000-100.000,0.000 0.000,25.000-50.000,0.000 0.000,100.000-75.000,0.000 0.000,125.000-75.000,0.000 0.000,50.000-75.000,0.000 0.000,-75.000 100.000,0.000 0.000,-125.000 125.000,0.000 0.000,-125.000 25.000,0.000 0.000,0.000 0.000,0.000 0.000,75.000-75.000,0.000 0.000,75.000-25.000,0.000 0.000,175.000-25.000,0.000 0.000,-25.000 0.000,0.000 0.000,-100.000 25.000,0.000 0.000,-125.000 75.000,0.000 0.000,-75.000 0.000,0.000 0.000,0.000 0.000,0.000 0.000,75.000-25.000,0.000 0.000,0.000 75.000,0.000 0.000,50.000 25.000,0.000 0.000,25.000-125.000,0.000 0.000,-50.000 125.000,0.000 0.000,0.000-50.000,0.000 0.000,25.000-100.000,0.000 0.000,25.000-50.000,0.000 0.000,25.000-25.000</inkml:trace>
</inkml:ink>
</file>

<file path=ppt/ink/ink29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100250.000 19350.000,'100.000'100.000,"-50.000"-50.000,0.000 0.000,50.000 75.000,0.000 0.000,25.000 50.000,0.000 0.000,-25.000-25.000,0.000 0.000,-50.000-50.000,0.000 0.000,-50.000-250.000,0.000 0.000,0.000-200.000,0.000 0.000,125.000 0.000,0.000 0.000,50.000 175.000,0.000 0.000,-25.000 150.000,0.000 0.000,-75.000 25.000,0.000 0.000,0.000 125.000,0.000 0.000,-100.000 25.000,0.000 0.000,-25.000-75.000,0.000 0.000,-50.000-75.000,0.000 0.000,50.000-25.000,0.000 0.000,-25.000-25.000</inkml:trace>
</inkml:ink>
</file>

<file path=ppt/ink/ink29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100900.000 18400.000,'-50.000'-50.000,"0.000"50.000,0.000 0.000,25.000 0.000,0.000 0.000,100.000 25.000,0.000 0.000,150.000 125.000,0.000 0.000,-25.000 25.000,0.000 0.000,-150.000-125.000</inkml:trace>
</inkml:ink>
</file>

<file path=ppt/ink/ink29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95300.000 23400.000,'100.000'-50.000,"75.000"25.000,0.000 0.000,175.000-50.000,0.000 0.000,0.000 75.000,0.000 0.000,-200.000 50.000,0.000 0.000,-150.000 50.000,0.000 0.000,-125.000 50.000,0.000 0.000,25.000 0.000,0.000 0.000,0.000 50.000,0.000 0.000,50.000-75.000,0.000 0.000,-25.000-75.000,0.000 0.000,0.000-75.000,0.000 0.000,25.000-125.000,0.000 0.000,50.000-225.000,0.000 0.000,25.000 250.000</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62850.000 42600.000,'50.000'0.000,"-50.000"25.000,0.000 0.000,0.000 0.000,0.000 0.000,0.000 0.000,0.000 0.000,0.000 125.000,0.000 0.000,0.000-100.000,0.000 0.000,-25.000 50.000</inkml:trace>
</inkml:ink>
</file>

<file path=ppt/ink/ink29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96850.000 22350.000,'100.000'-100.000,"-25.000"-25.000,0.000 0.000,-50.000 75.000,0.000 0.000,-75.000 150.000,0.000 0.000,-125.000 225.000,0.000 0.000,-50.000 0.000,0.000 0.000,-25.000-50.000,0.000 0.000,100.000-75.000,0.000 0.000,100.000-100.000,0.000 0.000,150.000-175.000,0.000 0.000,0.000 0.000</inkml:trace>
</inkml:ink>
</file>

<file path=ppt/ink/ink29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97500.000 23550.000,'350.000'-100.000,"-325.000"125.000,0.000 0.000,-100.000 150.000,0.000 0.000,-50.000 0.000,0.000 0.000,125.000-100.000,0.000 0.000,100.000-125.000,0.000 0.000,150.000-125.000,0.000 0.000,-25.000 75.000,0.000 0.000,-125.000 125.000,0.000 0.000,-125.000 125.000,0.000 0.000,-100.000 0.000,0.000 0.000,75.000-50.000,0.000 0.000,75.000-75.000,0.000 0.000,50.000-50.000,0.000 0.000,-25.000-25.000</inkml:trace>
</inkml:ink>
</file>

<file path=ppt/ink/ink29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99750.000 23100.000,'50.000'-50.000,"-50.000"25.000,0.000 0.000,125.000-75.000,0.000 0.000,25.000 25.000,0.000 0.000,25.000 50.000,0.000 0.000,-100.000 25.000,0.000 0.000,-75.000 25.000,0.000 0.000,-50.000 0.000</inkml:trace>
</inkml:ink>
</file>

<file path=ppt/ink/ink29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100100.000 21800.000,'-100.000'-150.000,"100.000"375.000,0.000 0.000,25.000 25.000,0.000 0.000,-25.000 75.000,0.000 0.000,0.000-75.000,0.000 0.000,-25.000-75.000,0.000 0.000,0.000-125.000,0.000 0.000,0.000-25.000</inkml:trace>
</inkml:ink>
</file>

<file path=ppt/ink/ink29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99100.000 24700.000,'-100.000'50.000,"-25.000"0.000,0.000 0.000,125.000-25.000,0.000 0.000,225.000-25.000,0.000 0.000,225.000-100.000,0.000 0.000,-25.000 25.000,0.000 0.000,125.000 75.000,0.000 0.000,-325.000 0.000,0.000 0.000,-200.000 25.000</inkml:trace>
</inkml:ink>
</file>

<file path=ppt/ink/ink29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88950.000 21950.000,'0.000'-100.000,"25.000"-50.000,0.000 0.000,50.000 75.000,0.000 0.000,-25.000 50.000,0.000 0.000,-25.000 175.000,0.000 0.000,0.000 200.000,0.000 0.000,-25.000 150.000,0.000 0.000,-75.000 0.000,0.000 0.000,25.000-50.000,0.000 0.000,25.000-225.000,0.000 0.000,25.000-150.000,0.000 0.000,0.000-400.000,0.000 0.000,100.000-325.000,0.000 0.000,150.000-25.000,0.000 0.000,100.000 175.000,0.000 0.000,-75.000 350.000,0.000 0.000,-150.000 175.000,0.000 0.000,-75.000 200.000,0.000 0.000,-25.000 150.000,0.000 0.000,0.000 75.000,0.000 0.000,-25.000-25.000,0.000 0.000,-25.000 125.000,0.000 0.000,25.000-200.000,0.000 0.000,25.000-300.000,0.000 0.000,0.000-25.000</inkml:trace>
</inkml:ink>
</file>

<file path=ppt/ink/ink29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92250.000 22600.000,'-50.000'0.000,"0.000"0.000,0.000 0.000,25.000 0.000,0.000 0.000,125.000 75.000,0.000 0.000,0.000 25.000,0.000 0.000,-50.000-25.000,0.000 0.000,0.000 0.000,0.000 0.000,-25.000-75.000,0.000 0.000,25.000-100.000,0.000 0.000,50.000-75.000,0.000 0.000,-50.000 75.000,0.000 0.000,0.000 75.000,0.000 0.000,-50.000 75.000,0.000 0.000,-100.000 100.000,0.000 0.000,-25.000 0.000,0.000 0.000,0.000 0.000,0.000 0.000,25.000-25.000,0.000 0.000,25.000-50.000,0.000 0.000,200.000-75.000,0.000 0.000,50.000-75.000,0.000 0.000,-100.000 75.000,0.000 0.000,-125.000 100.000,0.000 0.000,-100.000 0.000,0.000 0.000,25.000 50.000,0.000 0.000,25.000 50.000,0.000 0.000,-25.000 75.000,0.000 0.000,0.000-100.000,0.000 0.000,75.000-75.000,0.000 0.000,150.000-250.000,0.000 0.000,-50.000 75.000,0.000 0.000,0.000 0.000</inkml:trace>
</inkml:ink>
</file>

<file path=ppt/ink/ink29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92500.000 24550.000,'0.000'50.000,"25.000"150.000,0.000 0.000,25.000 25.000,0.000 0.000,25.000-75.000,0.000 0.000,50.000-50.000,0.000 0.000,-25.000-50.000,0.000 0.000,-75.000-25.000,0.000 0.000,0.000-25.000,0.000 0.000,-50.000-100.000,0.000 0.000,25.000-175.000,0.000 0.000,25.000 25.000,0.000 0.000,100.000 100.000,0.000 0.000,25.000 125.000,0.000 0.000,-25.000 100.000,0.000 0.000,-75.000 50.000,0.000 0.000,-50.000-50.000,0.000 0.000,-25.000-25.000,0.000 0.000,-25.000-25.000,0.000 0.000,0.000-25.000</inkml:trace>
</inkml:ink>
</file>

<file path=ppt/ink/ink29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5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92750.000 24400.000,'50.000'0.000,"100.000"50.000,0.000 0.000,75.000 0.000,0.000 0.000,-100.000-25.000,0.000 0.000,-75.000 0.000</inkml:trace>
</inkml:ink>
</file>

<file path=ppt/ink/ink29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92350.000 22300.000,'0.000'50.000,"25.000"0.000,0.000 0.000,25.000 75.000,0.000 0.000,-25.000 0.000,0.000 0.000,0.000-50.000,0.000 0.000,0.000-75.000,0.000 0.000,0.000 0.000,0.000 0.000,0.000-50.000</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63150.000 48550.000,'100.000'-50.000,"-50.000"50.000,0.000 0.000,175.000-25.000,0.000 0.000,-100.000 150.000,0.000 0.000,-150.000 100.000,0.000 0.000,-150.000 50.000,0.000 0.000,25.000-150.000,0.000 0.000,75.000-100.000,0.000 0.000,225.000-50.000,0.000 0.000,125.000-50.000,0.000 0.000,-75.000 75.000,0.000 0.000,-75.000 0.000,0.000 0.000,-100.000 0.000,0.000 0.000,0.000 25.000</inkml:trace>
</inkml:ink>
</file>

<file path=ppt/ink/ink29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7:5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93350.000 22150.000,'50.000'0.000,"0.000"-50.000,0.000 0.000,-25.000 25.000,0.000 0.000,-50.000 125.000,0.000 0.000,-50.000 25.000,0.000 0.000,-75.000 75.000,0.000 0.000,0.000-25.000,0.000 0.000,0.000-50.000,0.000 0.000,50.000-50.000,0.000 0.000,25.000-75.000,0.000 0.000,125.000-25.000,0.000 0.000,25.000 0.000,0.000 0.000,-25.000 75.000,0.000 0.000,-25.000 50.000,0.000 0.000,-50.000 75.000,0.000 0.000,-25.000 25.000,0.000 0.000,25.000-125.000,0.000 0.000,0.000-75.000,0.000 0.000,25.000-150.000,0.000 0.000,25.000-75.000,0.000 0.000,100.000 75.000,0.000 0.000,50.000 75.000,0.000 0.000,25.000 0.000,0.000 0.000,-75.000 50.000,0.000 0.000,-100.000 100.000,0.000 0.000,-200.000 75.000,0.000 0.000,0.000 0.000,0.000 0.000,-25.000 0.000,0.000 0.000,50.000-50.000,0.000 0.000,100.000-75.000,0.000 0.000,75.000-25.000,0.000 0.000,175.000-75.000,0.000 0.000,-25.000-50.000,0.000 0.000,-75.000 75.000,0.000 0.000,-150.000 125.000,0.000 0.000,-75.000 100.000,0.000 0.000,0.000 25.000,0.000 0.000,75.000-125.000,0.000 0.000,0.000 0.000</inkml:trace>
</inkml:ink>
</file>

<file path=ppt/ink/ink29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60400.000 10150.000,'-100.000'-200.000,"-25.000"125.000,0.000 0.000,100.000 125.000</inkml:trace>
</inkml:ink>
</file>

<file path=ppt/ink/ink29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13150.000 39900.000,'-100.000'-50.000,"-25.000"-50.000,0.000 0.000,100.000 50.000,0.000 0.000,25.000 25.000,0.000 0.000,25.000-25.000,0.000 0.000,150.000-25.000,0.000 0.000,-25.000 75.000,0.000 0.000,-75.000 25.000,0.000 0.000,-75.000 150.000,0.000 0.000,-125.000 125.000,0.000 0.000,-50.000 0.000,0.000 0.000,100.000-125.000,0.000 0.000,75.000-100.000,0.000 0.000,125.000-50.000,0.000 0.000,75.000-25.000,0.000 0.000,-25.000-100.000,0.000 0.000,-100.000 25.000,0.000 0.000,-25.000 25.000</inkml:trace>
</inkml:ink>
</file>

<file path=ppt/ink/ink29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14650.000 39300.000,'0.000'-50.000,"0.000"25.000,0.000 0.000,-25.000-50.000,0.000 0.000,0.000 75.000,0.000 0.000,25.000-25.000,0.000 0.000,0.000 175.000,0.000 0.000,25.000 50.000,0.000 0.000,25.000-75.000,0.000 0.000,25.000-75.000,0.000 0.000,25.000-75.000,0.000 0.000,-25.000-75.000,0.000 0.000,-50.000-25.000,0.000 0.000,-50.000 0.000,0.000 0.000,-25.000 50.000,0.000 0.000,0.000 75.000,0.000 0.000,0.000 50.000,0.000 0.000,25.000 125.000,0.000 0.000,-50.000 50.000,0.000 0.000,-25.000 25.000,0.000 0.000,0.000-75.000,0.000 0.000,75.000-150.000</inkml:trace>
</inkml:ink>
</file>

<file path=ppt/ink/ink29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14600.000 40450.000,'50.000'-50.000,"50.000"50.000,0.000 0.000,-50.000 75.000,0.000 0.000,75.000 50.000,0.000 0.000,-50.000-50.000,0.000 0.000,-50.000-50.000,0.000 0.000,0.000 0.000</inkml:trace>
</inkml:ink>
</file>

<file path=ppt/ink/ink29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16100.000 38750.000,'50.000'-100.000,"-50.000"-25.000,0.000 0.000,25.000 75.000,0.000 0.000,-25.000 200.000,0.000 0.000,-75.000 75.000,0.000 0.000,-25.000-50.000,0.000 0.000,25.000-100.000,0.000 0.000,50.000-50.000</inkml:trace>
</inkml:ink>
</file>

<file path=ppt/ink/ink29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15350.000 39250.000,'0.000'-100.000,"0.000"25.000,0.000 0.000,50.000 50.000,0.000 0.000,50.000 25.000,0.000 0.000,0.000 50.000,0.000 0.000,25.000 25.000,0.000 0.000,0.000 0.000,0.000 0.000,-25.000-50.000,0.000 0.000,-50.000 0.000,0.000 0.000,-25.000-25.000</inkml:trace>
</inkml:ink>
</file>

<file path=ppt/ink/ink29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15800.000 40050.000,'-250.000'100.000,"250.000"-125.000,0.000 0.000,100.000-25.000,0.000 0.000,50.000 0.000,0.000 0.000,0.000 0.000,0.000 0.000,-50.000 25.000,0.000 0.000,-75.000-25.000,0.000 0.000,-25.000-50.000,0.000 0.000,-50.000 50.000,0.000 0.000,25.000 50.000,0.000 0.000,-25.000 0.000,0.000 0.000,-25.000 75.000,0.000 0.000,-25.000 100.000,0.000 0.000,-25.000 25.000,0.000 0.000,50.000-25.000,0.000 0.000,50.000-100.000,0.000 0.000,25.000-50.000,0.000 0.000,50.000-25.000,0.000 0.000,-25.000 0.000,0.000 0.000,-25.000-25.000,0.000 0.000,0.000 75.000,0.000 0.000,25.000-50.000,0.000 0.000,50.000-25.000,0.000 0.000,150.000-150.000,0.000 0.000,-25.000 50.000,0.000 0.000,-75.000 100.000,0.000 0.000,-100.000 100.000,0.000 0.000,-75.000 50.000,0.000 0.000,-25.000 25.000,0.000 0.000,-25.000-50.000,0.000 0.000,25.000-50.000,0.000 0.000,25.000-100.000,0.000 0.000,50.000-150.000,0.000 0.000,0.000 50.000,0.000 0.000,0.000 50.000,0.000 0.000,-25.000 100.000,0.000 0.000,0.000-25.000,0.000 0.000,0.000 75.000,0.000 0.000,25.000 150.000,0.000 0.000,0.000 225.000,0.000 0.000,-25.000 250.000,0.000 0.000,50.000 100.000,0.000 0.000,0.000-600.000</inkml:trace>
</inkml:ink>
</file>

<file path=ppt/ink/ink29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17800.000 38950.000,'-50.000'0.000,"50.000"-25.000,0.000 0.000,175.000-50.000,0.000 0.000,50.000 0.000,0.000 0.000,-75.000 75.000,0.000 0.000,-100.000 0.000,0.000 0.000,-25.000 0.000,0.000 0.000,-125.000 0.000,0.000 0.000,-50.000-100.000,0.000 0.000,75.000 0.000,0.000 0.000,25.000 25.000,0.000 0.000,50.000 50.000,0.000 0.000,0.000 50.000,0.000 0.000,25.000 175.000,0.000 0.000,-100.000 125.000,0.000 0.000,0.000-50.000,0.000 0.000,25.000-100.000,0.000 0.000,50.000-100.000,0.000 0.000,125.000-50.000,0.000 0.000,50.000-75.000,0.000 0.000,-75.000 0.000,0.000 0.000,-75.000 0.000,0.000 0.000,-50.000 25.000,0.000 0.000,-25.000-50.000,0.000 0.000,25.000 50.000,0.000 0.000,25.000 150.000,0.000 0.000,25.000 125.000,0.000 0.000,-25.000-25.000,0.000 0.000,-75.000 50.000,0.000 0.000,0.000-175.000,0.000 0.000,25.000-75.000,0.000 0.000,25.000-100.000,0.000 0.000,25.000-100.000,0.000 0.000,100.000-50.000,0.000 0.000,50.000 0.000,0.000 0.000,0.000 25.000,0.000 0.000,-50.000 50.000,0.000 0.000,0.000 50.000,0.000 0.000,-50.000 25.000,0.000 0.000,-25.000 25.000,0.000 0.000,25.000 0.000,0.000 0.000,0.000 25.000,0.000 0.000,25.000 50.000,0.000 0.000,-50.000 100.000,0.000 0.000,-75.000 75.000,0.000 0.000,-75.000-25.000,0.000 0.000,25.000-75.000,0.000 0.000,75.000-75.000,0.000 0.000,25.000-50.000,0.000 0.000,125.000-100.000,0.000 0.000,25.000 0.000,0.000 0.000,-50.000 25.000,0.000 0.000,-100.000 0.000,0.000 0.000,-50.000-75.000,0.000 0.000,-25.000 25.000,0.000 0.000,0.000 100.000,0.000 0.000,50.000 100.000,0.000 0.000,0.000 175.000,0.000 0.000,25.000 25.000,0.000 0.000,25.000-50.000,0.000 0.000,50.000-125.000,0.000 0.000,25.000-50.000,0.000 0.000,-75.000 0.000,0.000 0.000,-50.000 50.000,0.000 0.000,-100.000 50.000,0.000 0.000,25.000-75.000,0.000 0.000,25.000-50.000,0.000 0.000,100.000 25.000,0.000 0.000,100.000 25.000,0.000 0.000,50.000-25.000,0.000 0.000,-50.000 0.000,0.000 0.000,-75.000 0.000,0.000 0.000,-25.000-25.000</inkml:trace>
</inkml:ink>
</file>

<file path=ppt/ink/ink29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21100.000 39050.000,'0.000'-50.000,"-50.000"0.000,0.000 0.000,0.000 100.000,0.000 0.000,25.000 50.000,0.000 0.000,25.000 75.000,0.000 0.000,-25.000 25.000,0.000 0.000,-25.000-25.000,0.000 0.000,-25.000-75.000,0.000 0.000,25.000-75.000,0.000 0.000,50.000-100.000,0.000 0.000,75.000-25.000,0.000 0.000,0.000 50.000,0.000 0.000,0.000 25.000,0.000 0.000,-25.000 25.000,0.000 0.000,25.000 0.000,0.000 0.000,25.000-50.000,0.000 0.000,50.000-25.000,0.000 0.000,-25.000 25.000,0.000 0.000,-75.000 25.000,0.000 0.000,-125.000 25.000,0.000 0.000,25.000-75.000,0.000 0.000,0.000-50.000,0.000 0.000,50.000 0.000,0.000 0.000,0.000 75.000,0.000 0.000,0.000 75.000,0.000 0.000,-25.000 150.000,0.000 0.000,-25.000 50.000,0.000 0.000,25.000-25.000,0.000 0.000,50.000-100.000,0.000 0.000,75.000 0.000,0.000 0.000,25.000-75.000,0.000 0.000,0.000-75.000,0.000 0.000,-75.000 0.000</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64700.000 47950.000,'-250.000'-300.000,"100.000"200.000,0.000 0.000,-25.000 100.000,0.000 0.000,-50.000 125.000,0.000 0.000,0.000 125.000,0.000 0.000,0.000 75.000,0.000 0.000,75.000 50.000,0.000 0.000,75.000-100.000,0.000 0.000,125.000 25.000,0.000 0.000,200.000-175.000,0.000 0.000,150.000-100.000,0.000 0.000,50.000-175.000,0.000 0.000,-150.000-125.000,0.000 0.000,-175.000-100.000,0.000 0.000,-175.000-25.000,0.000 0.000,-100.000 125.000,0.000 0.000,0.000 175.000,0.000 0.000,125.000 100.000,0.000 0.000,-25.000 0.000</inkml:trace>
</inkml:ink>
</file>

<file path=ppt/ink/ink29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23100.000 38900.000,'-50.000'-100.000,"50.000"75.000,0.000 0.000,50.000 0.000,0.000 0.000,75.000 75.000,0.000 0.000,-50.000 75.000,0.000 0.000,-50.000 0.000,0.000 0.000,-75.000-25.000,0.000 0.000,0.000-50.000,0.000 0.000,0.000-25.000</inkml:trace>
</inkml:ink>
</file>

<file path=ppt/ink/ink29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23150.000 39700.000,'-400.000'150.000,"375.000"-100.000,0.000 0.000,75.000-50.000,0.000 0.000,125.000-25.000,0.000 0.000,0.000 0.000,0.000 0.000,-25.000 0.000,0.000 0.000,-50.000 50.000,0.000 0.000,-75.000-25.000,0.000 0.000,0.000 25.000</inkml:trace>
</inkml:ink>
</file>

<file path=ppt/ink/ink29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25100.000 37600.000,'0.000'-50.000,"-25.000"75.000,0.000 0.000,-75.000 150.000,0.000 0.000,25.000 50.000,0.000 0.000,-75.000 125.000,0.000 0.000,125.000-150.000,0.000 0.000,50.000-200.000,0.000 0.000,75.000-100.000,0.000 0.000,-25.000 0.000,0.000 0.000,-25.000 100.000,0.000 0.000,-25.000 150.000,0.000 0.000,-25.000 100.000,0.000 0.000,0.000 0.000,0.000 0.000,-25.000 125.000,0.000 0.000,25.000-100.000,0.000 0.000,0.000-250.000</inkml:trace>
</inkml:ink>
</file>

<file path=ppt/ink/ink29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25150.000 38850.000,'50.000'-50.000,"-50.000"0.000,0.000 0.000,100.000-75.000,0.000 0.000,100.000 50.000,0.000 0.000,-25.000 25.000,0.000 0.000,-75.000 25.000,0.000 0.000,-100.000 50.000</inkml:trace>
</inkml:ink>
</file>

<file path=ppt/ink/ink29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26150.000 37800.000,'-100.000'-250.000,"100.000"225.000,0.000 0.000,-75.000 150.000,0.000 0.000,-50.000 175.000,0.000 0.000,0.000 0.000,0.000 0.000,75.000-175.000,0.000 0.000,150.000-225.000,0.000 0.000,0.000 50.000,0.000 0.000,-25.000 100.000,0.000 0.000,-75.000 150.000,0.000 0.000,-50.000-25.000,0.000 0.000,25.000-75.000,0.000 0.000,0.000-25.000,0.000 0.000,25.000-100.000,0.000 0.000,100.000-175.000,0.000 0.000,-50.000 25.000,0.000 0.000,25.000 75.000,0.000 0.000,-25.000 50.000,0.000 0.000,0.000 75.000,0.000 0.000,-50.000 100.000,0.000 0.000,-75.000 50.000,0.000 0.000,-25.000-50.000,0.000 0.000,50.000-100.000,0.000 0.000,50.000-125.000,0.000 0.000,150.000-75.000,0.000 0.000,-25.000 75.000,0.000 0.000,-50.000 100.000,0.000 0.000,-50.000 100.000,0.000 0.000,-150.000 75.000,0.000 0.000,-25.000-50.000,0.000 0.000,0.000-75.000,0.000 0.000,-25.000-25.000,0.000 0.000,50.000 25.000,0.000 0.000,75.000-25.000,0.000 0.000,50.000 0.000,0.000 0.000,100.000-25.000,0.000 0.000,125.000-25.000,0.000 0.000,25.000-75.000,0.000 0.000,-50.000 100.000,0.000 0.000,-125.000 0.000,0.000 0.000,-50.000 25.000</inkml:trace>
</inkml:ink>
</file>

<file path=ppt/ink/ink29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27825.000 39875.000,'232.000'232.000,"1.000"1.000</inkml:trace>
</inkml:ink>
</file>

<file path=ppt/ink/ink29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29550.000 37250.000,'50.000'250.000,"-50.000"-50.000,0.000 0.000,0.000 325.000,0.000 0.000,25.000-100.000,0.000 0.000,-25.000-325.000</inkml:trace>
</inkml:ink>
</file>

<file path=ppt/ink/ink29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31400.000 37500.000,'0.000'-50.000,"-50.000"75.000,0.000 0.000,-25.000 125.000,0.000 0.000,-50.000 100.000,0.000 0.000,25.000-25.000,0.000 0.000,-75.000 50.000,0.000 0.000,125.000-175.000,0.000 0.000,25.000-100.000</inkml:trace>
</inkml:ink>
</file>

<file path=ppt/ink/ink29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30300.000 37900.000,'-50.000'-50.000,"50.000"25.000,0.000 0.000,25.000 0.000,0.000 0.000,0.000 25.000,0.000 0.000,25.000 25.000,0.000 0.000,75.000 100.000,0.000 0.000,25.000 75.000,0.000 0.000,-50.000 25.000,0.000 0.000,0.000-25.000,0.000 0.000,-75.000-150.000</inkml:trace>
</inkml:ink>
</file>

<file path=ppt/ink/ink29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32500.000 37200.000,'-50.000'0.000,"25.000"0.000,0.000 0.000,75.000 0.000,0.000 0.000,75.000-25.000,0.000 0.000,25.000-25.000,0.000 0.000,-75.000 25.000,0.000 0.000,-25.000 0.000,0.000 0.000,-75.000 25.000,0.000 0.000,0.000-25.000</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68450.000 48350.000,'-100.000'0.000,"150.000"-25.000,0.000 0.000,250.000 25.000,0.000 0.000,0.000 0.000,0.000 0.000,-125.000 0.000,0.000 0.000,-150.000 25.000,0.000 0.000,-50.000 0.000</inkml:trace>
</inkml:ink>
</file>

<file path=ppt/ink/ink29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33050.000 36750.000,'-100.000'-200.000,"75.000"150.000,0.000 0.000,0.000 50.000,0.000 0.000,25.000 25.000,0.000 0.000,-50.000 125.000,0.000 0.000,0.000 25.000,0.000 0.000,-25.000 25.000,0.000 0.000,25.000 0.000,0.000 0.000,50.000-100.000,0.000 0.000,100.000-75.000,0.000 0.000,50.000-125.000,0.000 0.000,-25.000 25.000,0.000 0.000,-75.000 0.000,0.000 0.000,-25.000 25.000,0.000 0.000,-50.000 25.000,0.000 0.000,-25.000 0.000,0.000 0.000,0.000 25.000,0.000 0.000,0.000 75.000,0.000 0.000,50.000 100.000,0.000 0.000,25.000 25.000,0.000 0.000,0.000 0.000,0.000 0.000,0.000-50.000,0.000 0.000,-50.000-75.000,0.000 0.000,-50.000-50.000,0.000 0.000,-25.000-25.000,0.000 0.000,50.000 0.000,0.000 0.000,25.000-75.000,0.000 0.000,125.000-100.000,0.000 0.000,50.000 0.000,0.000 0.000,-25.000-50.000,0.000 0.000,0.000 25.000,0.000 0.000,-50.000 75.000,0.000 0.000,25.000 25.000,0.000 0.000,0.000 50.000,0.000 0.000,-25.000 50.000,0.000 0.000,-50.000 25.000,0.000 0.000,-25.000 75.000,0.000 0.000,-75.000-25.000,0.000 0.000,-25.000 0.000,0.000 0.000,-25.000 0.000,0.000 0.000,50.000-25.000,0.000 0.000,75.000-25.000,0.000 0.000,125.000 0.000,0.000 0.000,25.000-75.000,0.000 0.000,-25.000-50.000,0.000 0.000,-100.000 0.000,0.000 0.000,-25.000-25.000,0.000 0.000,-75.000-50.000,0.000 0.000,25.000 75.000,0.000 0.000,25.000 75.000,0.000 0.000,0.000 100.000,0.000 0.000,-25.000 125.000,0.000 0.000,25.000-25.000,0.000 0.000,25.000-25.000,0.000 0.000,0.000-75.000,0.000 0.000,75.000-50.000,0.000 0.000,0.000 25.000,0.000 0.000,-75.000 25.000,0.000 0.000,-25.000 0.000,0.000 0.000,-50.000-25.000,0.000 0.000,0.000-25.000,0.000 0.000,0.000 0.000,0.000 0.000,50.000 25.000,0.000 0.000,25.000 0.000,0.000 0.000,100.000 25.000,0.000 0.000,50.000-50.000,0.000 0.000,-25.000-25.000,0.000 0.000,-50.000 0.000,0.000 0.000,-50.000-25.000</inkml:trace>
</inkml:ink>
</file>

<file path=ppt/ink/ink29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35250.000 37100.000,'0.000'-50.000,"0.000"25.000,0.000 0.000,-25.000 100.000,0.000 0.000,-25.000 75.000,0.000 0.000,25.000 0.000,0.000 0.000,25.000-25.000,0.000 0.000,0.000-50.000,0.000 0.000,-25.000-50.000,0.000 0.000,0.000-25.000,0.000 0.000,0.000-25.000,0.000 0.000,0.000 25.000,0.000 0.000,100.000 0.000,0.000 0.000,50.000-75.000,0.000 0.000,25.000-50.000,0.000 0.000,-25.000 25.000,0.000 0.000,-50.000 75.000,0.000 0.000,-125.000-25.000,0.000 0.000,0.000-25.000,0.000 0.000,0.000 25.000,0.000 0.000,25.000 25.000,0.000 0.000,25.000 75.000,0.000 0.000,-25.000 100.000,0.000 0.000,0.000 75.000,0.000 0.000,0.000 0.000,0.000 0.000,50.000-125.000,0.000 0.000,100.000-100.000,0.000 0.000,0.000-125.000,0.000 0.000,-25.000 25.000,0.000 0.000,-75.000 75.000,0.000 0.000,0.000-25.000</inkml:trace>
</inkml:ink>
</file>

<file path=ppt/ink/ink29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36550.000 35600.000,'0.000'-50.000,"50.000"25.000,0.000 0.000,25.000-25.000,0.000 0.000,25.000 50.000,0.000 0.000,-25.000 0.000,0.000 0.000,-25.000 50.000,0.000 0.000,-25.000 0.000,0.000 0.000,-125.000 50.000,0.000 0.000,0.000-50.000,0.000 0.000,50.000-50.000,0.000 0.000,50.000 25.000,0.000 0.000,25.000-25.000,0.000 0.000,25.000 50.000,0.000 0.000,-25.000 50.000,0.000 0.000,-100.000 25.000,0.000 0.000,-100.000 50.000,0.000 0.000,25.000-100.000,0.000 0.000,125.000-50.000,0.000 0.000,100.000-50.000,0.000 0.000,100.000-25.000,0.000 0.000,-50.000 50.000,0.000 0.000,-75.000 25.000,0.000 0.000,-100.000 100.000,0.000 0.000,-100.000-25.000,0.000 0.000,25.000-50.000,0.000 0.000,75.000-50.000,0.000 0.000,125.000-25.000,0.000 0.000,125.000-75.000,0.000 0.000,-25.000 50.000,0.000 0.000,-100.000 25.000,0.000 0.000,-50.000 75.000,0.000 0.000,-125.000 25.000,0.000 0.000,-25.000 0.000,0.000 0.000,-25.000 0.000,0.000 0.000,0.000 25.000,0.000 0.000,25.000 25.000,0.000 0.000,75.000 25.000,0.000 0.000,25.000-100.000,0.000 0.000,125.000-25.000,0.000 0.000,100.000-150.000,0.000 0.000,25.000 0.000,0.000 0.000,-100.000 100.000,0.000 0.000,-75.000 25.000,0.000 0.000,-50.000 25.000,0.000 0.000,-50.000-25.000</inkml:trace>
</inkml:ink>
</file>

<file path=ppt/ink/ink29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36900.000 37800.000,'-100.000'-100.000,"75.000"100.000,0.000 0.000,0.000 25.000,0.000 0.000,50.000 175.000,0.000 0.000,0.000 225.000,0.000 0.000,0.000 75.000,0.000 0.000,0.000-350.000</inkml:trace>
</inkml:ink>
</file>

<file path=ppt/ink/ink29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39150.000 36700.000,'-50.000'0.000,"0.000"25.000,0.000 0.000,0.000 100.000,0.000 0.000,-75.000 50.000,0.000 0.000,0.000 25.000,0.000 0.000,-25.000 0.000,0.000 0.000,100.000-125.000,0.000 0.000,25.000-50.000</inkml:trace>
</inkml:ink>
</file>

<file path=ppt/ink/ink29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38000.000 37250.000,'-100.000'-50.000,"100.000"25.000,0.000 0.000,100.000 100.000,0.000 0.000,25.000 75.000,0.000 0.000,50.000 125.000,0.000 0.000,-50.000-100.000,0.000 0.000,-100.000-100.000</inkml:trace>
</inkml:ink>
</file>

<file path=ppt/ink/ink29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40450.000 35850.000,'0.000'-50.000,"0.000"75.000,0.000 0.000,-25.000 125.000,0.000 0.000,25.000 25.000,0.000 0.000,50.000-100.000,0.000 0.000,75.000-50.000,0.000 0.000,-25.000-50.000,0.000 0.000,-25.000-50.000,0.000 0.000,-100.000 50.000,0.000 0.000,-50.000 75.000,0.000 0.000,0.000 50.000,0.000 0.000,-25.000 75.000,0.000 0.000,-25.000-25.000,0.000 0.000,50.000-75.000,0.000 0.000,50.000-50.000,0.000 0.000,75.000-25.000,0.000 0.000,150.000-100.000,0.000 0.000,25.000-25.000,0.000 0.000,-75.000 50.000,0.000 0.000,-100.000 50.000,0.000 0.000,-75.000-25.000,0.000 0.000,-75.000-125.000,0.000 0.000,50.000-25.000,0.000 0.000,50.000 75.000,0.000 0.000,0.000 100.000,0.000 0.000,0.000 75.000,0.000 0.000,0.000 150.000,0.000 0.000,-50.000 25.000,0.000 0.000,-25.000-25.000,0.000 0.000,0.000-75.000,0.000 0.000,75.000-100.000,0.000 0.000,0.000 0.000,0.000 0.000,150.000-25.000,0.000 0.000,0.000 25.000,0.000 0.000,-25.000 25.000,0.000 0.000,-50.000-25.000,0.000 0.000,-125.000 0.000,0.000 0.000,0.000-25.000</inkml:trace>
</inkml:ink>
</file>

<file path=ppt/ink/ink29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42950.000 35850.000,'0.000'-50.000,"0.000"-25.000,0.000 0.000,100.000-25.000,0.000 0.000,75.000 75.000,0.000 0.000,-75.000 100.000,0.000 0.000,-75.000 125.000,0.000 0.000,-100.000 25.000,0.000 0.000,-25.000-25.000,0.000 0.000,0.000-125.000,0.000 0.000,50.000-50.000,0.000 0.000,50.000-50.000,0.000 0.000,-25.000-25.000</inkml:trace>
</inkml:ink>
</file>

<file path=ppt/ink/ink29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8:5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43500.000 40200.000,'0.000'-100.000,"0.000"75.000,0.000 0.000,0.000 100.000,0.000 0.000,0.000 175.000,0.000 0.000,25.000 150.000,0.000 0.000,0.000 25.000,0.000 0.000,50.000-175.000,0.000 0.000,-50.000-200.000</inkml:trace>
</inkml:ink>
</file>

<file path=ppt/ink/ink29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45550.000 40200.000,'-50.000'-50.000,"50.000"75.000,0.000 0.000,-25.000 75.000,0.000 0.000,0.000-50.000,0.000 0.000,-100.000 275.000,0.000 0.000,-50.000-50.000,0.000 0.000,50.000-125.000,0.000 0.000,75.000-125.000,0.000 0.000,50.000-50.000,0.000 0.000,0.000-25.000</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69400.000 48500.000,'-150.000'100.000,"125.000"25.000,0.000 0.000,-25.000 125.000,0.000 0.000,25.000 25.000,0.000 0.000,-25.000 75.000,0.000 0.000,50.000-225.000,0.000 0.000,0.000-100.000</inkml:trace>
</inkml:ink>
</file>

<file path=ppt/ink/ink29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44450.000 40550.000,'-50.000'0.000,"-50.000"-50.000,0.000 0.000,175.000 150.000,0.000 0.000,50.000 50.000,0.000 0.000,-25.000 25.000,0.000 0.000,100.000 100.000,0.000 0.000,-75.000-125.000,0.000 0.000,-100.000-100.000</inkml:trace>
</inkml:ink>
</file>

<file path=ppt/ink/ink29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46500.000 40700.000,'-50.000'50.000,"0.000"-25.000,0.000 0.000,100.000-50.000,0.000 0.000,100.000 0.000,0.000 0.000,75.000 0.000,0.000 0.000,25.000-25.000,0.000 0.000,-25.000 0.000,0.000 0.000,-100.000 25.000,0.000 0.000,-75.000 25.000,0.000 0.000,-75.000 50.000</inkml:trace>
</inkml:ink>
</file>

<file path=ppt/ink/ink29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47700.000 40800.000,'-100.000'0.000,"25.000"75.000,0.000 0.000,50.000-50.000,0.000 0.000,0.000 75.000,0.000 0.000,25.000 50.000,0.000 0.000,25.000 0.000,0.000 0.000,25.000 0.000,0.000 0.000,-25.000 0.000,0.000 0.000,0.000-50.000,0.000 0.000,0.000-25.000,0.000 0.000,-25.000-25.000,0.000 0.000,-100.000 25.000,0.000 0.000,-25.000-25.000,0.000 0.000,-25.000-25.000,0.000 0.000,100.000-75.000</inkml:trace>
</inkml:ink>
</file>

<file path=ppt/ink/ink29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47450.000 41650.000,'50.000'0.000,"75.000"-50.000,0.000 0.000,0.000 25.000,0.000 0.000,50.000 25.000,0.000 0.000,-100.000 0.000,0.000 0.000,-50.000-50.000</inkml:trace>
</inkml:ink>
</file>

<file path=ppt/ink/ink29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47050.000 38700.000,'0.000'-50.000,"25.000"-75.000,0.000 0.000,25.000 100.000,0.000 0.000,125.000 0.000,0.000 0.000,-50.000 50.000,0.000 0.000,-100.000 150.000,0.000 0.000,-125.000 25.000,0.000 0.000,-25.000-75.000,0.000 0.000,75.000-100.000,0.000 0.000,150.000 0.000,0.000 0.000,25.000 0.000,0.000 0.000,-75.000 75.000,0.000 0.000,-50.000 50.000,0.000 0.000,-75.000 0.000,0.000 0.000,-25.000-25.000,0.000 0.000,25.000-75.000</inkml:trace>
</inkml:ink>
</file>

<file path=ppt/ink/ink29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49500.000 39650.000,'0.000'100.000,"-25.000"0.000,0.000 0.000,-25.000 0.000,0.000 0.000,-50.000 100.000,0.000 0.000,-25.000-25.000,0.000 0.000,25.000 0.000,0.000 0.000,75.000-150.000,0.000 0.000,0.000-25.000</inkml:trace>
</inkml:ink>
</file>

<file path=ppt/ink/ink29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48650.000 40150.000,'-100.000'-50.000,"100.000"75.000,0.000 0.000,100.000 75.000,0.000 0.000,0.000 25.000,0.000 0.000,0.000 50.000,0.000 0.000,0.000-50.000,0.000 0.000,-100.000-75.000,0.000 0.000,25.000 0.000</inkml:trace>
</inkml:ink>
</file>

<file path=ppt/ink/ink29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49900.000 40350.000,'100.000'0.000,"50.000"-50.000,0.000 0.000,50.000 25.000,0.000 0.000,25.000 0.000,0.000 0.000,-75.000 0.000,0.000 0.000,-75.000 25.000,0.000 0.000,-50.000 25.000</inkml:trace>
</inkml:ink>
</file>

<file path=ppt/ink/ink29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50400.000 41100.000,'0.000'-50.000,"0.000"0.000,0.000 0.000,125.000 25.000,0.000 0.000,0.000 25.000,0.000 0.000,-75.000 25.000,0.000 0.000,-75.000 100.000,0.000 0.000,-100.000 25.000,0.000 0.000,25.000-75.000,0.000 0.000,75.000-25.000,0.000 0.000,50.000-50.000,0.000 0.000,125.000 25.000,0.000 0.000,-50.000-25.000,0.000 0.000,-50.000 25.000,0.000 0.000,-50.000 100.000,0.000 0.000,-150.000 75.000,0.000 0.000,25.000-50.000,0.000 0.000,0.000-50.000,0.000 0.000,50.000-75.000,0.000 0.000,50.000-25.000,0.000 0.000,25.000-50.000</inkml:trace>
</inkml:ink>
</file>

<file path=ppt/ink/ink29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50100.000 39050.000,'0.000'-100.000,"50.000"-25.000,0.000 0.000,75.000 75.000,0.000 0.000,25.000 50.000,0.000 0.000,-100.000 150.000,0.000 0.000,-125.000 75.000,0.000 0.000,-75.000-25.000,0.000 0.000,50.000-125.000,0.000 0.000,75.000-50.000,0.000 0.000,75.000-25.000,0.000 0.000,150.000-75.000,0.000 0.000,0.000 25.000,0.000 0.000,-150.000 50.000</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71150.000 47650.000,'0.000'-50.000,"0.000"125.000,0.000 0.000,25.000 125.000,0.000 0.000,0.000 200.000,0.000 0.000,-50.000 200.000,0.000 0.000,-75.000-25.000,0.000 0.000,0.000-50.000,0.000 0.000,0.000-250.000,0.000 0.000,50.000-250.000</inkml:trace>
</inkml:ink>
</file>

<file path=ppt/ink/ink29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51700.000 40400.000,'-100.000'0.000,"50.000"0.000,0.000 0.000,75.000 0.000,0.000 0.000,100.000 0.000,0.000 0.000,75.000-25.000,0.000 0.000,-50.000 0.000,0.000 0.000,-75.000 25.000,0.000 0.000,-75.000 25.000,0.000 0.000,-25.000 25.000</inkml:trace>
</inkml:ink>
</file>

<file path=ppt/ink/ink29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51750.000 41050.000,'-50.000'100.000,"100.000"-100.000,0.000 0.000,150.000 0.000,0.000 0.000,25.000-25.000,0.000 0.000,-75.000 25.000,0.000 0.000,-125.000-50.000</inkml:trace>
</inkml:ink>
</file>

<file path=ppt/ink/ink29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53600.000 40250.000,'0.000'-50.000,"-25.000"75.000,0.000 0.000,0.000 75.000,0.000 0.000,0.000 0.000,0.000 0.000,0.000-50.000,0.000 0.000,25.000-25.000,0.000 0.000,-25.000-25.000,0.000 0.000,25.000 50.000,0.000 0.000,0.000-25.000,0.000 0.000,0.000 25.000,0.000 0.000,25.000-25.000,0.000 0.000,0.000 25.000,0.000 0.000,0.000 0.000,0.000 0.000,25.000-75.000,0.000 0.000,25.000-100.000,0.000 0.000,0.000-50.000,0.000 0.000,-25.000 0.000,0.000 0.000,-25.000 25.000,0.000 0.000,-25.000 75.000,0.000 0.000,0.000 50.000,0.000 0.000,-25.000 50.000,0.000 0.000,-50.000 0.000,0.000 0.000,50.000 0.000,0.000 0.000,0.000 0.000</inkml:trace>
</inkml:ink>
</file>

<file path=ppt/ink/ink29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54250.000 40250.000,'0.000'50.000,"100.000"-25.000,0.000 0.000,-50.000 25.000,0.000 0.000,25.000 25.000,0.000 0.000,-25.000 0.000,0.000 0.000,-50.000 0.000</inkml:trace>
</inkml:ink>
</file>

<file path=ppt/ink/ink29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55450.000 39250.000,'0.000'-100.000,"0.000"200.000,0.000 0.000,-50.000 50.000,0.000 0.000,25.000 25.000,0.000 0.000,0.000-75.000,0.000 0.000,75.000-25.000,0.000 0.000,75.000-50.000,0.000 0.000,25.000-25.000,0.000 0.000,-75.000-50.000,0.000 0.000,-25.000 0.000</inkml:trace>
</inkml:ink>
</file>

<file path=ppt/ink/ink29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9: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56250.000 39200.000,'0.000'-50.000,"-25.000"25.000,0.000 0.000,-25.000 25.000,0.000 0.000,0.000 50.000,0.000 0.000,25.000 100.000,0.000 0.000,-25.000 100.000,0.000 0.000,-75.000 150.000,0.000 0.000,0.000-75.000,0.000 0.000,75.000-175.000</inkml:trace>
</inkml:ink>
</file>

<file path=ppt/ink/ink2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1:3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38200.000 2700.000 1000,'117.000'-93.000'-76,"-16.000"17.000"17,-15.000 15.000 18,-15.000 16.000 18,-4.000 7.000 10,9.000 1.000 3,10.000-1.000 3,10.000 1.000 2,5.000 1.000 3,4.000 3.000 0,3.000 3.000 0,3.000 4.000 1,1.000 2.000 1,1.000 4.000-1,-1.000 3.000 1,1.000 3.000 0,-7.000 1.000 0,-12.000 1.000 0,-13.000-1.000 0,-12.000 1.000 0,-10.000-1.000-1,-6.000 1.000 1,-6.000-1.000 0,-6.000 1.000 0</inkml:trace>
</inkml:ink>
</file>

<file path=ppt/ink/ink2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1:4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66950.000 4650.000 1000,'34.000'23.000'-6,"19.000"-3.000"-10,19.000-3.000-10,19.000-2.000-11,12.000-5.000-2,6.000-2.000 7,7.000-3.000 7,6.000-3.000 8,-1.000-2.000 4,-5.000 0.000 3,-7.000 0.000 3,-5.000 0.000 3,5.000-2.000 1,19.000-3.000 2,19.000-3.000 0,19.000-2.000 2,12.000-3.000 0,6.000 1.000-1,7.000-1.000 0,6.000 1.000 1,-16.000-1.000-2,-37.000 1.000 1,-38.000-1.000-1,-37.000 1.000-1</inkml:trace>
</inkml:ink>
</file>

<file path=ppt/ink/ink2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1:5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42050.000 33150.000 1000,'-33.000'31.000'-4,"-16.000"13.000"-5,-15.000 12.000-7,-15.000 13.000-7,-4.000-1.000-3,9.000-11.000 1,10.000-14.000-1,10.000-11.000 0,7.000-11.000 3,6.000-5.000 4,7.000-7.000 6,6.000-5.000 4,4.000-3.000 3,4.000 4.000 1,3.000 3.000 1,3.000 3.000 1,-1.000 1.000 2,-2.000 1.000 0,-3.000-1.000 2,-3.000 1.000 1,-4.000-1.000 1,-3.000 1.000-1,-3.000-1.000-1,-2.000 1.000 1,0.000-3.000-1,7.000-2.000 0,6.000-3.000 0,7.000-3.000 0,5.000-6.000-1,7.000-5.000 0,6.000-7.000-1,7.000-5.000 0,0.000-6.000-1,-2.000-3.000 1,-3.000-3.000 0,-3.000-2.000 0,-1.000-3.000 0,4.000 1.000 0,3.000-1.000-1,3.000 1.000 1</inkml:trace>
</inkml:ink>
</file>

<file path=ppt/ink/ink2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2:1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66600.000 9950.000 1000,'45.000'0.000'0,"-9.000"0.000"0,-10.000 0.000 0,-8.000 0.000 0,-4.000 3.000-4,3.000 6.000-5,3.000 7.000-6,4.000 6.000-6,-1.000 1.000-4,-3.000-3.000-1,-3.000-3.000-1,-2.000-2.000-1</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71450.000 47450.000,'0.000'-50.000,"-50.000"50.000,0.000 0.000,-50.000 75.000,0.000 0.000,-25.000 150.000,0.000 0.000,-25.000-25.000,0.000 0.000,75.000-100.000,0.000 0.000,50.000-100.000</inkml:trace>
</inkml:ink>
</file>

<file path=ppt/ink/ink2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2:2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58950.000 12500.000 1000,'-29.000'-22.000'-3,"-5.000"6.000"-3,-7.000 7.000-4,-5.000 6.000-5,2.000 4.000-1,13.000 4.000 1,12.000 3.000 1,13.000 3.000 1,6.000-2.000-1,0.000-6.000-1,0.000-6.000-3,0.000-6.000-2,1.000-6.000 1,4.000-2.000 3,3.000-3.000 5,3.000-3.000 3,1.000-1.000 2,1.000 4.000 1,-1.000 3.000 0,1.000 3.000 1</inkml:trace>
</inkml:ink>
</file>

<file path=ppt/ink/ink2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2:3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69700.000 22100.000 1000,'0.000'-24.000'-6,"0.000"4.000"-11,0.000 3.000-12,0.000 3.000-11,1.000 3.000-1,4.000 3.000 9,3.000 3.000 9,3.000 4.000 8,-1.000 4.000 6,-2.000 6.000 2,-3.000 7.000 1,-3.000 6.000 1</inkml:trace>
</inkml:ink>
</file>

<file path=ppt/ink/ink2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2:4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69450.000 22350.000 1000,'20.000'21.000'-45,"-9.000"-5.000"5,-10.000-7.000 5,-8.000-5.000 5,-4.000-3.000 5,3.000 4.000 7,3.000 3.000 5,4.000 3.000 6,2.000-1.000 4,4.000-2.000 0,3.000-3.000 0,3.000-3.000 1,-1.000-1.000 1,-2.000 4.000-1,-3.000 3.000-1,-3.000 3.000 0</inkml:trace>
</inkml:ink>
</file>

<file path=ppt/ink/ink2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3:1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44950.000 13400.000 1000,'-25.000'-4.000'-6,"0.000"-5.000"-9,0.000-7.000-10,0.000-5.000-11,3.000 0.000-1,6.000 10.000 6,7.000 10.000 6,6.000 9.000 7</inkml:trace>
</inkml:ink>
</file>

<file path=ppt/ink/ink2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3:5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69200.000 17450.000 1000,'23.000'0.000'-7,"-3.000"0.000"-11,-3.000 0.000-12,-2.000 0.000-12,-3.000 0.000-1,1.000 0.000 9,-1.000 0.000 10,1.000 0.000 9,-3.000 1.000 7,-2.000 4.000 1,-3.000 3.000 3,-3.000 3.000 1,-1.000-1.000 3,4.000-2.000 3,3.000-3.000 1,3.000-3.000 3,-1.000-4.000 0,-2.000-3.000-2,-3.000-3.000-1,-3.000-2.000-2,-4.000-1.000 0,-3.000 3.000 0,-3.000 3.000 0,-2.000 4.000 2,-3.000 1.000-1,1.000 0.000-1,-1.000 0.000 0,1.000 0.000-1,1.000 1.000 0,3.000 4.000-1,3.000 3.000 1,4.000 3.000-1,-1.000-1.000 0,-3.000-2.000 0,-3.000-3.000 0,-2.000-3.000 0,-1.000-1.000 0,3.000 4.000 0,3.000 3.000 0,4.000 3.000 0,-1.000-1.000 0,-3.000-2.000-1,-3.000-3.000 1,-2.000-3.000 0,-1.000-1.000 0,3.000 4.000 0,3.000 3.000 1,4.000 3.000-1,-1.000-1.000 0,-3.000-2.000 0,-3.000-3.000 1,-2.000-3.000-1,0.000-1.000-1,7.000 4.000-2,6.000 3.000-2,7.000 3.000-3,0.000 1.000 0,-2.000 1.000 0,-3.000-1.000 2,-3.000 1.000 0</inkml:trace>
</inkml:ink>
</file>

<file path=ppt/ink/ink2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3:5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68900.000 17750.000 1000,'-2.000'-24.000'0,"-3.000"4.000"0,-3.000 3.000 0,-2.000 3.000 0,0.000 3.000-6,7.000 3.000-11,6.000 3.000-10,7.000 4.000-12,2.000 1.000-1,1.000 0.000 10,-1.000 0.000 8,1.000 0.000 9,-4.000 0.000 5,-6.000 0.000 4,-6.000 0.000 3,-6.000 0.000 3,-4.000 0.000 1,1.000 0.000 0,-1.000 0.000 0,1.000 0.000 0,-1.000 0.000 0,1.000 0.000 0,-1.000 0.000-1,1.000 0.000 1,-1.000 0.000-1,1.000 0.000 1,-1.000 0.000 0,1.000 0.000 0,2.000 0.000-1,7.000 0.000-2,6.000 0.000-1,7.000 0.000-2,0.000 1.000-1,-2.000 4.000 1,-3.000 3.000 0,-3.000 3.000 2,-1.000-1.000 0,4.000-2.000 0,3.000-3.000 0,3.000-3.000 0,1.000-2.000 0,1.000 0.000 1,-1.000 0.000-1,1.000 0.000 1,-1.000-2.000-1,1.000-3.000 1,-1.000-3.000 0,1.000-2.000 0,-1.000-3.000 0,1.000 1.000 0,-1.000-1.000 0,1.000 1.000 0,-4.000 1.000 0,-6.000 3.000 1,-6.000 3.000 2,-6.000 4.000 0,-4.000 1.000 0,1.000 0.000 0,-1.000 0.000 0,1.000 0.000-1,-1.000 0.000-1,1.000 0.000 1,-1.000 0.000-1,1.000 0.000 0,-1.000 0.000 0,1.000 0.000 0,-1.000 0.000 0,1.000 0.000 1,2.000 0.000-2,7.000 0.000-2,6.000 0.000-3,7.000 0.000-2,0.000-2.000 0,-2.000-3.000 2,-3.000-3.000 2,-3.000-2.000 1,-1.000-1.000 1,4.000 3.000-1,3.000 3.000 1,3.000 4.000-1,1.000-3.000 0,1.000-5.000 0,-1.000-7.000-1,1.000-5.000 0,-1.000-4.000 1,1.000 0.000-1,-1.000 0.000 1,1.000 0.000 0,-3.000 1.000 0,-2.000 4.000 0,-3.000 3.000 1,-3.000 3.000 0,-1.000 1.000 0,4.000 1.000 0,3.000-1.000-2,3.000 1.000 0</inkml:trace>
</inkml:ink>
</file>

<file path=ppt/ink/ink2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4:0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70300.000 20950.000 1000,'-25.000'1.000'-6,"0.000"4.000"-10,0.000 3.000-10,0.000 3.000-11,3.000 1.000-1,6.000 1.000 9,7.000-1.000 8,6.000 1.000 9,6.000-3.000 4,6.000-2.000 1,7.000-3.000 0,6.000-3.000 0,1.000-2.000 2,-3.000 0.000 0,-3.000 0.000 2,-2.000 0.000 1,-3.000 0.000 0,1.000 0.000 1,-1.000 0.000-1,1.000 0.000 0</inkml:trace>
</inkml:ink>
</file>

<file path=ppt/ink/ink2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4:0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70300.000 21200.000 1000,'-46.000'23.000'0,"10.000"-3.000"0,10.000-3.000 0,9.000-2.000 0,4.000-3.000-7,1.000 1.000-11,-1.000-1.000-12,1.000 1.000-12,2.000-3.000-2,7.000-2.000 10,6.000-3.000 10,7.000-3.000 9,2.000-2.000 6,1.000 0.000 3,-1.000 0.000 1,1.000 0.000 2</inkml:trace>
</inkml:ink>
</file>

<file path=ppt/ink/ink2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4:1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52350.000 26150.000 1000,'-46.000'0.000'-4,"10.000"0.000"-6,10.000 0.000-7,9.000 0.000-7,9.000-4.000-2,9.000-5.000 1,10.000-7.000 2,10.000-5.000 2,7.000-4.000 2,6.000 0.000 4,7.000 0.000 3,6.000 0.000 3,1.000 3.000 2,-3.000 6.000 2,-3.000 7.000 1,-2.000 6.000 2,-6.000 1.000 0,-6.000-3.000 0,-6.000-3.000-1,-6.000-2.000 0</inkml:trace>
</inkml:ink>
</file>

<file path=ppt/ink/ink2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4:2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75950.000 25450.000 1000,'-2.000'-54.000'-5,"-3.000"-5.000"-9,-3.000-7.000-9,-2.000-5.000-9,-1.000 3.000-1,3.000 17.000 5,3.000 15.000 6,4.000 16.000 5,-3.000-1.000 5,-5.000-15.000 0,-7.000-15.000 2,-5.000-16.000 2,-3.000-2.000 1,4.000 13.000 1,3.000 12.000 2,3.000 13.000 1</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71650.000 47500.000,'50.000'0.000,"0.000"0.000,0.000 0.000,125.000 50.000,0.000 0.000,0.000 75.000,0.000 0.000,-150.000-75.000,0.000 0.000,25.000 0.000</inkml:trace>
</inkml:ink>
</file>

<file path=ppt/ink/ink2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4:4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61650.000 31600.000 1000,'-50.000'67.000'0,"0.000"-16.000"0,0.000-15.000 0,0.000-15.000 0,4.000-15.000-4,10.000-12.000-7,10.000-13.000-7,9.000-12.000-7,6.000-9.000-1,3.000-2.000 4,3.000-3.000 6,4.000-3.000 4,4.000-7.000 2,6.000-9.000 1,7.000-10.000 0,6.000-8.000 0,3.000-1.000 1,0.000 9.000 1,0.000 10.000 0,0.000 10.000 1,-4.000 4.000 0,-5.000 0.000 0,-7.000 0.000 0,-5.000 0.000 0</inkml:trace>
</inkml:ink>
</file>

<file path=ppt/ink/ink2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1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32700.000 34350.000 1000,'0.000'-49.000'0,"0.000"4.000"0,0.000 3.000 0,0.000 3.000 0,0.000-1.000-7,0.000-2.000-11,0.000-3.000-12,0.000-3.000-12,0.000 2.000-1,0.000 10.000 10,0.000 10.000 9,0.000 9.000 9,1.000 6.000 6,4.000 3.000 3,3.000 3.000 0,3.000 4.000 3</inkml:trace>
</inkml:ink>
</file>

<file path=ppt/ink/ink2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1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32850.000 29900.000 1000,'-24.000'0.000'-6,"4.000"0.000"-10,3.000 0.000-11,3.000 0.000-10,3.000 1.000-2,3.000 4.000 8,3.000 3.000 7,4.000 3.000 8,1.000-2.000 4,0.000-6.000 3,0.000-6.000 1,0.000-6.000 3</inkml:trace>
</inkml:ink>
</file>

<file path=ppt/ink/ink2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1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35250.000 29150.000 1000,'0.000'25.000'-6,"0.000"0.000"-9,0.000 0.000-12,0.000 0.000-9,0.000-2.000-3,0.000-3.000 7,0.000-3.000 7,0.000-2.000 7</inkml:trace>
</inkml:ink>
</file>

<file path=ppt/ink/ink2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2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48100.000 37900.000 1000,'23.000'0.000'-74,"-3.000"0.000"19,-3.000 0.000 18,-2.000 0.000 19,-3.000 0.000 10,1.000 0.000 2,-1.000 0.000 1,1.000 0.000 2,-1.000 0.000 1,1.000 0.000 0,-1.000 0.000 1,1.000 0.000 0,1.000 1.000 1,3.000 4.000-1,3.000 3.000 1,4.000 3.000 0,2.000 6.000 0,4.000 9.000 0,3.000 10.000 0,3.000 10.000 1,3.000 5.000-1,3.000 4.000 1,3.000 3.000-1,4.000 3.000 0,-1.000 1.000 0,-3.000 1.000 0,-3.000-1.000 0,-2.000 1.000 0,-3.000-1.000 0,1.000 1.000 0,-1.000-1.000 0,1.000 1.000 0,1.000-4.000 1,3.000-6.000-1,3.000-6.000 1,4.000-6.000 0,-1.000-6.000 1,-3.000-2.000-1,-3.000-3.000 1,-2.000-3.000 1,-1.000-2.000-1,3.000 0.000 0,3.000 0.000 1,4.000 0.000-1,4.000-4.000 0,6.000-5.000 1,7.000-7.000-1,6.000-5.000 0,3.000-3.000-1,0.000 4.000 1,0.000 3.000-2,0.000 3.000 1,1.000-1.000-1,4.000-2.000 0,3.000-3.000 0,3.000-3.000 0,1.000-6.000-1,1.000-5.000 1,-1.000-7.000 0,1.000-5.000 0,-3.000-4.000-1,-2.000 0.000 1,-3.000 0.000 0,-3.000 0.000-1,-2.000-2.000 1,0.000-3.000 0,0.000-3.000 0,0.000-2.000-1,-4.000-3.000 1,-5.000 1.000-1,-7.000-1.000 0,-5.000 1.000 0,-4.000-1.000 0,0.000 1.000 0,0.000-1.000 0,0.000 1.000 0,-4.000-1.000 0,-5.000 1.000 0,-7.000-1.000 0,-5.000 1.000 0,-3.000-3.000 0,4.000-2.000 0,3.000-3.000 1,3.000-3.000 0,-1.000-1.000 0,-2.000 4.000 1,-3.000 3.000-1,-3.000 3.000 0,-1.000 1.000 0,4.000 1.000 0,3.000-1.000 0,3.000 1.000 0,-1.000-1.000 1,-2.000 1.000-1,-3.000-1.000 0,-3.000 1.000 0,-2.000 1.000-1,0.000 3.000 1,0.000 3.000 0,0.000 4.000-1,-2.000 2.000 1,-3.000 4.000-1,-3.000 3.000 0,-2.000 3.000 0,-3.000 3.000 0,1.000 3.000 1,-1.000 3.000-1,1.000 4.000 1,-3.000-1.000 0,-2.000-3.000 0,-3.000-3.000 2,-3.000-2.000 0,-2.000-3.000 0,0.000 1.000-1,0.000-1.000 1,0.000 1.000-2,0.000-1.000 1,0.000 1.000-1,0.000-1.000 1,0.000 1.000-1,0.000-1.000 0,0.000 1.000 0,0.000-1.000 0,0.000 1.000 0,0.000-1.000 0,0.000 1.000 0,0.000-1.000 0,0.000 1.000 0,0.000-1.000 0,0.000 1.000 0,0.000-1.000 0,0.000 1.000 0,0.000-1.000 0,0.000 1.000 0,0.000-1.000 0,0.000 1.000 0,1.000 1.000 0,4.000 3.000 0,3.000 3.000-1,3.000 4.000 0,1.000-1.000 0,1.000-3.000-1,-1.000-3.000-2,1.000-2.000 0,-1.000-1.000 0,1.000 3.000-1,-1.000 3.000 1,1.000 4.000-1,-1.000-1.000 1,1.000-3.000 0,-1.000-3.000 1,1.000-2.000 0</inkml:trace>
</inkml:ink>
</file>

<file path=ppt/ink/ink2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2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52150.000 39700.000 1000,'1.000'21.000'-71,"4.000"-5.000"17,3.000-7.000 14,3.000-5.000 16,-1.000-6.000 9,-2.000-3.000 3,-3.000-3.000 4,-3.000-2.000 2,-2.000-3.000 3,0.000 1.000 0,0.000-1.000 1,0.000 1.000 1</inkml:trace>
</inkml:ink>
</file>

<file path=ppt/ink/ink2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3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52350.000 36150.000 1000,'-22.000'-46.000'-4,"6.000"10.000"-6,7.000 10.000-6,6.000 9.000-7,3.000 9.000-3,0.000 9.000-1,0.000 10.000 0,0.000 10.000 0,1.000 0.000 2,4.000-5.000 6,3.000-7.000 5,3.000-5.000 6,1.000-4.000 3,1.000 0.000 1,-1.000 0.000 1,1.000 0.000 1,-3.000-2.000 1,-2.000-3.000 1,-3.000-3.000-1,-3.000-2.000 1</inkml:trace>
</inkml:ink>
</file>

<file path=ppt/ink/ink2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3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52200.000 38750.000 1000,'-24.000'-2.000'0,"4.000"-3.000"0,3.000-3.000 0,3.000-2.000 0,1.000-1.000-7,1.000 3.000-11,-1.000 3.000-12,1.000 4.000-12,2.000 1.000-1,7.000 0.000 9,6.000 0.000 10,7.000 0.000 10,0.000-4.000 5,-2.000-5.000 2,-3.000-7.000 2,-3.000-5.000 2</inkml:trace>
</inkml:ink>
</file>

<file path=ppt/ink/ink2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3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52800.000 34400.000 1000,'0.000'68.000'-85,"0.000"-11.000"21,0.000-14.000 22,0.000-11.000 22,0.000-7.000 11,0.000 0.000 3,0.000 0.000 1,0.000 0.000 2,0.000-2.000 1,0.000-3.000 0,0.000-3.000 1,0.000-2.000 0</inkml:trace>
</inkml:ink>
</file>

<file path=ppt/ink/ink2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3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51700.000 40400.000 1000,'-49.000'65.000'0,"4.000"-18.000"0,3.000-19.000 0,3.000-18.000 0,4.000-15.000-3,7.000-9.000-5,6.000-10.000-6,7.000-8.000-5,7.000-9.000-3,9.000-6.000 1,10.000-6.000-1,10.000-6.000 0,4.000-1.000 1,0.000 7.000 4,0.000 6.000 2,0.000 7.000 4,0.000 4.000 2,0.000 3.000 2,0.000 3.000 2,0.000 4.000 2,-4.000 2.000 1,-5.000 4.000-1,-7.000 3.000 0,-5.000 3.000-1</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69300.000 19600.000,'-50.000'-50.000,"50.000"-50.000,0.000 0.000,-25.000 100.000,0.000 0.000,25.000 100.000,0.000 0.000,-75.000 175.000,0.000 0.000,-25.000 25.000,0.000 0.000,50.000 0.000,0.000 0.000,25.000 75.000,0.000 0.000,25.000 75.000,0.000 0.000,0.000-75.000,0.000 0.000,0.000-100.000,0.000 0.000,0.000-75.000,0.000 0.000,25.000-150.000,0.000 0.000,25.000-175.000,0.000 0.000,-25.000-50.000,0.000 0.000,0.000 75.000</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40800.000 45050.000,'50.000'-200.000,"-25.000"175.000,0.000 0.000,25.000 25.000,0.000 0.000,25.000 150.000,0.000 0.000,-25.000 0.000,0.000 0.000,0.000 0.000,0.000 0.000,0.000-100.000,0.000 0.000,-25.000-75.000,0.000 0.000,125.000-200.000,0.000 0.000,25.000-125.000,0.000 0.000,-75.000 50.000,0.000 0.000,-75.000 175.000,0.000 0.000,-50.000 175.000,0.000 0.000,25.000 0.000,0.000 0.000,-25.000 0.000</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80450.000 47700.000,'0.000'-50.000,"-25.000"0.000,0.000 0.000,25.000 25.000,0.000 0.000,0.000 50.000,0.000 0.000,-50.000 150.000,0.000 0.000,0.000 75.000,0.000 0.000,0.000 100.000,0.000 0.000,-25.000 100.000,0.000 0.000,25.000-75.000,0.000 0.000,25.000-150.000,0.000 0.000,0.000-125.000,0.000 0.000,50.000-100.000,0.000 0.000,0.000-50.000</inkml:trace>
</inkml:ink>
</file>

<file path=ppt/ink/ink3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50950.000 39850.000 1000,'-24.000'-22.000'-6,"4.000"6.000"-9,3.000 7.000-10,3.000 6.000-11,4.000-1.000-1,7.000-5.000 8,6.000-7.000 6,7.000-5.000 8,2.000-3.000 5,1.000 4.000 1,-1.000 3.000 3,1.000 3.000 3,-3.000-1.000 0,-2.000-2.000 0,-3.000-3.000-1,-3.000-3.000-1</inkml:trace>
</inkml:ink>
</file>

<file path=ppt/ink/ink3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50800.000 38450.000 1000,'-49.000'0.000'0,"4.000"0.000"0,3.000 0.000 0,3.000 0.000 0,4.000 0.000-4,7.000 0.000-6,6.000 0.000-6,7.000 0.000-7,4.000-2.000-1,3.000-3.000 5,3.000-3.000 4,4.000-2.000 5,1.000-3.000 2,0.000 1.000-1,0.000-1.000 1,0.000 1.000-1,4.000-1.000 1,10.000 1.000-1,10.000-1.000 1,9.000 1.000 0,2.000-1.000 0,-2.000 1.000 1,-3.000-1.000 1,-3.000 1.000 0,-4.000-1.000 1,-3.000 1.000 0,-3.000-1.000 1,-2.000 1.000 0</inkml:trace>
</inkml:ink>
</file>

<file path=ppt/ink/ink3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67250.000 33750.000 1000,'96.000'67.000'0,"-5.000"-16.000"0,-7.000-15.000 0,-5.000-15.000 0,-8.000-11.000-5,-5.000-2.000-10,-7.000-3.000-9,-5.000-3.000-10,-1.000-2.000-2,6.000 0.000 7,7.000 0.000 7,6.000 0.000 7,9.000 0.000 4,13.000 0.000 3,12.000 0.000 3,13.000 0.000 3,10.000 0.000 0,10.000 0.000 1,10.000 0.000-1,9.000 0.000 1,6.000 1.000-1,3.000 4.000 0,3.000 3.000 0,4.000 3.000 1,-12.000-1.000-1,-24.000-2.000 0,-26.000-3.000 0,-24.000-3.000-1,-17.000-1.000 0,-5.000 4.000 1,-7.000 3.000-1,-5.000 3.000 2</inkml:trace>
</inkml:ink>
</file>

<file path=ppt/ink/ink3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58450.000 38500.000 1000,'-68.000'-24.000'0,"17.000"4.000"0,15.000 3.000 0,16.000 3.000 0,9.000 6.000-7,3.000 9.000-11,3.000 10.000-12,4.000 10.000-12,2.000 0.000-2,4.000-5.000 10,3.000-7.000 10,3.000-5.000 9,3.000-4.000 6,3.000 0.000 3,3.000 0.000 1,4.000 0.000 2,-1.000 0.000 1,-3.000 0.000 1,-3.000 0.000 0,-2.000 0.000 0,-5.000 1.000 1,-2.000 4.000 0,-3.000 3.000-1,-3.000 3.000 1</inkml:trace>
</inkml:ink>
</file>

<file path=ppt/ink/ink3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59000.000 37450.000 1000,'-43.000'-44.000'-66,"17.000"13.000"13,15.000 12.000 14,16.000 13.000 13,7.000 9.000 8,1.000 6.000 5,-1.000 7.000 3,1.000 6.000 4</inkml:trace>
</inkml:ink>
</file>

<file path=ppt/ink/ink3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59050.000 37750.000 1000,'-44.000'23.000'-7,"13.000"-3.000"-11,12.000-3.000-12,13.000-2.000-12</inkml:trace>
</inkml:ink>
</file>

<file path=ppt/ink/ink3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59200.000 38500.000 1000,'-90.000'1.000'-4,"23.000"4.000"-5,22.000 3.000-6,22.000 3.000-6,15.000 6.000-3,9.000 9.000-1,10.000 10.000 1,10.000 10.000-2,2.000 0.000 3,-3.000-5.000 4,-3.000-7.000 4,-2.000-5.000 4</inkml:trace>
</inkml:ink>
</file>

<file path=ppt/ink/ink3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59350.000 38750.000 1000,'-91.000'0.000'0,"19.000"0.000"0,19.000 0.000 0,19.000 0.000 0,12.000 4.000-5,6.000 10.000-8,7.000 10.000-8,6.000 9.000-9,6.000 2.000-1,6.000-2.000 6,7.000-3.000 5,6.000-3.000 6,1.000-6.000 4,-3.000-5.000-1,-3.000-7.000 0,-2.000-5.000-1,-3.000-3.000 2,1.000 4.000 2,-1.000 3.000 1,1.000 3.000 3</inkml:trace>
</inkml:ink>
</file>

<file path=ppt/ink/ink3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59450.000 38550.000 1000,'-68.000'-22.000'0,"17.000"6.000"0,15.000 7.000 0,16.000 6.000 0,4.000 1.000-4,-6.000-3.000-8,-6.000-3.000-8,-6.000-2.000-7,2.000-1.000-1,14.000 3.000 6,11.000 3.000 6,14.000 4.000 6,8.000 1.000 3,7.000 0.000 0,6.000 0.000 0,7.000 0.000 0,2.000-2.000 0,1.000-3.000-2,-1.000-3.000-1,1.000-2.000-2</inkml:trace>
</inkml:ink>
</file>

<file path=ppt/ink/ink3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5:4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56650.000 35800.000 1000,'-65.000'51.000'0,"23.000"4.000"0,22.000 3.000 0,22.000 3.000 0,13.000 1.000-6,7.000 1.000-12,6.000-1.000-12,7.000 1.000-12,-1.000-7.000-1,-6.000-12.000 9,-6.000-13.000 10,-6.000-12.000 9</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81450.000 48800.000,'0.000'-150.000,"0.000"125.000,0.000 0.000,-75.000 125.000,0.000 0.000,-100.000 100.000,0.000 0.000,-25.000 25.000,0.000 0.000,50.000-100.000,0.000 0.000,100.000-75.000,0.000 0.000,50.000 0.000,0.000 0.000,75.000 25.000,0.000 0.000,25.000-25.000,0.000 0.000,25.000 0.000,0.000 0.000,25.000 0.000,0.000 0.000,-25.000-25.000,0.000 0.000,-100.000-25.000</inkml:trace>
</inkml:ink>
</file>

<file path=ppt/ink/ink3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1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53200.000 48100.000 1000,'25.000'-2.000'0,"0.000"-3.000"0,0.000-3.000 0,0.000-2.000 0,3.000 0.000-7,6.000 7.000-11,7.000 6.000-12,6.000 7.000-12,1.000 2.000-2,-3.000 1.000 11,-3.000-1.000 8,-2.000 1.000 11,-3.000 1.000 5,1.000 3.000 2,-1.000 3.000 3,1.000 4.000 1,-1.000-3.000 1,1.000-5.000 1,-1.000-7.000 0,1.000-5.000 0,-1.000-3.000 1,1.000 4.000-1,-1.000 3.000 1,1.000 3.000 0,-1.000-1.000 0,1.000-2.000 0,-1.000-3.000 0,1.000-3.000 0,-3.000-1.000 0,-2.000 4.000 0,-3.000 3.000 0,-3.000 3.000 0,-4.000 1.000 0,-3.000 1.000 0,-3.000-1.000 0,-2.000 1.000 0</inkml:trace>
</inkml:ink>
</file>

<file path=ppt/ink/ink3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2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68600.000 18750.000 1000,'-49.000'-2.000'0,"4.000"-3.000"0,3.000-3.000 0,3.000-2.000 0,3.000-3.000-5,3.000 1.000-7,3.000-1.000-9,4.000 1.000-7,2.000 1.000-2,4.000 3.000 7,3.000 3.000 8,3.000 4.000 6,3.000-3.000 4,3.000-5.000 3,3.000-7.000 1,4.000-5.000 3,1.000-3.000 0,0.000 4.000-2,0.000 3.000-1,0.000 3.000-2,1.000 3.000-1,4.000 3.000 1,3.000 3.000 1,3.000 4.000 0,-1.000-1.000 0,-2.000-3.000 1,-3.000-3.000 0,-3.000-2.000 1,-2.000-3.000-1,0.000 1.000-1,0.000-1.000-1,0.000 1.000-1,1.000 1.000-1,4.000 3.000-2,3.000 3.000-1,3.000 4.000-2,-1.000 2.000 0,-2.000 4.000 2,-3.000 3.000 2,-3.000 3.000 2,-2.000 1.000 2,0.000 1.000 0,0.000-1.000 0,0.000 1.000 1</inkml:trace>
</inkml:ink>
</file>

<file path=ppt/ink/ink3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3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75800.000 23550.000 1000,'-118.000'-71.000'0,"17.000"10.000"0,15.000 10.000 0,16.000 9.000 0,10.000 9.000-6,7.000 9.000-10,6.000 10.000-11,7.000 10.000-10,10.000 4.000-3,16.000 0.000 9,15.000 0.000 6,17.000 0.000 9,5.000 0.000 4,-3.000 0.000 3,-3.000 0.000 1,-2.000 0.000 3,-3.000 3.000 2,1.000 6.000 0,-1.000 7.000 1,1.000 6.000 1</inkml:trace>
</inkml:ink>
</file>

<file path=ppt/ink/ink3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3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70450.000 4850.000 1000,'28.000'-2.000'0,"6.000"-3.000"0,7.000-3.000 0,6.000-2.000 0,-2.000 0.000 0,-9.000 7.000 0,-10.000 6.000 0,-8.000 7.000 0,-6.000 2.000-7,1.000 1.000-11,-1.000-1.000-12,1.000 1.000-12</inkml:trace>
</inkml:ink>
</file>

<file path=ppt/ink/ink3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4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88900.000 55200.000 1000,'-24.000'25.000'0,"4.000"0.000"0,3.000 0.000 0,3.000 0.000 0,1.000-2.000-6,1.000-3.000-10,-1.000-3.000-10,1.000-2.000-12,1.000-3.000 0,3.000 1.000 8,3.000-1.000 8,4.000 1.000 9,1.000-4.000 5,0.000-6.000 1,0.000-6.000 2,0.000-6.000 1,1.000-2.000 1,4.000 3.000 0,3.000 3.000 1,3.000 4.000 1,1.000-1.000 0,1.000-3.000 0,-1.000-3.000-1,1.000-2.000 1,-1.000-3.000-1,1.000 1.000 1,-1.000-1.000-1,1.000 1.000 1</inkml:trace>
</inkml:ink>
</file>

<file path=ppt/ink/ink3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4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73800.000 53450.000 1000,'-22.000'-2.000'-6,"6.000"-3.000"-12,7.000-3.000-11,6.000-2.000-11,3.000-3.000-1,0.000 1.000 10,0.000-1.000 10,0.000 1.000 10,0.000-1.000 6,0.000 1.000 1,0.000-1.000 2,0.000 1.000 0,1.000 1.000 2,4.000 3.000-1,3.000 3.000 1,3.000 4.000 0,1.000-1.000-1,1.000-3.000 2,-1.000-3.000-1,1.000-2.000 0,-3.000-3.000 1,-2.000 1.000-2,-3.000-1.000 0,-3.000 1.000-1,-1.000-1.000 0,4.000 1.000-1,3.000-1.000 0,3.000 1.000 1,1.000 1.000-1,1.000 3.000 1,-1.000 3.000 0,1.000 4.000 0,-1.000 2.000 1,1.000 4.000 0,-1.000 3.000-1,1.000 3.000 1</inkml:trace>
</inkml:ink>
</file>

<file path=ppt/ink/ink3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5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67700.000 55750.000 1000,'-72.000'1.000'-7,"6.000"4.000"-11,7.000 3.000-12,6.000 3.000-12</inkml:trace>
</inkml:ink>
</file>

<file path=ppt/ink/ink3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5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55700.000 47800.000 1000,'-135.000'21.000'0,"32.000"-5.000"0,31.000-7.000 0,32.000-5.000 0,22.000-1.000-7,17.000 6.000-11,15.000 7.000-12,16.000 6.000-12,4.000-1.000-2,-6.000-5.000 10,-6.000-7.000 10,-6.000-5.000 9</inkml:trace>
</inkml:ink>
</file>

<file path=ppt/ink/ink3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5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55350.000 47750.000 1000,'-72.000'0.000'0,"6.000"0.000"0,7.000 0.000 0,6.000 0.000 0,7.000 1.000-7,10.000 4.000-11,10.000 3.000-12,9.000 3.000-12,6.000 4.000-2,3.000 7.000 10,3.000 6.000 10,4.000 7.000 9,2.000-1.000 6,4.000-6.000 3,3.000-6.000 1,3.000-6.000 2,1.000-2.000 1,1.000 3.000 1,-1.000 3.000 0,1.000 4.000 0</inkml:trace>
</inkml:ink>
</file>

<file path=ppt/ink/ink3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5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54450.000 48400.000 1000,'-69.000'0.000'-7,"13.000"0.000"-11,12.000 0.000-12,13.000 0.000-12,10.000 0.000-1,10.000 0.000 9,10.000 0.000 10,9.000 0.000 9</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81750.000 49850.000,'0.000'-100.000,"-25.000"100.000,0.000 0.000,25.000 25.000,0.000 0.000,-25.000 125.000,0.000 0.000,0.000-25.000,0.000 0.000,25.000-50.000,0.000 0.000,0.000-50.000,0.000 0.000,75.000-50.000,0.000 0.000,25.000-100.000,0.000 0.000,0.000 50.000,0.000 0.000,-100.000 50.000,0.000 0.000,25.000 25.000,0.000 0.000,-25.000 50.000,0.000 0.000,0.000 25.000,0.000 0.000,50.000 25.000,0.000 0.000,25.000 0.000,0.000 0.000,-25.000-50.000,0.000 0.000,0.000-50.000,0.000 0.000,50.000-125.000,0.000 0.000,0.000-100.000,0.000 0.000,-75.000 50.000,0.000 0.000,-25.000 125.000,0.000 0.000,-25.000 50.000,0.000 0.000,0.000 25.000</inkml:trace>
</inkml:ink>
</file>

<file path=ppt/ink/ink3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6:5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56500.000 39250.000 1000,'-211.000'-58.000'0,"28.000"-16.000"0,28.000-15.000 0,29.000-15.000 0,26.000-4.000-7,25.000 9.000-11,25.000 10.000-12,25.000 10.000-12,17.000 5.000-2,9.000 4.000 10,10.000 3.000 10,10.000 3.000 9,11.000-5.000 6,17.000-12.000 3,15.000-13.000 1,16.000-12.000 2,-1.000 4.000 1,-15.000 22.000 1,-15.000 22.000 0,-16.000 23.000 0,-7.000 11.000 1,4.000 4.000 0,3.000 3.000-1,3.000 3.000 1</inkml:trace>
</inkml:ink>
</file>

<file path=ppt/ink/ink3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7:0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85750.000 57200.000 1000,'23.000'-93.000'0,"-3.000"17.000"0,-3.000 15.000 0,-2.000 16.000 0,2.000 7.000-6,9.000 1.000-11,10.000-1.000-10,10.000 1.000-12,0.000 2.000-1,-5.000 7.000 8,-7.000 6.000 8,-5.000 7.000 8,-8.000 2.000 5,-5.000 1.000 2,-7.000-1.000 3,-5.000 1.000 3,-3.000 1.000 1,4.000 3.000 0,3.000 3.000 1,3.000 4.000 0,1.000 1.000 0,1.000 0.000 0,-1.000 0.000 1,1.000 0.000-1,1.000 0.000 1,3.000 0.000 0,3.000 0.000 0,4.000 0.000 0,-1.000 0.000 0,-3.000 0.000 0,-3.000 0.000 0,-2.000 0.000 0,-1.000 1.000 0,3.000 4.000 0,3.000 3.000 0,4.000 3.000 0,-3.000 1.000 0,-5.000 1.000-1,-7.000-1.000 1,-5.000 1.000-1</inkml:trace>
</inkml:ink>
</file>

<file path=ppt/ink/ink30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18650.000 27250.000,'0.000'-50.000,"-25.000"-25.000,0.000 0.000,0.000 75.000,0.000 0.000,0.000 0.000,0.000 0.000,25.000 25.000,0.000 0.000,0.000 0.000,0.000 0.000,0.000 0.000,0.000 0.000,0.000 0.000</inkml:trace>
</inkml:ink>
</file>

<file path=ppt/ink/ink30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18000.000 27800.000,'-100.000'0.000,"100.000"-25.000,0.000 0.000,-25.000 25.000,0.000 0.000,-25.000-25.000,0.000 0.000,0.000 25.000,0.000 0.000,25.000 25.000,0.000 0.000,-25.000-25.000,0.000 0.000,-25.000-25.000,0.000 0.000,25.000 25.000,0.000 0.000,-25.000 0.000,0.000 0.000,25.000 0.000,0.000 0.000,0.000 0.000,0.000 0.000,0.000-25.000,0.000 0.000,0.000 0.000,0.000 0.000,25.000 25.000,0.000 0.000,0.000 0.000,0.000 0.000,0.000 0.000,0.000 0.000,0.000 0.000,0.000 0.000,0.000 0.000,0.000 0.000,0.000 25.000,0.000 0.000,-25.000-25.000,0.000 0.000,50.000 25.000,0.000 0.000,-25.000-25.000,0.000 0.000,0.000 0.000,0.000 0.000,50.000 0.000,0.000 0.000,25.000 0.000,0.000 0.000,-25.000-25.000</inkml:trace>
</inkml:ink>
</file>

<file path=ppt/ink/ink30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3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17000.000 26600.000,'-50.000'0.000,"0.000"50.000,0.000 0.000,-25.000 0.000,0.000 0.000,0.000 25.000,0.000 0.000,0.000 25.000,0.000 0.000,-25.000 25.000,0.000 0.000,25.000-25.000,0.000 0.000,25.000-25.000,0.000 0.000,25.000-25.000,0.000 0.000,25.000-25.000,0.000 0.000,0.000 0.000,0.000 0.000,0.000 0.000,0.000 0.000,0.000 25.000,0.000 0.000,50.000 0.000,0.000 0.000,-25.000-25.000,0.000 0.000,25.000 0.000,0.000 0.000,0.000 0.000,0.000 0.000,0.000 0.000,0.000 0.000,0.000-25.000,0.000 0.000,-25.000 25.000,0.000 0.000,0.000 0.000,0.000 0.000,0.000 0.000,0.000 0.000,0.000 0.000,0.000 0.000,-25.000 0.000,0.000 0.000,-25.000-25.000,0.000 0.000,25.000-25.000</inkml:trace>
</inkml:ink>
</file>

<file path=ppt/ink/ink30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3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16950.000 29200.000,'0.000'-100.000,"25.000"50.000,0.000 0.000,0.000 0.000,0.000 0.000,-25.000 25.000,0.000 0.000,25.000 0.000,0.000 0.000,0.000 0.000,0.000 0.000,25.000-25.000,0.000 0.000,0.000 0.000,0.000 0.000,25.000-25.000,0.000 0.000,-25.000 0.000,0.000 0.000,-25.000 0.000,0.000 0.000,25.000 25.000,0.000 0.000,-25.000-25.000,0.000 0.000,25.000 25.000,0.000 0.000,-25.000 0.000,0.000 0.000,0.000 50.000,0.000 0.000,0.000-50.000,0.000 0.000,25.000 0.000,0.000 0.000,0.000 0.000,0.000 0.000,25.000-25.000,0.000 0.000,0.000 25.000,0.000 0.000,-25.000 25.000,0.000 0.000,0.000-25.000,0.000 0.000,0.000 0.000,0.000 0.000,25.000 0.000,0.000 0.000,-25.000 25.000,0.000 0.000,0.000-25.000,0.000 0.000,0.000-25.000,0.000 0.000,-25.000 25.000,0.000 0.000,25.000 0.000,0.000 0.000,-25.000 25.000,0.000 0.000,25.000 0.000,0.000 0.000,0.000-25.000,0.000 0.000,0.000 0.000,0.000 0.000,25.000-25.000,0.000 0.000,0.000 0.000,0.000 0.000,-25.000 25.000,0.000 0.000,50.000-25.000,0.000 0.000,-25.000 0.000,0.000 0.000,25.000 0.000,0.000 0.000,-25.000 0.000,0.000 0.000,0.000 25.000,0.000 0.000,25.000 0.000,0.000 0.000,0.000 0.000,0.000 0.000,-25.000 0.000,0.000 0.000,0.000-25.000,0.000 0.000,-25.000 25.000,0.000 0.000,25.000 25.000,0.000 0.000,-25.000-25.000,0.000 0.000,50.000 0.000,0.000 0.000,-25.000 25.000,0.000 0.000,0.000 0.000,0.000 0.000,25.000 0.000,0.000 0.000,-25.000 0.000,0.000 0.000,0.000 0.000,0.000 0.000,0.000-25.000,0.000 0.000,0.000 0.000,0.000 0.000,25.000-25.000,0.000 0.000,-50.000 0.000,0.000 0.000,0.000 25.000,0.000 0.000,-25.000 25.000,0.000 0.000,0.000 25.000,0.000 0.000,0.000 25.000,0.000 0.000,0.000-25.000,0.000 0.000,0.000 25.000,0.000 0.000,0.000-25.000,0.000 0.000,25.000 0.000,0.000 0.000,0.000 0.000,0.000 0.000,0.000 0.000,0.000 0.000,0.000 25.000,0.000 0.000,-25.000-25.000,0.000 0.000,25.000 25.000,0.000 0.000,-25.000 0.000,0.000 0.000,25.000 0.000,0.000 0.000,-25.000 0.000,0.000 0.000,25.000 25.000,0.000 0.000,-25.000 0.000,0.000 0.000,25.000-25.000,0.000 0.000,0.000-25.000,0.000 0.000,0.000 25.000,0.000 0.000,25.000-25.000,0.000 0.000,-25.000 25.000,0.000 0.000,0.000 0.000,0.000 0.000,-25.000 0.000,0.000 0.000,25.000-25.000,0.000 0.000,0.000 25.000,0.000 0.000,-25.000 0.000,0.000 0.000,25.000 0.000,0.000 0.000,0.000 0.000,0.000 0.000,0.000 0.000,0.000 0.000,0.000 0.000,0.000 0.000,0.000 25.000,0.000 0.000,0.000 0.000,0.000 0.000,-25.000-25.000,0.000 0.000,0.000 25.000,0.000 0.000,0.000-25.000,0.000 0.000,25.000 0.000,0.000 0.000,-50.000 25.000,0.000 0.000,25.000-25.000,0.000 0.000,25.000 25.000,0.000 0.000,-25.000 0.000,0.000 0.000,25.000-25.000,0.000 0.000,-25.000 50.000,0.000 0.000,0.000 0.000,0.000 0.000,0.000-25.000,0.000 0.000,0.000 0.000,0.000 0.000,0.000-25.000,0.000 0.000,0.000-25.000,0.000 0.000,0.000 50.000,0.000 0.000,0.000-25.000,0.000 0.000,0.000 0.000,0.000 0.000,0.000 25.000,0.000 0.000,25.000-50.000,0.000 0.000,0.000 25.000,0.000 0.000,-25.000-25.000,0.000 0.000,0.000 25.000,0.000 0.000,25.000 25.000,0.000 0.000,-25.000-25.000,0.000 0.000,25.000 25.000,0.000 0.000,25.000-25.000,0.000 0.000,-25.000 0.000,0.000 0.000,0.000 0.000,0.000 0.000,-25.000 0.000,0.000 0.000,25.000 0.000,0.000 0.000,0.000 25.000,0.000 0.000,0.000-25.000,0.000 0.000,-25.000 25.000,0.000 0.000,25.000 25.000,0.000 0.000,0.000-25.000,0.000 0.000,0.000 0.000,0.000 0.000,25.000 0.000,0.000 0.000,0.000-25.000,0.000 0.000,0.000 25.000,0.000 0.000,-25.000-25.000,0.000 0.000,25.000 50.000,0.000 0.000,-25.000-25.000,0.000 0.000,25.000-25.000,0.000 0.000,-25.000 25.000,0.000 0.000,0.000 25.000,0.000 0.000,0.000 25.000,0.000 0.000,-25.000-25.000,0.000 0.000,25.000-25.000,0.000 0.000,0.000-25.000,0.000 0.000,25.000-25.000,0.000 0.000,-25.000 0.000,0.000 0.000,0.000 0.000,0.000 0.000,0.000 25.000,0.000 0.000,-25.000 25.000,0.000 0.000,0.000-25.000,0.000 0.000,50.000 0.000,0.000 0.000,0.000 0.000,0.000 0.000,25.000-25.000,0.000 0.000,-25.000 25.000,0.000 0.000,25.000 0.000,0.000 0.000,-50.000 0.000,0.000 0.000,25.000-25.000,0.000 0.000,0.000 0.000,0.000 0.000,0.000 0.000,0.000 0.000,-25.000-25.000,0.000 0.000,-25.000 25.000,0.000 0.000,0.000 0.000,0.000 0.000,25.000 0.000,0.000 0.000,0.000 0.000,0.000 0.000,0.000 0.000,0.000 0.000,0.000 0.000,0.000 0.000,0.000 0.000,0.000 0.000,-25.000 0.000,0.000 0.000,0.000 0.000,0.000 0.000,25.000 0.000,0.000 0.000,-25.000 25.000,0.000 0.000,25.000-25.000,0.000 0.000,-25.000 0.000,0.000 0.000,-75.000-25.000</inkml:trace>
</inkml:ink>
</file>

<file path=ppt/ink/ink30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3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15900.000 30250.000,'0.000'50.000,"-25.000"-50.000,0.000 0.000,25.000-25.000,0.000 0.000,0.000 0.000,0.000 0.000,25.000-25.000,0.000 0.000,50.000-25.000,0.000 0.000,0.000-25.000,0.000 0.000,0.000-50.000,0.000 0.000,0.000 75.000,0.000 0.000,25.000-100.000,0.000 0.000,0.000 50.000,0.000 0.000,0.000-25.000,0.000 0.000,25.000-25.000,0.000 0.000,0.000 25.000,0.000 0.000,-25.000 50.000,0.000 0.000,0.000 25.000,0.000 0.000,0.000 0.000,0.000 0.000,0.000 0.000,0.000 0.000,0.000-50.000,0.000 0.000,25.000 0.000,0.000 0.000,-50.000 0.000,0.000 0.000,0.000 25.000,0.000 0.000,-25.000 50.000,0.000 0.000,-25.000 0.000,0.000 0.000,25.000 25.000,0.000 0.000,-25.000-25.000,0.000 0.000,25.000 0.000,0.000 0.000,-25.000 25.000,0.000 0.000,-25.000 50.000,0.000 0.000,-50.000 75.000,0.000 0.000,0.000-50.000</inkml:trace>
</inkml:ink>
</file>

<file path=ppt/ink/ink30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15550.000 17250.000,'0.000'-100.000,"0.000"75.000,0.000 0.000,0.000-25.000,0.000 0.000,0.000 0.000,0.000 0.000,0.000 25.000,0.000 0.000,0.000 0.000,0.000 0.000,-25.000 25.000,0.000 0.000,0.000 0.000,0.000 0.000,25.000 50.000,0.000 0.000,0.000 25.000,0.000 0.000,-25.000 50.000,0.000 0.000,25.000 0.000,0.000 0.000,-25.000 0.000,0.000 0.000,0.000-25.000,0.000 0.000,0.000 50.000,0.000 0.000,0.000 25.000,0.000 0.000,0.000 0.000,0.000 0.000,25.000 25.000,0.000 0.000,-25.000-25.000,0.000 0.000,25.000-25.000,0.000 0.000,0.000 25.000,0.000 0.000,0.000 0.000,0.000 0.000,-25.000-25.000,0.000 0.000,-25.000 0.000,0.000 0.000,25.000-25.000,0.000 0.000,0.000 50.000,0.000 0.000,25.000 25.000,0.000 0.000,25.000 0.000,0.000 0.000,0.000-75.000,0.000 0.000,-25.000-75.000</inkml:trace>
</inkml:ink>
</file>

<file path=ppt/ink/ink30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14950.000 25800.000,'0.000'100.000,"-50.000"75.000,0.000 0.000,25.000-25.000,0.000 0.000,0.000-25.000,0.000 0.000,25.000 75.000,0.000 0.000,0.000 25.000,0.000 0.000,0.000-150.000</inkml:trace>
</inkml:ink>
</file>

<file path=ppt/ink/ink30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14250.000 36050.000,'0.000'50.000,"0.000"-25.000,0.000 0.000,0.000 0.000,0.000 0.000,0.000 0.000,0.000 0.000,0.000 0.000,0.000 0.000,0.000 0.000,0.000 0.000,-25.000 0.000,0.000 0.000,25.000 0.000,0.000 0.000,25.000-25.000,0.000 0.000,0.000-75.000,0.000 0.000,0.000 25.000</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84400.000 49500.000,'0.000'-50.000,"-50.000"175.000,0.000 0.000,-50.000 25.000,0.000 0.000,25.000 0.000,0.000 0.000,75.000-25.000,0.000 0.000,25.000-50.000,0.000 0.000,75.000-50.000,0.000 0.000,0.000-25.000,0.000 0.000,-75.000 0.000,0.000 0.000,0.000-50.000</inkml:trace>
</inkml:ink>
</file>

<file path=ppt/ink/ink30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13950.000 18200.000,'0.000'50.000,"-25.000"300.000,0.000 0.000,50.000 0.000,0.000 0.000,0.000-175.000,0.000 0.000,0.000 0.000</inkml:trace>
</inkml:ink>
</file>

<file path=ppt/ink/ink30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28750.000 25700.000,'-50.000'0.000,"50.000"-25.000,0.000 0.000,0.000 0.000,0.000 0.000,0.000 0.000,0.000 0.000,0.000 0.000,0.000 0.000,25.000 0.000</inkml:trace>
</inkml:ink>
</file>

<file path=ppt/ink/ink30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28450.000 25350.000,'-100.000'-100.000,"75.000"100.000,0.000 0.000,0.000 25.000,0.000 0.000,0.000-25.000,0.000 0.000,0.000 25.000,0.000 0.000,-50.000 0.000,0.000 0.000,50.000-25.000,0.000 0.000,0.000 25.000,0.000 0.000,0.000 0.000,0.000 0.000,0.000-25.000,0.000 0.000,25.000 25.000,0.000 0.000,0.000 25.000,0.000 0.000,-25.000 0.000,0.000 0.000,25.000 0.000,0.000 0.000,-25.000 25.000,0.000 0.000,0.000-50.000,0.000 0.000,0.000 0.000,0.000 0.000,25.000 0.000,0.000 0.000,25.000-25.000,0.000 0.000,0.000 0.000,0.000 0.000,0.000 25.000,0.000 0.000,0.000 25.000,0.000 0.000,-25.000 0.000,0.000 0.000,0.000-25.000,0.000 0.000,25.000-25.000,0.000 0.000,0.000 0.000,0.000 0.000,-25.000-25.000,0.000 0.000,25.000 0.000,0.000 0.000,0.000 0.000,0.000 0.000,0.000 0.000</inkml:trace>
</inkml:ink>
</file>

<file path=ppt/ink/ink30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27950.000 25700.000,'0.000'100.000,"0.000"0.000,0.000 0.000,0.000 0.000,0.000 0.000,0.000 0.000,0.000 0.000,25.000-25.000,0.000 0.000,-25.000-50.000,0.000 0.000,25.000-25.000</inkml:trace>
</inkml:ink>
</file>

<file path=ppt/ink/ink30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28200.000 26500.000,'0.000'100.000,"-25.000"-50.000,0.000 0.000,25.000-25.000,0.000 0.000,0.000 0.000,0.000 0.000,0.000 0.000</inkml:trace>
</inkml:ink>
</file>

<file path=ppt/ink/ink30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28200.000 25200.000,'-50.000'100.000,"50.000"-75.000,0.000 0.000,-25.000 50.000,0.000 0.000,25.000 0.000,0.000 0.000,-25.000 25.000,0.000 0.000,25.000 0.000,0.000 0.000,0.000 25.000,0.000 0.000,0.000 0.000,0.000 0.000,0.000-25.000,0.000 0.000,0.000-25.000,0.000 0.000,0.000 50.000,0.000 0.000,0.000 25.000,0.000 0.000,0.000-25.000,0.000 0.000,0.000-25.000,0.000 0.000,-25.000 25.000,0.000 0.000,0.000-25.000,0.000 0.000,0.000 0.000,0.000 0.000,25.000-25.000,0.000 0.000,0.000 0.000,0.000 0.000,0.000 0.000,0.000 0.000,0.000 0.000,0.000 0.000,0.000 0.000,0.000 0.000,25.000-25.000,0.000 0.000,-25.000 25.000,0.000 0.000,0.000 25.000,0.000 0.000,0.000 0.000,0.000 0.000,0.000 25.000,0.000 0.000,0.000-25.000,0.000 0.000,0.000 25.000,0.000 0.000,0.000-25.000,0.000 0.000,0.000 25.000,0.000 0.000,-25.000-25.000,0.000 0.000,25.000-25.000,0.000 0.000,-25.000 25.000,0.000 0.000,25.000 25.000,0.000 0.000,0.000-25.000,0.000 0.000,0.000 50.000,0.000 0.000,0.000-50.000,0.000 0.000,0.000 0.000,0.000 0.000,0.000 0.000,0.000 0.000,0.000 25.000,0.000 0.000,0.000-25.000,0.000 0.000,0.000-25.000,0.000 0.000,0.000 0.000,0.000 0.000,0.000 0.000,0.000 0.000,0.000 0.000,0.000 0.000,0.000 0.000,0.000 0.000,0.000-25.000,0.000 0.000,0.000 0.000,0.000 0.000,0.000 0.000,0.000 0.000,0.000 0.000,0.000 0.000,-25.000-25.000,0.000 0.000,25.000 0.000,0.000 0.000,0.000-50.000,0.000 0.000,0.000-125.000,0.000 0.000,0.000 0.000,0.000 0.000,-25.000-50.000,0.000 0.000,25.000 0.000,0.000 0.000,0.000 0.000,0.000 0.000,-25.000-25.000,0.000 0.000,25.000 0.000,0.000 0.000,0.000 50.000,0.000 0.000,0.000-50.000,0.000 0.000,0.000 0.000,0.000 0.000,-25.000-25.000,0.000 0.000,25.000 25.000,0.000 0.000,0.000 50.000,0.000 0.000,-25.000 50.000,0.000 0.000,25.000 25.000,0.000 0.000,-25.000-25.000,0.000 0.000,25.000 25.000,0.000 0.000,0.000-75.000,0.000 0.000,0.000-25.000,0.000 0.000,0.000 25.000,0.000 0.000,0.000 25.000,0.000 0.000,0.000 25.000,0.000 0.000,-25.000 25.000,0.000 0.000,25.000-25.000,0.000 0.000,-25.000 0.000,0.000 0.000,25.000-25.000,0.000 0.000,0.000-25.000,0.000 0.000,0.000 0.000,0.000 0.000,0.000 25.000,0.000 0.000,0.000 50.000,0.000 0.000,0.000 0.000,0.000 0.000,0.000 0.000,0.000 0.000,0.000 0.000,0.000 0.000,0.000 0.000,0.000 0.000,0.000 25.000,0.000 0.000,0.000 0.000,0.000 0.000,0.000 25.000,0.000 0.000,0.000 0.000,0.000 0.000,0.000 25.000,0.000 0.000,0.000-25.000,0.000 0.000,0.000 0.000,0.000 0.000,0.000 25.000,0.000 0.000,25.000 25.000,0.000 0.000,-25.000 25.000,0.000 0.000,25.000 0.000</inkml:trace>
</inkml:ink>
</file>

<file path=ppt/ink/ink30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27750.000 26850.000,'-50.000'0.000,"75.000"-25.000</inkml:trace>
</inkml:ink>
</file>

<file path=ppt/ink/ink30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28050.000 26200.000,'-50.000'0.000,"75.000"-25.000,0.000 0.000,-25.000 0.000</inkml:trace>
</inkml:ink>
</file>

<file path=ppt/ink/ink30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28150.000 25850.000,'-50.000'0.000,"25.000"25.000,0.000 0.000,25.000 0.000,0.000 0.000,25.000 0.000,0.000 0.000,-50.000-25.000,0.000 0.000,0.000 0.000,0.000 0.000,0.000 0.000,0.000 0.000,25.000-25.000,0.000 0.000,-25.000 25.000,0.000 0.000,0.000 0.000,0.000 0.000,25.000 25.000,0.000 0.000,-25.000-25.000,0.000 0.000,25.000 25.000,0.000 0.000,-25.000-25.000,0.000 0.000,0.000 25.000</inkml:trace>
</inkml:ink>
</file>

<file path=ppt/ink/ink30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27300.000 26000.000,'-50.000'0.000,"0.000"25.000,0.000 0.000,25.000-25.000,0.000 0.000,-25.000 0.000,0.000 0.000,25.000 0.000,0.000 0.000,0.000 0.000,0.000 0.000,0.000 0.000,0.000 0.000,0.000 0.000</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85000.000 49450.000,'50.000'-150.000,"-50.000"125.000,0.000 0.000,0.000 75.000,0.000 0.000,0.000 125.000,0.000 0.000,-25.000 0.000,0.000 0.000,0.000-25.000,0.000 0.000,0.000-75.000,0.000 0.000,0.000-75.000</inkml:trace>
</inkml:ink>
</file>

<file path=ppt/ink/ink30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5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15500.000 25200.000,'-100.000'0.000,"0.000"0.000,0.000 0.000,100.000 25.000,0.000 0.000,-25.000-25.000,0.000 0.000,0.000 0.000,0.000 0.000,-25.000 0.000,0.000 0.000,-25.000 0.000,0.000 0.000,25.000 25.000,0.000 0.000,0.000 0.000,0.000 0.000,-25.000 0.000,0.000 0.000,0.000-25.000,0.000 0.000,0.000 0.000,0.000 0.000,25.000 0.000,0.000 0.000,25.000 25.000,0.000 0.000,25.000 0.000,0.000 0.000,-25.000-25.000,0.000 0.000,0.000 0.000,0.000 0.000,0.000 0.000,0.000 0.000,50.000 25.000,0.000 0.000,50.000-25.000,0.000 0.000,75.000 0.000,0.000 0.000,0.000 0.000,0.000 0.000,0.000-25.000,0.000 0.000,-25.000 25.000,0.000 0.000,0.000 0.000,0.000 0.000,-25.000 0.000,0.000 0.000,0.000 0.000,0.000 0.000,-25.000 25.000,0.000 0.000,0.000 0.000,0.000 0.000,-25.000 0.000,0.000 0.000,-25.000-25.000,0.000 0.000,-75.000 25.000,0.000 0.000,-50.000 0.000,0.000 0.000,-50.000-25.000,0.000 0.000,-25.000 50.000,0.000 0.000,0.000-25.000,0.000 0.000,50.000 0.000,0.000 0.000,0.000-25.000,0.000 0.000,0.000 0.000,0.000 0.000,75.000-75.000,0.000 0.000,0.000 25.000,0.000 0.000,25.000 25.000,0.000 0.000,-25.000 0.000,0.000 0.000,0.000 25.000,0.000 0.000,0.000-25.000,0.000 0.000,0.000 25.000,0.000 0.000,0.000 0.000,0.000 0.000,25.000 0.000,0.000 0.000,75.000 0.000,0.000 0.000,50.000 0.000,0.000 0.000,50.000-25.000,0.000 0.000,50.000 0.000,0.000 0.000,50.000 25.000,0.000 0.000,-75.000 0.000,0.000 0.000,-25.000 0.000,0.000 0.000,-50.000 0.000,0.000 0.000,-25.000 0.000,0.000 0.000,-75.000 25.000,0.000 0.000,-25.000 0.000,0.000 0.000,25.000 25.000,0.000 0.000,0.000 25.000,0.000 0.000,0.000-50.000</inkml:trace>
</inkml:ink>
</file>

<file path=ppt/ink/ink30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5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14750.000 23100.000,'-100.000'0.000,"0.000"0.000,0.000 0.000,0.000-25.000,0.000 0.000,50.000 0.000,0.000 0.000,-50.000-25.000,0.000 0.000,0.000 50.000,0.000 0.000,-25.000 0.000,0.000 0.000,0.000 25.000,0.000 0.000,-25.000 100.000,0.000 0.000,-25.000 0.000,0.000 0.000,25.000 25.000,0.000 0.000,-25.000 25.000,0.000 0.000,0.000-25.000,0.000 0.000,50.000 50.000,0.000 0.000,50.000-50.000,0.000 0.000,0.000 0.000,0.000 0.000,50.000-25.000,0.000 0.000,0.000-25.000,0.000 0.000,25.000 0.000,0.000 0.000,0.000 0.000,0.000 0.000,50.000 0.000,0.000 0.000,0.000-25.000,0.000 0.000,0.000 0.000,0.000 0.000,0.000 0.000,0.000 0.000,25.000 0.000,0.000 0.000,25.000-25.000,0.000 0.000,25.000 0.000,0.000 0.000,25.000-50.000,0.000 0.000,0.000-25.000,0.000 0.000,0.000-25.000,0.000 0.000,25.000 0.000,0.000 0.000,0.000-25.000,0.000 0.000,-50.000 25.000,0.000 0.000,25.000 25.000,0.000 0.000,-25.000 0.000,0.000 0.000,0.000 0.000,0.000 0.000,0.000 0.000,0.000 0.000,-25.000-50.000,0.000 0.000,0.000-25.000,0.000 0.000,0.000 0.000,0.000 0.000,-25.000-50.000,0.000 0.000,-25.000 0.000,0.000 0.000,-25.000 0.000,0.000 0.000,-25.000 25.000,0.000 0.000,0.000 25.000,0.000 0.000,-50.000-25.000,0.000 0.000,-25.000 0.000,0.000 0.000,0.000 25.000,0.000 0.000,0.000 25.000,0.000 0.000,0.000-25.000,0.000 0.000,0.000 50.000,0.000 0.000,-25.000-25.000,0.000 0.000,0.000 50.000,0.000 0.000,-25.000 0.000,0.000 0.000,25.000 25.000,0.000 0.000,-25.000 50.000,0.000 0.000,25.000 25.000,0.000 0.000,0.000 25.000,0.000 0.000,25.000-25.000,0.000 0.000,25.000 25.000,0.000 0.000,50.000-50.000,0.000 0.000,25.000 0.000,0.000 0.000,0.000-25.000,0.000 0.000,0.000 0.000</inkml:trace>
</inkml:ink>
</file>

<file path=ppt/ink/ink30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24950.000 6300.000,'0.000'-50.000,"25.000"-150.000,0.000 0.000,0.000 100.000,0.000 0.000,-25.000 25.000,0.000 0.000,0.000 25.000,0.000 0.000,0.000 0.000,0.000 0.000,-75.000 25.000,0.000 0.000,0.000 25.000,0.000 0.000,0.000 0.000,0.000 0.000,25.000 0.000,0.000 0.000,25.000-25.000</inkml:trace>
</inkml:ink>
</file>

<file path=ppt/ink/ink30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6:5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24400.000 5100.000,'325.000'6.000,"0.000"0.000,0.000 0.000,0.000 1.000,0.000-1.000,0.000 0.000,0.000 0.000,0.000 1.000,0.000-1.000,0.000 0.000,0.000 0.000,0.000 1.000,0.000-1.000,0.000 0.000,0.000 0.000,0.000 1.000,0.000-1.000,0.000 0.000,0.000 0.000,0.000 1.000,0.000-1.000,0.000 0.000,0.000 0.000,0.000 1.000,0.000-1.000,0.000 0.000,0.000 0.000,0.000 1.000,0.000-1.000,0.000 0.000,0.000 0.000,0.000 1.000,0.000-1.000,0.000 0.000,0.000 0.000,0.000 1.000,0.000-1.000,0.000 0.000,0.000 0.000,0.000 1.000</inkml:trace>
</inkml:ink>
</file>

<file path=ppt/ink/ink30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2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41150.000 15700.000,'50.000'-50.000,"-25.000"-75.000,0.000 0.000,-25.000 75.000,0.000 0.000,50.000 25.000,0.000 0.000,75.000 0.000,0.000 0.000,50.000-25.000,0.000 0.000,0.000 25.000,0.000 0.000,-25.000 0.000,0.000 0.000,-50.000 0.000,0.000 0.000,-50.000-25.000,0.000 0.000,-50.000 25.000,0.000 0.000,25.000-25.000</inkml:trace>
</inkml:ink>
</file>

<file path=ppt/ink/ink30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42450.000 12850.000,'0.000'-50.000,"-25.000"125.000,0.000 0.000,-25.000-25.000</inkml:trace>
</inkml:ink>
</file>

<file path=ppt/ink/ink30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38350.000 31250.000,'-100.000'-250.000,"125.000"225.000</inkml:trace>
</inkml:ink>
</file>

<file path=ppt/ink/ink30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32550.000 17200.000,'0.000'-50.000,"25.000"0.000,0.000 0.000,0.000 0.000,0.000 0.000,0.000 25.000,0.000 0.000,-25.000 75.000,0.000 0.000,0.000 100.000,0.000 0.000,0.000-25.000,0.000 0.000,0.000-50.000,0.000 0.000,-25.000 50.000,0.000 0.000,0.000 25.000,0.000 0.000,25.000 0.000,0.000 0.000,25.000 50.000,0.000 0.000,0.000 0.000,0.000 0.000,0.000 0.000,0.000 0.000,-25.000-25.000,0.000 0.000,0.000-25.000,0.000 0.000,0.000 0.000,0.000 0.000,0.000 0.000,0.000 0.000,50.000 0.000,0.000 0.000,-50.000-50.000,0.000 0.000,25.000 0.000,0.000 0.000,-25.000 100.000,0.000 0.000,0.000 25.000,0.000 0.000,0.000-25.000,0.000 0.000,0.000-25.000,0.000 0.000,-25.000-25.000,0.000 0.000,25.000-25.000,0.000 0.000,0.000-50.000,0.000 0.000,-25.000 25.000,0.000 0.000,25.000 25.000,0.000 0.000,-25.000 50.000,0.000 0.000,0.000-25.000,0.000 0.000,25.000 0.000,0.000 0.000,0.000-50.000,0.000 0.000,0.000 25.000,0.000 0.000,0.000-25.000,0.000 0.000,0.000 0.000,0.000 0.000,0.000 25.000,0.000 0.000,0.000 0.000,0.000 0.000,-25.000 0.000,0.000 0.000,25.000 0.000,0.000 0.000,-25.000 25.000,0.000 0.000,0.000 0.000,0.000 0.000,25.000 0.000,0.000 0.000,-25.000 0.000,0.000 0.000,25.000 0.000,0.000 0.000,0.000 25.000,0.000 0.000,0.000-50.000,0.000 0.000,0.000 50.000,0.000 0.000,0.000 25.000,0.000 0.000,-25.000 0.000,0.000 0.000,25.000 0.000,0.000 0.000,0.000-50.000,0.000 0.000,0.000-25.000,0.000 0.000,-25.000 25.000,0.000 0.000,0.000-25.000,0.000 0.000,25.000 50.000,0.000 0.000,-25.000-50.000,0.000 0.000,25.000 0.000,0.000 0.000,0.000-25.000,0.000 0.000,0.000-25.000,0.000 0.000,0.000 0.000,0.000 0.000,25.000-25.000,0.000 0.000,-25.000-25.000,0.000 0.000,0.000 0.000,0.000 0.000,0.000-50.000,0.000 0.000,25.000-300.000,0.000 0.000,0.000 175.000</inkml:trace>
</inkml:ink>
</file>

<file path=ppt/ink/ink30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28000.000 32550.000,'-50.000'100.000,"50.000"-75.000,0.000 0.000,25.000-50.000,0.000 0.000,-25.000-25.000,0.000 0.000,0.000 0.000,0.000 0.000,0.000-25.000,0.000 0.000,0.000-25.000,0.000 0.000,-25.000-50.000,0.000 0.000,-25.000 25.000,0.000 0.000,50.000 75.000,0.000 0.000,-25.000 25.000</inkml:trace>
</inkml:ink>
</file>

<file path=ppt/ink/ink30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27850.000 28150.000,'0.000'-100.000,"0.000"75.000,0.000 0.000,0.000-50.000,0.000 0.000,0.000 0.000,0.000 0.000,-25.000-50.000,0.000 0.000,25.000 50.000,0.000 0.000,0.000-25.000,0.000 0.000,0.000-25.000,0.000 0.000,0.000 0.000,0.000 0.000,0.000 25.000,0.000 0.000,0.000-50.000,0.000 0.000,0.000 50.000,0.000 0.000,0.000 0.000,0.000 0.000,0.000 0.000,0.000 0.000,0.000 0.000,0.000 0.000,25.000 50.000</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84950.000 50050.000,'50.000'-150.000,"-25.000"125.000,0.000 0.000,75.000 0.000,0.000 0.000,0.000 0.000,0.000 0.000,-50.000 25.000,0.000 0.000,0.000 0.000</inkml:trace>
</inkml:ink>
</file>

<file path=ppt/ink/ink30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28000.000 24250.000,'100.000'-250.000,"-75.000"200.000,0.000 0.000,25.000-25.000,0.000 0.000,-50.000 25.000,0.000 0.000,25.000 25.000,0.000 0.000,-25.000 0.000,0.000 0.000,0.000 0.000,0.000 0.000,-25.000 25.000,0.000 0.000,-25.000 25.000,0.000 0.000,25.000 50.000,0.000 0.000,0.000 25.000,0.000 0.000,25.000-50.000,0.000 0.000,0.000 50.000,0.000 0.000,-25.000-50.000,0.000 0.000,25.000 0.000,0.000 0.000,0.000 0.000,0.000 0.000,0.000 0.000,0.000 0.000,0.000 25.000,0.000 0.000,0.000 0.000,0.000 0.000,-25.000 25.000,0.000 0.000,0.000 25.000,0.000 0.000,25.000 75.000,0.000 0.000,0.000-25.000,0.000 0.000,0.000-25.000,0.000 0.000,50.000-50.000,0.000 0.000,-50.000-25.000,0.000 0.000,25.000-25.000,0.000 0.000,-25.000 50.000,0.000 0.000,0.000 25.000,0.000 0.000,-25.000 0.000,0.000 0.000,25.000 0.000,0.000 0.000,-25.000 0.000,0.000 0.000,25.000-25.000,0.000 0.000,0.000 0.000,0.000 0.000,0.000-25.000,0.000 0.000,0.000 25.000,0.000 0.000,0.000 0.000,0.000 0.000,0.000 25.000,0.000 0.000,0.000-50.000,0.000 0.000,0.000 25.000,0.000 0.000,0.000 0.000,0.000 0.000,0.000 0.000,0.000 0.000,0.000 25.000,0.000 0.000,0.000 25.000,0.000 0.000,-50.000 25.000,0.000 0.000,25.000-50.000,0.000 0.000,0.000-25.000,0.000 0.000,25.000-25.000,0.000 0.000,0.000 0.000,0.000 0.000,0.000 0.000,0.000 0.000,25.000 25.000,0.000 0.000,-25.000-25.000,0.000 0.000,25.000 0.000,0.000 0.000,-25.000-25.000,0.000 0.000,0.000 25.000,0.000 0.000,0.000 0.000,0.000 0.000,0.000-25.000,0.000 0.000,0.000-25.000,0.000 0.000,0.000 0.000,0.000 0.000,0.000-50.000,0.000 0.000,25.000-25.000,0.000 0.000,-25.000 25.000,0.000 0.000,0.000-25.000,0.000 0.000,25.000-25.000,0.000 0.000,0.000 0.000</inkml:trace>
</inkml:ink>
</file>

<file path=ppt/ink/ink30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27950.000 27200.000,'-50.000'50.000,"50.000"0.000,0.000 0.000,0.000-75.000,0.000 0.000,0.000-50.000,0.000 0.000,-25.000 0.000,0.000 0.000,0.000 75.000,0.000 0.000,25.000 50.000,0.000 0.000,0.000 0.000,0.000 0.000,25.000-25.000,0.000 0.000,0.000 0.000,0.000 0.000,0.000 0.000,0.000 0.000,-25.000 0.000,0.000 0.000,25.000 0.000,0.000 0.000,-75.000-25.000,0.000 0.000,0.000 0.000,0.000 0.000,25.000 0.000,0.000 0.000,0.000-25.000,0.000 0.000,50.000 25.000,0.000 0.000,0.000 0.000,0.000 0.000,25.000 0.000,0.000 0.000,-25.000 0.000,0.000 0.000,0.000 0.000,0.000 0.000,-25.000 25.000,0.000 0.000,-25.000-25.000,0.000 0.000,-25.000 0.000,0.000 0.000,-25.000 0.000,0.000 0.000,50.000-25.000,0.000 0.000,0.000 0.000,0.000 0.000,0.000 0.000,0.000 0.000,25.000 0.000,0.000 0.000,0.000 0.000,0.000 0.000,25.000 25.000,0.000 0.000,25.000 0.000,0.000 0.000,0.000 25.000,0.000 0.000,0.000 25.000,0.000 0.000,-25.000-50.000,0.000 0.000,0.000 0.000,0.000 0.000,-25.000 25.000,0.000 0.000,-75.000 0.000,0.000 0.000,0.000-25.000,0.000 0.000,-25.000 25.000,0.000 0.000,0.000-25.000,0.000 0.000,50.000 0.000,0.000 0.000,50.000-25.000,0.000 0.000,50.000 0.000,0.000 0.000,0.000 0.000</inkml:trace>
</inkml:ink>
</file>

<file path=ppt/ink/ink30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20750.000 27700.000,'50.000'0.000,"-25.000"25.000,0.000 0.000,25.000 0.000,0.000 0.000,-50.000 0.000,0.000 0.000,25.000 0.000,0.000 0.000,-25.000 50.000,0.000 0.000,25.000-25.000,0.000 0.000,0.000 25.000,0.000 0.000,0.000-50.000,0.000 0.000,25.000 25.000,0.000 0.000,25.000-25.000,0.000 0.000,0.000 25.000,0.000 0.000,0.000-25.000,0.000 0.000,0.000 0.000,0.000 0.000,0.000 0.000,0.000 0.000,-25.000 0.000,0.000 0.000,0.000 0.000,0.000 0.000,-25.000 25.000,0.000 0.000,25.000 0.000,0.000 0.000,0.000-25.000,0.000 0.000,0.000 0.000,0.000 0.000,25.000-25.000,0.000 0.000,25.000 0.000,0.000 0.000,-25.000 25.000,0.000 0.000,25.000 0.000,0.000 0.000,-50.000 0.000,0.000 0.000,25.000 0.000,0.000 0.000,0.000-25.000,0.000 0.000,-25.000 0.000,0.000 0.000,25.000 0.000,0.000 0.000,-25.000 25.000,0.000 0.000,0.000-25.000,0.000 0.000,-25.000 0.000,0.000 0.000,0.000 0.000,0.000 0.000,50.000-50.000,0.000 0.000,0.000 25.000,0.000 0.000,-25.000 0.000,0.000 0.000,0.000 0.000,0.000 0.000,0.000 25.000,0.000 0.000,0.000 0.000,0.000 0.000,0.000 0.000,0.000 0.000,0.000-25.000,0.000 0.000,25.000-25.000,0.000 0.000,0.000 0.000,0.000 0.000,-25.000 0.000,0.000 0.000,0.000 50.000,0.000 0.000,0.000-50.000,0.000 0.000,0.000 25.000,0.000 0.000,0.000-50.000,0.000 0.000,0.000 25.000,0.000 0.000,-25.000 25.000,0.000 0.000,50.000-25.000,0.000 0.000,0.000 0.000,0.000 0.000,0.000 0.000,0.000 0.000,-25.000-50.000,0.000 0.000,50.000-50.000,0.000 0.000,-50.000 50.000,0.000 0.000,0.000 25.000,0.000 0.000,-25.000 50.000,0.000 0.000,0.000 0.000,0.000 0.000,25.000 25.000,0.000 0.000,-25.000-25.000,0.000 0.000,25.000 25.000,0.000 0.000,0.000-50.000,0.000 0.000,-25.000 0.000,0.000 0.000,25.000 25.000,0.000 0.000,-25.000 0.000,0.000 0.000,0.000 0.000,0.000 0.000,0.000 0.000,0.000 0.000,0.000 0.000,0.000 0.000,25.000 0.000,0.000 0.000,-25.000 0.000,0.000 0.000,25.000-25.000,0.000 0.000,0.000 25.000,0.000 0.000,0.000 0.000,0.000 0.000,0.000 0.000,0.000 0.000,-25.000 0.000,0.000 0.000,25.000-25.000,0.000 0.000,0.000 0.000,0.000 0.000,0.000 25.000,0.000 0.000,-25.000 0.000,0.000 0.000,25.000-25.000,0.000 0.000,0.000 0.000,0.000 0.000,0.000 0.000,0.000 0.000,-25.000 25.000,0.000 0.000,0.000-25.000,0.000 0.000,0.000 50.000,0.000 0.000,0.000-25.000,0.000 0.000,0.000 25.000,0.000 0.000,25.000-50.000,0.000 0.000,0.000 0.000,0.000 0.000,0.000-25.000,0.000 0.000,0.000 25.000,0.000 0.000,0.000 0.000,0.000 0.000,0.000 25.000,0.000 0.000,0.000-25.000,0.000 0.000,-25.000 25.000,0.000 0.000,-25.000 0.000,0.000 0.000,50.000 0.000,0.000 0.000,-25.000 0.000,0.000 0.000,0.000 0.000,0.000 0.000,-25.000 0.000,0.000 0.000,25.000 0.000,0.000 0.000,0.000-25.000,0.000 0.000,-25.000 25.000,0.000 0.000,25.000 0.000,0.000 0.000,-25.000 0.000,0.000 0.000,25.000 25.000,0.000 0.000,-25.000-25.000,0.000 0.000,25.000 25.000,0.000 0.000,-25.000-25.000,0.000 0.000,25.000 25.000,0.000 0.000,-25.000-25.000,0.000 0.000,-25.000 25.000,0.000 0.000,25.000 25.000,0.000 0.000,0.000 0.000,0.000 0.000,0.000 0.000,0.000 0.000,-25.000 0.000</inkml:trace>
</inkml:ink>
</file>

<file path=ppt/ink/ink30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25900.000 21000.000,'0.000'-50.000,"75.000"50.000,0.000 0.000,25.000-25.000,0.000 0.000,150.000-50.000,0.000 0.000,50.000 50.000,0.000 0.000,50.000 0.000,0.000 0.000,75.000 25.000,0.000 0.000,-50.000 25.000,0.000 0.000,-250.000-25.000</inkml:trace>
</inkml:ink>
</file>

<file path=ppt/ink/ink30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22900.000 29350.000,'0.000'50.000,"25.000"-50.000</inkml:trace>
</inkml:ink>
</file>

<file path=ppt/ink/ink30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22950.000 29400.000,'100.000'0.000,"-50.000"-25.000,0.000 0.000,25.000 25.000,0.000 0.000,50.000 0.000,0.000 0.000,25.000 0.000,0.000 0.000,25.000 0.000,0.000 0.000,-100.000-50.000,0.000 0.000,-25.000 0.000</inkml:trace>
</inkml:ink>
</file>

<file path=ppt/ink/ink30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27350.000 27200.000,'0.000'-50.000,"100.000"-100.000,0.000 0.000,-100.000 125.000,0.000 0.000,50.000-25.000,0.000 0.000,0.000 50.000,0.000 0.000,0.000 0.000,0.000 0.000,50.000 0.000,0.000 0.000,0.000 0.000,0.000 0.000,0.000-75.000,0.000 0.000,0.000-50.000,0.000 0.000,-25.000 25.000,0.000 0.000,-25.000 25.000,0.000 0.000,-25.000 25.000,0.000 0.000,0.000 25.000,0.000 0.000,25.000-25.000,0.000 0.000,0.000 0.000,0.000 0.000,0.000-25.000,0.000 0.000,0.000 0.000,0.000 0.000,25.000 50.000,0.000 0.000,0.000-25.000,0.000 0.000,0.000 25.000,0.000 0.000,0.000-50.000,0.000 0.000,-25.000 0.000,0.000 0.000,-25.000 25.000,0.000 0.000,0.000 0.000,0.000 0.000,-25.000 25.000,0.000 0.000,25.000 0.000,0.000 0.000,0.000 25.000,0.000 0.000,0.000 0.000</inkml:trace>
</inkml:ink>
</file>

<file path=ppt/ink/ink30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29400.000 26100.000,'-50.000'0.000,"25.000"0.000,0.000 0.000,0.000 25.000,0.000 0.000,0.000-25.000,0.000 0.000,25.000 25.000,0.000 0.000,50.000-25.000,0.000 0.000,-25.000 0.000,0.000 0.000,25.000 0.000,0.000 0.000,0.000 0.000,0.000 0.000,0.000 0.000,0.000 0.000,0.000 0.000,0.000 0.000,0.000-25.000,0.000 0.000,25.000 0.000,0.000 0.000,-25.000 0.000,0.000 0.000,0.000 25.000,0.000 0.000,0.000 0.000,0.000 0.000,0.000 0.000,0.000 0.000,-25.000 0.000,0.000 0.000,25.000 0.000,0.000 0.000,-25.000 0.000,0.000 0.000,0.000 0.000,0.000 0.000,0.000 0.000,0.000 0.000,25.000 0.000,0.000 0.000,0.000 0.000,0.000 0.000,-25.000 0.000,0.000 0.000,50.000 0.000,0.000 0.000,-25.000 25.000,0.000 0.000,0.000-25.000,0.000 0.000,0.000 0.000,0.000 0.000,0.000 0.000,0.000 0.000,-25.000 0.000,0.000 0.000,25.000 0.000,0.000 0.000,-25.000-25.000,0.000 0.000,0.000 25.000,0.000 0.000,25.000 0.000,0.000 0.000,-25.000 0.000,0.000 0.000,0.000 0.000,0.000 0.000,0.000 0.000,0.000 0.000,0.000 0.000,0.000 0.000,0.000 0.000,0.000 0.000,25.000-25.000,0.000 0.000,-25.000 25.000,0.000 0.000,25.000-25.000,0.000 0.000,-25.000 0.000,0.000 0.000,-50.000 50.000,0.000 0.000,0.000-25.000,0.000 0.000,-25.000 0.000,0.000 0.000,25.000 0.000,0.000 0.000,-25.000-25.000</inkml:trace>
</inkml:ink>
</file>

<file path=ppt/ink/ink30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31400.000 24800.000,'-50.000'50.000,"25.000"-25.000,0.000 0.000,25.000 0.000,0.000 0.000,0.000 25.000,0.000 0.000,50.000-25.000,0.000 0.000,25.000 0.000,0.000 0.000,-25.000-25.000,0.000 0.000,25.000 25.000,0.000 0.000,0.000-25.000,0.000 0.000,25.000 25.000,0.000 0.000,0.000 0.000,0.000 0.000,-25.000 25.000,0.000 0.000,0.000-25.000,0.000 0.000,-50.000 25.000,0.000 0.000,0.000 0.000,0.000 0.000,-25.000 0.000,0.000 0.000,0.000-25.000,0.000 0.000,0.000 0.000,0.000 0.000,-25.000-25.000,0.000 0.000,25.000 25.000,0.000 0.000,-25.000-25.000,0.000 0.000,0.000 25.000,0.000 0.000,-25.000 25.000,0.000 0.000,0.000 25.000,0.000 0.000,-50.000 25.000,0.000 0.000,0.000 25.000,0.000 0.000,-25.000-50.000,0.000 0.000,-25.000 25.000,0.000 0.000,25.000 0.000,0.000 0.000,75.000-50.000,0.000 0.000,25.000-50.000,0.000 0.000,50.000 0.000,0.000 0.000,50.000 0.000,0.000 0.000,-25.000-25.000</inkml:trace>
</inkml:ink>
</file>

<file path=ppt/ink/ink30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32200.000 17350.000,'-150.000'-100.000,"125.000"75.000,0.000 0.000,25.000 0.000,0.000 0.000,0.000 75.000,0.000 0.000,0.000 50.000,0.000 0.000,0.000 25.000,0.000 0.000,0.000 25.000,0.000 0.000,25.000 0.000,0.000 0.000,-25.000 0.000,0.000 0.000,25.000 25.000,0.000 0.000,0.000-25.000,0.000 0.000,-25.000 50.000,0.000 0.000,25.000-75.000,0.000 0.000,0.000 75.000,0.000 0.000,0.000-75.000,0.000 0.000,25.000-25.000,0.000 0.000,-25.000 25.000,0.000 0.000,0.000-25.000,0.000 0.000,0.000-25.000,0.000 0.000,-25.000 0.000,0.000 0.000,0.000 75.000,0.000 0.000,0.000 0.000,0.000 0.000,-25.000 0.000,0.000 0.000,25.000 0.000,0.000 0.000,0.000-25.000,0.000 0.000,0.000-25.000,0.000 0.000,0.000-25.000,0.000 0.000,0.000 0.000,0.000 0.000,-25.000 0.000,0.000 0.000,25.000 25.000,0.000 0.000,0.000 0.000,0.000 0.000,0.000 0.000,0.000 0.000,0.000 0.000,0.000 0.000,0.000-25.000,0.000 0.000,0.000 0.000,0.000 0.000,25.000 25.000,0.000 0.000,-25.000 0.000,0.000 0.000,0.000 0.000,0.000 0.000,0.000 25.000,0.000 0.000,0.000-25.000,0.000 0.000,-25.000 0.000,0.000 0.000,25.000-25.000,0.000 0.000,0.000-25.000,0.000 0.000,0.000 25.000,0.000 0.000,0.000-25.000,0.000 0.000,25.000 25.000,0.000 0.000,0.000 0.000,0.000 0.000,-25.000-25.000,0.000 0.000,0.000 25.000,0.000 0.000,0.000-25.000,0.000 0.000,0.000 25.000,0.000 0.000,0.000 25.000,0.000 0.000,0.000-25.000,0.000 0.000,0.000 25.000,0.000 0.000,0.000-25.000,0.000 0.000,0.000 0.000,0.000 0.000,0.000 0.000,0.000 0.000,0.000 0.000,0.000 0.000,0.000 0.000,0.000 0.000,0.000 25.000,0.000 0.000,0.000-50.000,0.000 0.000,0.000 25.000,0.000 0.000,0.000-25.000,0.000 0.000,0.000 0.000,0.000 0.000,0.000 0.000,0.000 0.000,0.000 25.000,0.000 0.000,0.000 25.000,0.000 0.000,0.000 0.000,0.000 0.000,0.000 0.000,0.000 0.000,0.000 25.000,0.000 0.000,0.000 0.000,0.000 0.000,0.000-50.000,0.000 0.000,0.000 50.000,0.000 0.000,0.000-25.000,0.000 0.000,0.000-25.000,0.000 0.000,0.000 0.000,0.000 0.000,0.000-25.000,0.000 0.000,0.000 25.000,0.000 0.000,0.000-25.000,0.000 0.000,0.000 25.000,0.000 0.000,0.000 0.000,0.000 0.000,25.000 0.000,0.000 0.000,-25.000 0.000,0.000 0.000,0.000-50.000,0.000 0.000,0.000 0.000,0.000 0.000,0.000 50.000,0.000 0.000,0.000-25.000,0.000 0.000,0.000 25.000,0.000 0.000,0.000-25.000,0.000 0.000,0.000 0.000,0.000 0.000,0.000 0.000,0.000 0.000,0.000 0.000,0.000 0.000,0.000 0.000,0.000 0.000,0.000 0.000,0.000 0.000,0.000 0.000,0.000 0.000,0.000-25.000,0.000 0.000,-25.000-50.000,0.000 0.000,25.000-75.000,0.000 0.000,0.000-25.000,0.000 0.000,25.000 75.000,0.000 0.000,0.000-25.000</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85750.000 48950.000,'0.000'-100.000,"0.000"225.000,0.000 0.000,0.000 25.000,0.000 0.000,-25.000 25.000,0.000 0.000,25.000 0.000,0.000 0.000,-25.000-25.000,0.000 0.000,0.000-75.000,0.000 0.000,0.000-75.000,0.000 0.000,25.000-25.000,0.000 0.000,0.000 0.000</inkml:trace>
</inkml:ink>
</file>

<file path=ppt/ink/ink30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28500.000 27050.000,'-50.000'0.000,"25.000"-50.000,0.000 0.000,-25.000 25.000,0.000 0.000,0.000 0.000,0.000 0.000,0.000 0.000,0.000 0.000,0.000 25.000,0.000 0.000,0.000 0.000,0.000 0.000,25.000-25.000,0.000 0.000,0.000 25.000,0.000 0.000,0.000 0.000,0.000 0.000,0.000-25.000,0.000 0.000,0.000 0.000,0.000 0.000,25.000 0.000,0.000 0.000,25.000 25.000,0.000 0.000,50.000 0.000,0.000 0.000,-25.000 0.000,0.000 0.000,25.000 0.000,0.000 0.000,-25.000 0.000,0.000 0.000,0.000 0.000,0.000 0.000,-25.000 0.000,0.000 0.000,50.000-25.000,0.000 0.000,-25.000 25.000,0.000 0.000,25.000 25.000,0.000 0.000,-50.000-25.000,0.000 0.000,-25.000 25.000,0.000 0.000,25.000-25.000,0.000 0.000,0.000 0.000,0.000 0.000,-25.000 25.000,0.000 0.000,0.000 0.000,0.000 0.000,0.000 25.000,0.000 0.000,-50.000 0.000,0.000 0.000,25.000 0.000,0.000 0.000,0.000-25.000</inkml:trace>
</inkml:ink>
</file>

<file path=ppt/ink/ink30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28300.000 26450.000,'118.000'-2.000,"1.000"1.000,0.000 0.000,0.000 0.000,-1.000-1.000,1.000 1.000,0.000 0.000,0.000-1.000,-1.000 1.000,1.000 0.000,0.000 0.000,0.000 0.000,-1.000-1.000,1.000 1.000,0.000 0.000,0.000 0.000,-1.000-1.000,1.000 1.000,0.000 0.000,0.000 0.000,-1.000-1.000,1.000 1.000,0.000 0.000,0.000 0.000,-1.000-1.000,1.000 1.000,0.000 0.000,0.000-1.000,-1.000 1.000,1.000 0.000,0.000 0.000,0.000 0.000,-1.000-1.000,1.000 1.000,0.000 0.000,0.000 0.000,-1.000-1.000,1.000 1.000,0.000 0.000,0.000 0.000</inkml:trace>
</inkml:ink>
</file>

<file path=ppt/ink/ink30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33850.000 28600.000,'-50.000'0.000,"50.000"25.000</inkml:trace>
</inkml:ink>
</file>

<file path=ppt/ink/ink30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28150.000 26950.000,'-200.000'50.000,"150.000"-25.000,0.000 0.000,-25.000 0.000,0.000 0.000,25.000-25.000,0.000 0.000,25.000 0.000,0.000 0.000,0.000 0.000,0.000 0.000,25.000-25.000,0.000 0.000,50.000 0.000,0.000 0.000,50.000 25.000,0.000 0.000,0.000 0.000,0.000 0.000,25.000 25.000,0.000 0.000,-25.000 0.000,0.000 0.000,0.000 0.000,0.000 0.000,-25.000-25.000,0.000 0.000,50.000 0.000,0.000 0.000,0.000-25.000,0.000 0.000,25.000 25.000,0.000 0.000,-25.000 0.000,0.000 0.000,-50.000 0.000,0.000 0.000,25.000-25.000,0.000 0.000,-25.000 25.000,0.000 0.000,-25.000 25.000,0.000 0.000,0.000 25.000,0.000 0.000,25.000 0.000,0.000 0.000,0.000-50.000,0.000 0.000,25.000 0.000,0.000 0.000,-25.000 0.000,0.000 0.000,25.000 0.000,0.000 0.000,-25.000 0.000,0.000 0.000,0.000 25.000,0.000 0.000,0.000-25.000,0.000 0.000,25.000 0.000,0.000 0.000,0.000-25.000,0.000 0.000,-25.000 25.000,0.000 0.000,0.000 25.000,0.000 0.000,-25.000 50.000,0.000 0.000,25.000-50.000,0.000 0.000,-25.000-25.000,0.000 0.000,0.000-25.000,0.000 0.000,0.000 0.000,0.000 0.000,25.000 25.000,0.000 0.000,-50.000 0.000,0.000 0.000,0.000 0.000,0.000 0.000,0.000 0.000,0.000 0.000,0.000 0.000,0.000 0.000,0.000 0.000,0.000 0.000,0.000 0.000,0.000 0.000,0.000 0.000</inkml:trace>
</inkml:ink>
</file>

<file path=ppt/ink/ink30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33950.000 27925.000,'232.000'232.000,"1.000"1.000</inkml:trace>
</inkml:ink>
</file>

<file path=ppt/ink/ink30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7: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34100.000 28050.000,'0.000'50.000,"-25.000"-25.000</inkml:trace>
</inkml:ink>
</file>

<file path=ppt/ink/ink30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8:0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6400.000 45450.000,'-50.000'50.000,"-175.000"25.000,0.000 0.000,175.000-75.000,0.000 0.000,0.000-50.000,0.000 0.000,25.000-50.000,0.000 0.000,0.000 25.000,0.000 0.000,25.000 25.000,0.000 0.000,25.000 50.000,0.000 0.000,0.000 0.000,0.000 0.000,-25.000 25.000,0.000 0.000,25.000 50.000,0.000 0.000,50.000-25.000,0.000 0.000,0.000 0.000,0.000 0.000,50.000-50.000,0.000 0.000,25.000-25.000,0.000 0.000,25.000-50.000,0.000 0.000,-25.000 25.000,0.000 0.000,25.000 25.000,0.000 0.000,-25.000-25.000,0.000 0.000,0.000 25.000,0.000 0.000,0.000 0.000,0.000 0.000,0.000 0.000,0.000 0.000,50.000 25.000,0.000 0.000,0.000-25.000,0.000 0.000,0.000-50.000,0.000 0.000,25.000-50.000,0.000 0.000,0.000-50.000,0.000 0.000,-25.000 25.000,0.000 0.000,-25.000 75.000,0.000 0.000,-25.000 75.000,0.000 0.000,-25.000 25.000,0.000 0.000,-50.000 0.000,0.000 0.000,0.000 25.000,0.000 0.000,-25.000 0.000,0.000 0.000,25.000-25.000,0.000 0.000,25.000 0.000,0.000 0.000,75.000-25.000,0.000 0.000,0.000 25.000,0.000 0.000,-25.000-25.000,0.000 0.000,50.000 25.000,0.000 0.000,25.000-25.000,0.000 0.000,0.000 0.000,0.000 0.000,-50.000 0.000,0.000 0.000,0.000 25.000,0.000 0.000,-50.000 75.000,0.000 0.000,-25.000 0.000,0.000 0.000,-50.000-25.000,0.000 0.000,25.000 0.000,0.000 0.000,0.000-50.000,0.000 0.000,50.000 0.000,0.000 0.000,25.000 0.000,0.000 0.000,25.000 25.000,0.000 0.000,-25.000 25.000,0.000 0.000,0.000-25.000,0.000 0.000,0.000 0.000,0.000 0.000,-25.000 0.000,0.000 0.000,0.000 25.000,0.000 0.000,-25.000 0.000,0.000 0.000,-25.000-25.000,0.000 0.000,0.000-25.000,0.000 0.000,100.000-100.000,0.000 0.000,0.000-100.000,0.000 0.000,-25.000 75.000,0.000 0.000,-100.000 50.000,0.000 0.000,0.000 50.000,0.000 0.000,-25.000 0.000,0.000 0.000,0.000 25.000,0.000 0.000,0.000 0.000,0.000 0.000,25.000 0.000,0.000 0.000,25.000 25.000,0.000 0.000,-25.000-25.000,0.000 0.000,25.000 0.000,0.000 0.000,-25.000-25.000,0.000 0.000,-25.000 0.000,0.000 0.000,-50.000 0.000,0.000 0.000,0.000 0.000,0.000 0.000,0.000 0.000,0.000 0.000,0.000 0.000,0.000 0.000,0.000-25.000,0.000 0.000,25.000-25.000,0.000 0.000,50.000-25.000,0.000 0.000,100.000-25.000,0.000 0.000,-25.000 25.000,0.000 0.000,-75.000 25.000</inkml:trace>
</inkml:ink>
</file>

<file path=ppt/ink/ink30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8:2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44800.000 18050.000,'-50.000'0.000,"-100.000"0.000,0.000 0.000,125.000 0.000,0.000 0.000,25.000-50.000,0.000 0.000,0.000 25.000,0.000 0.000,25.000 0.000,0.000 0.000,25.000 25.000,0.000 0.000,25.000 25.000,0.000 0.000,-25.000-25.000,0.000 0.000,0.000 0.000</inkml:trace>
</inkml:ink>
</file>

<file path=ppt/ink/ink30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19750.000 45050.000,'-100.000'-100.000,"75.000"100.000,0.000 0.000,0.000-25.000,0.000 0.000,25.000 50.000,0.000 0.000,0.000 25.000,0.000 0.000,0.000 25.000,0.000 0.000,25.000-50.000,0.000 0.000,0.000 0.000,0.000 0.000,25.000 0.000,0.000 0.000,0.000 0.000,0.000 0.000,50.000 0.000,0.000 0.000,0.000 0.000,0.000 0.000,25.000-25.000,0.000 0.000,0.000 0.000,0.000 0.000,0.000 0.000,0.000 0.000,-25.000 25.000,0.000 0.000,0.000 50.000,0.000 0.000,-25.000 0.000,0.000 0.000,25.000-50.000,0.000 0.000,-25.000-25.000,0.000 0.000,25.000-75.000,0.000 0.000,50.000 0.000,0.000 0.000,25.000 25.000,0.000 0.000,25.000 0.000,0.000 0.000,-50.000 25.000,0.000 0.000,-25.000 25.000,0.000 0.000,-50.000 50.000,0.000 0.000,0.000 25.000,0.000 0.000,-25.000 0.000,0.000 0.000,25.000-25.000,0.000 0.000,25.000-25.000,0.000 0.000,25.000-25.000,0.000 0.000,0.000-75.000,0.000 0.000,25.000 25.000,0.000 0.000,-25.000 0.000,0.000 0.000,25.000 25.000,0.000 0.000,0.000 25.000,0.000 0.000,-25.000 0.000,0.000 0.000,25.000 25.000,0.000 0.000,0.000-25.000,0.000 0.000,25.000-50.000,0.000 0.000,25.000-25.000,0.000 0.000,0.000 0.000,0.000 0.000,25.000 25.000,0.000 0.000,-25.000 50.000,0.000 0.000,-25.000 0.000,0.000 0.000,-25.000 0.000,0.000 0.000,-25.000-25.000,0.000 0.000,0.000 25.000,0.000 0.000,-25.000 0.000,0.000 0.000,0.000 25.000,0.000 0.000,0.000 25.000,0.000 0.000,0.000-25.000,0.000 0.000,0.000 0.000,0.000 0.000,50.000-25.000,0.000 0.000,0.000 0.000,0.000 0.000,25.000 0.000,0.000 0.000,25.000 25.000,0.000 0.000,-50.000 25.000,0.000 0.000,0.000-25.000,0.000 0.000,0.000 0.000,0.000 0.000,25.000-25.000,0.000 0.000,0.000 0.000,0.000 0.000,0.000 0.000,0.000 0.000,0.000 0.000,0.000 0.000,-50.000 0.000,0.000 0.000,-25.000 0.000,0.000 0.000,-25.000 0.000,0.000 0.000,-25.000 0.000,0.000 0.000,0.000 25.000,0.000 0.000,25.000 0.000,0.000 0.000,-25.000 25.000,0.000 0.000,0.000 0.000,0.000 0.000,0.000-25.000,0.000 0.000,0.000-25.000,0.000 0.000,25.000 0.000,0.000 0.000,0.000 0.000,0.000 0.000,0.000 0.000,0.000 0.000,25.000 0.000,0.000 0.000,-25.000 25.000,0.000 0.000,-25.000-25.000,0.000 0.000,-25.000 25.000,0.000 0.000,0.000 0.000,0.000 0.000,0.000 0.000,0.000 0.000,0.000 0.000,0.000 0.000,25.000-25.000,0.000 0.000,0.000 0.000,0.000 0.000,25.000-25.000,0.000 0.000,-50.000 0.000,0.000 0.000,0.000 25.000,0.000 0.000,0.000-25.000,0.000 0.000,0.000 25.000,0.000 0.000,0.000 0.000,0.000 0.000,0.000-75.000,0.000 0.000,25.000-50.000,0.000 0.000,0.000 50.000,0.000 0.000,0.000 0.000</inkml:trace>
</inkml:ink>
</file>

<file path=ppt/ink/ink30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8: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59850.000 14750.000,'0.000'-50.000,"0.000"25.000,0.000 0.000,-25.000 25.000,0.000 0.000,0.000-25.000</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86200.000 50100.000,'0.000'-100.000,"25.000"75.000,0.000 0.000,75.000-25.000,0.000 0.000,-50.000 50.000,0.000 0.000,-25.000 75.000,0.000 0.000,-100.000 50.000,0.000 0.000,25.000-50.000,0.000 0.000,25.000-25.000,0.000 0.000,175.000-100.000,0.000 0.000,0.000-50.000,0.000 0.000,-50.000 0.000,0.000 0.000,-75.000 75.000,0.000 0.000,-25.000 0.000,0.000 0.000,-25.000 50.000,0.000 0.000,0.000 50.000,0.000 0.000,0.000 25.000,0.000 0.000,25.000 0.000,0.000 0.000,25.000-75.000,0.000 0.000,75.000-25.000,0.000 0.000,0.000-125.000,0.000 0.000,-50.000 25.000,0.000 0.000,-50.000 0.000,0.000 0.000,-50.000 50.000,0.000 0.000,-50.000 50.000,0.000 0.000,25.000 50.000,0.000 0.000,25.000-25.000</inkml:trace>
</inkml:ink>
</file>

<file path=ppt/ink/ink30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8: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59550.000 13350.000,'-50.000'0.000,"50.000"-25.000,0.000 0.000,50.000 25.000,0.000 0.000,-25.000 0.000</inkml:trace>
</inkml:ink>
</file>

<file path=ppt/ink/ink30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9: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49900.000 28150.000,'-100.000'0.000,"75.000"0.000,0.000 0.000,50.000-50.000,0.000 0.000,0.000 25.000</inkml:trace>
</inkml:ink>
</file>

<file path=ppt/ink/ink30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9: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47750.000 7450.000,'50.000'-50.000,"-50.000"25.000,0.000 0.000,25.000 0.000,0.000 0.000,-25.000-25.000,0.000 0.000,0.000 25.000,0.000 0.000,0.000 0.000,0.000 0.000,25.000 25.000,0.000 0.000,0.000 0.000,0.000 0.000,-25.000-25.000,0.000 0.000,0.000 0.000,0.000 0.000,25.000 25.000,0.000 0.000,25.000 0.000,0.000 0.000,-25.000 0.000</inkml:trace>
</inkml:ink>
</file>

<file path=ppt/ink/ink30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9: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49350.000 34500.000,'150.000'-50.000,"-75.000"0.000,0.000 0.000,125.000-50.000,0.000 0.000,-125.000 50.000,0.000 0.000,25.000 0.000,0.000 0.000,-25.000 0.000,0.000 0.000,-50.000 25.000</inkml:trace>
</inkml:ink>
</file>

<file path=ppt/ink/ink30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9: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51700.000 32750.000,'-100.000'0.000,"100.000"-25.000,0.000 0.000,-25.000 0.000,0.000 0.000,25.000 0.000,0.000 0.000,-50.000-25.000,0.000 0.000,25.000 25.000,0.000 0.000,-25.000 0.000,0.000 0.000,0.000 25.000,0.000 0.000,-25.000 0.000,0.000 0.000,-50.000 0.000,0.000 0.000,0.000-25.000,0.000 0.000,-25.000 25.000,0.000 0.000,-25.000-25.000,0.000 0.000,0.000-25.000,0.000 0.000,25.000 25.000,0.000 0.000,75.000 0.000,0.000 0.000,25.000 25.000,0.000 0.000,0.000 25.000,0.000 0.000,25.000 0.000,0.000 0.000,-50.000 25.000,0.000 0.000,25.000 0.000,0.000 0.000,-50.000 0.000,0.000 0.000,0.000 25.000,0.000 0.000,0.000 25.000,0.000 0.000,50.000-50.000,0.000 0.000,0.000 0.000,0.000 0.000,0.000 0.000,0.000 0.000,0.000 0.000,0.000 0.000,25.000 25.000,0.000 0.000,25.000 0.000,0.000 0.000,0.000 0.000,0.000 0.000,0.000-25.000,0.000 0.000,0.000 25.000,0.000 0.000,0.000-50.000,0.000 0.000,0.000 25.000,0.000 0.000,0.000-25.000,0.000 0.000,0.000 0.000,0.000 0.000,0.000 0.000,0.000 0.000,0.000 0.000,0.000 0.000,0.000 0.000,0.000 0.000,0.000 0.000,0.000 0.000,0.000 0.000,0.000 0.000,50.000 0.000,0.000 0.000,0.000 0.000,0.000 0.000,-25.000-25.000,0.000 0.000,0.000 25.000,0.000 0.000,0.000 0.000,0.000 0.000,0.000 0.000,0.000 0.000,0.000-25.000,0.000 0.000,25.000 0.000,0.000 0.000,25.000-25.000,0.000 0.000,0.000-50.000,0.000 0.000,-25.000 0.000</inkml:trace>
</inkml:ink>
</file>

<file path=ppt/ink/ink30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8:59: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32800.000 29300.000,'50.000'-50.000,"-50.000"25.000,0.000 0.000,25.000-25.000,0.000 0.000,0.000 0.000,0.000 0.000,0.000 50.000,0.000 0.000,-25.000 50.000,0.000 0.000,25.000 25.000,0.000 0.000,0.000-25.000,0.000 0.000,50.000 0.000,0.000 0.000,0.000 0.000,0.000 0.000,25.000-25.000,0.000 0.000,0.000 0.000,0.000 0.000,0.000-25.000,0.000 0.000,50.000-50.000,0.000 0.000,0.000-50.000,0.000 0.000,0.000 0.000,0.000 0.000,-25.000 25.000,0.000 0.000,-75.000 50.000,0.000 0.000,-25.000-25.000,0.000 0.000,0.000 25.000,0.000 0.000,25.000-50.000,0.000 0.000,0.000-25.000,0.000 0.000,0.000-50.000,0.000 0.000,0.000-25.000,0.000 0.000,-50.000 50.000,0.000 0.000,-25.000 25.000,0.000 0.000,0.000 25.000,0.000 0.000,-25.000-25.000,0.000 0.000,-25.000 25.000,0.000 0.000,25.000-25.000,0.000 0.000,-25.000 50.000,0.000 0.000,0.000-25.000,0.000 0.000,-50.000 50.000,0.000 0.000,0.000 0.000,0.000 0.000,-50.000 25.000,0.000 0.000,0.000 0.000,0.000 0.000,0.000 0.000,0.000 0.000,50.000 0.000,0.000 0.000,0.000 25.000,0.000 0.000,50.000 0.000,0.000 0.000,0.000 50.000,0.000 0.000,-25.000 0.000,0.000 0.000,25.000 0.000,0.000 0.000,-25.000 0.000,0.000 0.000,25.000 25.000,0.000 0.000,25.000 25.000,0.000 0.000,0.000 25.000,0.000 0.000,25.000-25.000,0.000 0.000,25.000-25.000,0.000 0.000,0.000-25.000,0.000 0.000,0.000 25.000,0.000 0.000,75.000 0.000,0.000 0.000,50.000-25.000,0.000 0.000,25.000-50.000,0.000 0.000,-50.000 0.000,0.000 0.000,-25.000 0.000,0.000 0.000,25.000-25.000,0.000 0.000,-75.000-25.000</inkml:trace>
</inkml:ink>
</file>

<file path=ppt/ink/ink30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732.000 527.000,'-0.074'0.055,"-0.115"0.086,-0.134 0.100,-0.135 0.102,-0.194 0.130,-0.235 0.197,-0.188 0.188,-0.300 0.255,-0.089 0.063,-0.033 0.002,0.008-0.039,-0.473 0.250,-0.107-0.005,0.028-0.087,0.113-0.133,-0.062 0.013,0.052-0.041,0.121-0.073,0.156-0.088,0.112-0.055,0.149-0.103,0.125-0.034,0.174-0.061,0.192-0.074,0.190-0.077,0.138-0.091,0.094-0.094,0.087-0.073,0.124-0.090,0.113-0.074,0.096-0.058,0.078-0.044,0.060-0.031,0.044-0.020,0.030-0.012,0.019-0.006,0.011-0.002,0.005 0.001,0.001 0.002,-0.002 0.003,-0.003 0.003,-0.004 0.003,-0.004 0.003,-0.003 0.002,-0.003 0.002,-0.003 0.001,-0.002 0.001,-0.001 0.001,-0.001 0.000,-0.001 0.000,0.000 0.000,0.000 0.000,0.000 0.000,0.055 0.000,0.117 0.000,0.139 0.000,0.143 0.000,-0.318-0.012,0.737-0.080,0.266-0.033,0.554-0.012,0.329 0.002,0.161 0.011,0.042 0.016,-0.020 0.018,-0.057 0.018,-0.077 0.017,-0.084 0.015,0.672 0.012,0.297 0.010,0.035 0.008,-0.135 0.005,0.090 0.004,-0.375 0.003,-0.458 0.001,-0.469 0.000,-0.434 0.000,-0.375-0.001,-0.306-0.001,-0.237-0.001,-0.175-0.001,-0.122-0.001,-0.079 0.000,-0.059-0.009,-0.042-0.014,-0.029-0.016,-0.019-0.016,-0.010-0.014,-0.005-0.012,-0.001-0.010,0.002-0.007,0.003-0.005,0.004-0.004,0.004-0.002,0.003-0.001,0.003-0.001,0.003 0.000,0.002 0.000,0.001 0.000,0.001 0.000,0.001 0.000,0.000 0.000,0.000 0.000,0.000 0.000,0.000 0.000,0.000 0.000,0.000 0.000,0.000 0.000,0.000 0.000,0.000 0.000,0.000 0.000,-0.027-0.040,-0.050-0.075,-0.058-0.087,-0.059-0.088,-0.092-0.101,-0.106-0.102,-0.218-0.352,-0.126-0.192,-0.058-0.076,-0.010 0.005,-0.089-0.092,0.014 0.001,-0.013-0.069,0.044 0.039,0.078 0.105,0.093 0.139,0.023 0.078,0.050 0.106,0.063 0.116,0.067 0.114,0.068 0.038,0.079 0.082,0.073 0.094,0.063 0.095,0.053 0.089,0.042 0.078,0.032 0.065,0.023 0.051,0.016 0.039,0.010 0.028,-0.168 0.000</inkml:trace>
</inkml:ink>
</file>

<file path=ppt/ink/ink30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501.000 399.000,'0.074'0.110,"0.115"0.173,0.097 0.274,0.078 0.171,0.060 0.093,0.044 0.036,-0.006-0.022,-0.038-0.057,-0.055-0.075,-0.063-0.082,-0.062 0.013,-0.058-0.002,-0.051-0.029,-0.042-0.045,-0.034-0.051,-0.026-0.052,-0.019 0.338,-0.013 0.195,-0.008 0.089,-0.005 0.014,-0.001 0.064,0.000 0.054,0.001-0.014,0.001-0.059,0.002-0.085,0.004-0.250,0.001 0.044,0.073 0.551,0.043 0.055,0.020-0.035,0.003-0.090,-0.082 0.029,-0.056-0.045,-0.035-0.088,-0.020-0.110,-0.045-0.079,-0.058-0.053,-0.117 0.225,-0.073 0.092,-0.039 0.000,-0.015-0.059,-0.016 0.166,-0.016 0.002,-1.407 4.000</inkml:trace>
</inkml:ink>
</file>

<file path=ppt/ink/ink30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491.000 430.000,'0.024'0.024,"0.036"0.036,0.041 0.041,0.040 0.040,0.036 0.036,0.030 0.030,0.024 0.024,0.018 0.018,0.013 0.013,0.009 0.009,0.006 0.006,-0.022 0.143,0.000 0.112,0.000 0.070,0.000 0.037,-0.019 0.013,-0.029-0.003,-0.034-0.013,-0.034-0.018,0.042 0.108,0.013 0.034,-0.006-0.016,-0.017-0.047,0.078 0.194,0.015 0.040,-0.046-0.088,-0.021-0.014,-0.027-0.048,-0.029-0.067,0.078 0.074,0.023-0.090,0.000-0.116,-0.014-0.122,-0.022-0.115,-0.024-0.100,-0.023-0.083,-0.021-0.065,-0.018-0.048,-0.014-0.034,-0.011-0.022,-0.008-0.013,-0.005-0.007,-0.002-0.001,0.004 0.001,0.005 0.002,0.006 0.003,0.006 0.003,0.005 0.003,0.005 0.003,0.004 0.002,0.003 0.002,0.002 0.001,0.001 0.001,0.001 0.001,0.001 0.000,0.000 0.000,0.000 0.000,0.000 0.000,0.000 0.000,0.021-0.074,0.044-0.115,0.052-0.134,0.052-0.135,0.362-0.568,0.239-0.362,0.143-0.203,0.071-0.086,0.203-0.245,0.126-0.107,0.067-0.011,0.025 0.051,0.088 0.069,0.048 0.149,-0.018 0.134,-0.132 0.188,-0.196 0.209,-0.222 0.207,-0.213 0.208,-0.192 0.194,-0.164 0.171,-0.134 0.143,-0.105 0.115,-0.079 0.089,-0.056 0.065,-0.038 0.045,-0.011 0.000</inkml:trace>
</inkml:ink>
</file>

<file path=ppt/ink/ink30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640.000 451.000,'-0.024'0.000,"-0.036"0.000,-0.041 0.000,-0.040 0.000,-0.036 0.000,-0.030 0.000,-0.024 0.000,-0.018 0.000,-0.013 0.000,-0.009 0.000,-0.006 0.000,0.022 0.000,0.000 0.000,0.000 0.000,0.000 0.000,-0.276 0.000,-0.285 0.000,-0.748 0.000,-0.401 0.000,-0.149 0.000,0.024 0.000,0.132 0.000,0.192 0.000,-0.450 0.000,-0.191 0.000,-0.068-0.110,-0.148-0.099,-0.160-0.048,0.066-0.012,0.205 0.012,0.279 0.027,0.048 0.034,0.118 0.036,0.154 0.035,0.166 0.032,-0.060 0.027,0.021 0.022,0.071 0.017,0.098 0.013,-0.003 0.009,0.007 0.006,-0.135 0.004,0.006 0.002,0.095 0.001,0.145 0.000,-0.018 0.147,0.027 0.082,-0.069 0.182,0.021 0.086,0.078 0.018,0.108-0.027,0.120-0.054,0.118-0.067,-0.394 0.040,-0.178 0.032,-0.303 0.006,-0.066-0.011,0.091-0.021,0.184-0.026,0.149-0.023,0.311-0.064,0.300-0.066,0.268-0.061,0.225-0.053,0.180-0.043,0.136-0.034,0.098-0.025,0.067-0.018,0.042-0.012,0.023-0.007,0.009-0.003,0.000-0.001,-0.005 0.001,-0.008 0.002,-0.009 0.002,-0.009 0.002,-0.008 0.002,-0.007 0.002,-0.006 0.001,-0.004 0.001,-0.003 0.001,-0.002 0.001,-0.001 0.000,-0.001 0.000,0.000 0.000,-0.105 0.000</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88400.000 48950.000,'200.000'50.000,"-75.000"25.000,0.000 0.000,-75.000 75.000,0.000 0.000,-50.000 25.000,0.000 0.000,-150.000 50.000,0.000 0.000,50.000-125.000,0.000 0.000,25.000-50.000</inkml:trace>
</inkml:ink>
</file>

<file path=ppt/ink/ink30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572.000 441.000,'-0.022'0.000,"-0.034"0.000,-0.039 0.000,-0.038 0.000,-0.035 0.000,-0.030 0.000,-0.024 0.000,-0.019 0.000,-0.014 0.000,-0.009 0.000,-0.006 0.000,-0.004 0.000,-0.002 0.000,0.000 0.000,0.000 0.000,-0.036 0.037,-0.085 0.058,-0.062 0.067,-0.043 0.068,-0.064 0.063,-0.073 0.056,-0.184 0.194,-0.094 0.121,-0.030 0.065,0.014 0.025,-0.217 0.108,-0.128 0.079,-0.172-0.019,-0.040-0.080,0.047-0.113,0.099-0.126,0.144-0.051,0.162-0.074,0.162-0.082,0.149-0.082,0.112-0.075,0.080-0.066,0.081-0.046,0.076-0.029,0.067-0.017,0.056-0.007,0.045-0.001,0.035 0.003,0.026 0.006,0.018 0.007,-0.053 0.072,-0.094 0.108,-0.077 0.068,-0.060 0.037,-0.045 0.015,-0.032-0.001,-0.035 0.004,0.051-0.056,0.068-0.063,0.073-0.062,0.069-0.056,0.061-0.048,0.050-0.038,0.039-0.029,0.029-0.021,0.021-0.014,0.014-0.009,0.008-0.005,0.004-0.002,0.001 0.000,-0.001 0.001,-0.002 0.002,-0.002 0.002,-0.002 0.002,-0.002 0.002,-0.002 0.001,0.017 0.008,0.026 0.011,0.029 0.012,0.029 0.012,0.026 0.010,0.022 0.009,0.018 0.007,0.014 0.005,0.010 0.004,0.007 0.003,0.004 0.002,0.002 0.001,0.001 0.000,0.000 0.000,0.000 0.000,-0.001 0.000,-0.001 0.000,-0.001 0.000,-0.001 0.000,-0.001 0.000,-0.001 0.000,0.000 0.000,0.000 0.000,0.000 0.000,0.000 0.000,0.000 0.000,0.032-0.012,0.070-0.008,0.081-0.010,0.082-0.010,0.243 0.065,0.180 0.034,0.072 0.030,-0.003 0.025,-0.050 0.021,-0.077 0.016,-0.015-0.007,-0.048-0.021,-0.065-0.028,-0.072-0.031,-0.015-0.030,0.022-0.028,0.155-0.024,0.081-0.020,0.028-0.016,-0.008-0.012,0.024-0.009,-0.030-0.006,-0.063-0.004,-0.079-0.002,0.045-0.001,0.048 0.000,-0.009 0.001,-0.045 0.001,-0.065 0.001,-0.073 0.001,0.001 0.019,-0.025 0.030,-0.040 0.034,-0.047 0.034,-0.029 0.014,-0.016-0.001,-0.006-0.010,0.001-0.015,0.005-0.017,0.007-0.017,0.070-0.016,0.031-0.014,0.004-0.012,-0.014-0.009,-0.024-0.007,-0.029-0.005,0.111-0.004,0.045-0.002,0.000-0.001,-0.029-0.001,-0.020 0.000,-0.086 0.000,-0.089 0.001,-0.084 0.001,-0.074 0.001,-0.061 0.001,-0.048 0.001,-0.036 0.000,-0.026 0.000,-0.017 0.000,-0.010 0.000,-0.005 0.000,-0.002 0.000,2.135 0.000</inkml:trace>
</inkml:ink>
</file>

<file path=ppt/ink/ink30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844.000 318.000,'0.055'0.018,"0.086"0.029,0.100 0.033,0.102 0.034,0.040 0.087,-0.003 0.114,-0.029 0.063,-0.013 0.060,-0.015 0.043,-0.014 0.030,0.187 0.730,0.039 0.504,0.005 0.149,0.068 0.241,-0.001 0.052,-0.045-0.072,-0.070-0.147,-0.081-0.184,-0.008 0.414,-0.035 0.250,-0.049 0.017,-0.055-0.134,-0.054-0.221,-0.050-0.260,-0.044 0.029,-0.036-0.083,-0.029-0.167,-0.022-0.209,-0.016-0.220,-0.011-0.211,-0.081-0.097,-0.046-0.091,-0.020-0.081,-0.002-0.068,-0.067-0.038,-0.059-0.014,-0.043-0.027,-0.167 0.067,-0.063-0.007,-0.021-0.002,0.066-0.050,0.057-0.013,0.069-0.013,0.072-0.013,0.052-0.019,0.060-0.078,0.048-0.085,0.036-0.083,0.026-0.074,0.017-0.063,0.011-0.051,0.006-0.039,0.002-0.028,0.000-0.019,-0.002-0.012,-0.002-0.007,-0.003-0.003,-0.003 0.000,-0.002 0.001,0.000-0.012,-0.006-0.021,-0.006-0.024,-0.006-0.025,-0.005-0.023,-0.005-0.021,-0.004-0.017,-0.003-0.014,-0.002-0.011,-0.002-0.008,-0.301 0.000</inkml:trace>
</inkml:ink>
</file>

<file path=ppt/ink/ink30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841.000 358.000,'0.006'0.017,"0.009"0.026,0.010 0.029,0.010 0.029,0.009 0.026,0.007 0.022,0.006 0.018,0.005 0.014,0.003 0.010,0.002 0.007,0.002 0.005,0.001 0.003,0.000 0.001,0.000 0.000,0.000 0.000,0.009 0.156,0.021 0.118,0.025 0.077,0.025 0.045,0.005 0.150,-0.008 0.059,-0.016-0.003,-0.020-0.043,0.090 0.100,0.080 0.037,0.039 0.065,-0.005-0.038,-0.027-0.086,-0.039-0.110,-0.044-0.116,-0.043-0.111,-0.040-0.100,-0.034-0.085,-0.020-0.064,-0.007-0.036,0.000-0.021,0.005-0.010,0.008-0.002,0.009 0.003,0.009 0.007,0.008 0.008,0.015 0.003,0.002-0.032,-0.001-0.039,-0.003-0.040,-0.003-0.037,-0.003-0.032,-0.003-0.026,-0.003-0.020,-0.002-0.015,-0.002-0.010,-0.001-0.007,-0.001-0.004,-0.001-0.002,0.000 0.000,0.000 0.000,0.000 0.001,0.000 0.001,0.000 0.001,0.000 0.001,0.000 0.001,0.000 0.001,0.000 0.001,0.170-0.177,0.131-0.136,0.092-0.097,0.060-0.066,0.348-0.280,0.212-0.175,0.110-0.095,0.036-0.037,0.410-0.163,0.177-0.084,10.843-8.000</inkml:trace>
</inkml:ink>
</file>

<file path=ppt/ink/ink30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626.000 375.000,'0.024'0.000,"0.036"0.000,0.041 0.000,0.040 0.000,0.036 0.000,0.030 0.000,0.024 0.000,0.018 0.000,0.013 0.000,0.009 0.000,0.006 0.000,0.033 0.000,0.087 0.000,0.247 0.000,0.185 0.000,0.112 0.000,0.058 0.000,0.019 0.000,-0.008 0.000,0.191 0.000,0.083 0.000,0.008 0.000,0.204-0.049,0.094-0.077,0.017-0.089,0.279-0.041,0.132-0.007,0.028 0.015,-0.041 0.028,0.305-0.003,0.209-0.022,0.482 0.004,0.253 0.020,0.088 0.029,-0.024 0.033,-0.076 0.033,-0.103 0.030,0.347 0.027,0.021 0.022,-0.190 0.018,-0.311 0.013,0.416 0.010,-0.057 0.008,-0.472 0.004,-0.209 0.002,-0.184 0.001,-0.155 0.000,-0.014-0.001,-0.144-0.001,-0.216-0.001,-0.247-0.001,0.194-0.001,0.167-0.001,0.137-0.001,-0.039-0.001,-0.149 0.000,-0.208 0.000,-0.106 0.000,-0.180 0.000,-0.214 0.000,-0.220 0.000,-0.207 0.000,0.022 0.000,0.112-0.074,0.014-0.042,-0.050-0.018,-0.087-0.002,0.135-0.065,0.046-0.027,-0.014 0.000,-0.052 0.017,-0.023 0.026,-0.076 0.030,-0.105 0.031,-0.115 0.029,-0.114 0.025,-0.104 0.021,-0.073 0.017,-0.048 0.013,-0.028 0.010,-0.014 0.007,-0.003 0.004,0.048 0.003,0.095 0.001,0.045 0.000,0.010 0.000,-0.014-0.001,0.046-0.075,0.007-0.043,-0.018-0.019,-0.033-0.003,0.089 0.008,0.086 0.014,0.336 0.017,0.177 0.018,0.062 0.017,-0.016 0.015,0.156 0.013,0.107 0.010,0.087 0.008,-0.007 0.006,-0.066 0.004,-0.099 0.003,5.247 0.000</inkml:trace>
</inkml:ink>
</file>

<file path=ppt/ink/ink30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756.000 360.000,'0.013'0.000,"0.020"0.000,0.023 0.000,0.023 0.000,0.021 0.000,0.018 0.000,0.014 0.000,0.011 0.000,0.008 0.000,0.006 0.000,0.004 0.000,0.002 0.000,0.001 0.000,0.000 0.000,0.000 0.000,-0.001 0.000,-0.001 0.000,-0.001 0.000,-0.001 0.000,0.310 0.000,0.207 0.000,0.119 0.000,0.055 0.000,0.248 0.018,0.133 0.029,0.050 0.033,-0.007 0.034,0.086 0.013,-0.009-0.001,-0.013 0.064,-0.088 0.027,-0.130 0.001,-0.147-0.015,-0.094 0.003,-0.119-0.001,-0.095 0.003,-0.073 0.005,-0.123-0.041,-0.024-0.017,0.006 0.001,-0.052-0.013,-0.053-0.010,-0.050-0.007,-0.045-0.005,-0.038-0.003,-0.031-0.001,-0.024 0.000,-0.005-0.006,0.002-0.015,0.009-0.017,0.012-0.017,0.013-0.015,0.013-0.014,0.012-0.011,0.010-0.009,0.003 0.002,0.007 0.010,0.006 0.013,0.004 0.015,0.003 0.015,0.002 0.013,0.002 0.012,0.001 0.010,-0.003-0.001,-0.006-0.009,-0.007-0.012,-0.007-0.014,-0.007-0.014,-0.006-0.013,-0.005-0.011,-0.004-0.009,-0.003-0.008,-0.002-0.006,-0.005 0.005,-0.042 0.011,-0.046 0.014,-0.045 0.015,-0.040 0.014,-0.033 0.012,-0.026 0.010,-0.020 0.007,-0.014 0.005,-0.009 0.004,-0.006 0.002,-0.003 0.001,-0.001 0.001,0.000 0.000,0.001 0.000,0.001 0.000,0.001 0.000,0.001 0.000,0.001 0.000,0.001 0.000,0.001 0.000,0.001 0.000,0.000 0.000,0.000 0.000,0.000 0.000,0.000 0.000,0.000 0.000,0.000 0.000,0.000 0.000,0.000 0.000,0.000 0.000,0.000 0.000,0.000 0.000,0.000 0.000,0.000 0.000,0.000 0.000,0.000 0.000,0.000 0.000,-0.042 0.019,-0.078 0.046,-0.091 0.054,-0.092 0.055,-0.436 0.272,-0.329 0.171,-0.237 0.093,-0.160 0.036,-0.265 0.145,-0.092 0.056,0.026-0.005,0.099-0.043,-0.100 0.193,0.000 0.109,-0.046 0.010,0.075-0.053,0.147-0.090,0.182-0.107,0.081-0.073,0.158-0.046,0.103-0.099,0.134-0.126,0.144-0.134,0.140-0.129,0.138-0.116,0.126-0.099,0.110-0.081,0.091-0.064,0.072-0.048,0.055-0.034,0.040-0.023,0.027-0.014,0.017-0.007,0.010-0.003,-0.119 0.000</inkml:trace>
</inkml:ink>
</file>

<file path=ppt/ink/ink30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303.000 532.000,'2.000'0.000</inkml:trace>
</inkml:ink>
</file>

<file path=ppt/ink/ink30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289.000 292.000,'0.041'0.000,"0.065"0.000,0.076 0.000,0.078 0.000,0.074 0.000,0.376 0.000,0.205 0.000,0.106 0.000,0.194 0.000,0.131 0.000,0.040 0.000,-0.021 0.000,0.438 0.000,0.184 0.000,0.009 0.000,-0.105 0.000,0.125 0.000,0.042 0.000,0.096 0.000,-0.023 0.000,-0.098 0.000,-0.139 0.000,0.060 0.000,0.062 0.000,-0.024 0.000,-0.004 0.000,0.041 0.000,-0.053 0.000,-0.115 0.000,0.541 0.000,0.051 0.000,-0.056 0.000,-0.120 0.000,0.013-0.074,-0.123-0.042,-0.202-0.018,-0.237-0.002,0.200 0.009,0.170 0.015,0.415 0.018,0.172 0.018,0.005 0.017,-0.103 0.015,-0.091-0.005,-0.223-0.018,-0.292-0.025,-0.314-0.028,-0.287-0.083,-0.248-0.038,-0.233-0.007,-0.206 0.014,-0.174 0.026,-0.140 0.032,-0.108 0.033,-0.080 0.032,-0.056 0.028,-0.036 0.024,-0.016 0.020,-0.001 0.015,0.008 0.011,0.013 0.008,0.016 0.005,0.016 0.003,0.015 0.002,0.014 0.000,0.011 0.000,0.009-0.001,0.011-0.001,0.011-0.001,0.010-0.001,0.009-0.001,0.008-0.001,0.006-0.001,0.005-0.001,0.004 0.000,0.021 0.000,0.030 0.000,0.034 0.000,0.034 0.000,1.359 0.000</inkml:trace>
</inkml:ink>
</file>

<file path=ppt/ink/ink30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296.000 286.000,'0.021'0.000,"0.031"0.000,0.035 0.000,0.034 0.000,0.031 0.000,0.026 0.000,0.021 0.000,0.016 0.000,0.011 0.000,0.008 0.000,0.005 0.000,0.003 0.000,0.001 0.000,0.000 0.000,-0.001 0.000,-0.001 0.000,-0.001 0.000,-0.027 0.000,0.027 0.000,0.034 0.000,0.036 0.000,0.060 0.000,0.008 0.000,-0.004 0.000,-0.012 0.000,0.371 0.000,0.294 0.000,0.444 0.000,0.286 0.000,0.483 0.000,0.206 0.000,0.013 0.000,-0.111 0.000,-0.183 0.000,-0.215 0.000,0.308 0.000,0.178 0.000,0.212 0.000,-0.078 0.000,-0.176 0.000,-0.223 0.000,-0.168 0.000,-0.115 0.000,0.026 0.000,-0.106 0.000,-0.182 0.000,-0.218 0.000,0.143 0.000,-0.004 0.000,-0.098 0.000,-0.151 0.000,0.029 0.000,-0.006 0.000,0.065 0.000,-0.042 0.000,-0.108 0.000,-0.141 0.000,-0.153 0.000,-0.149 0.000,-0.135 0.000,-0.117 0.000,-0.079 0.000,-0.083 0.000,-0.062 0.000,-0.044 0.000,0.237 0.000,0.196 0.000,0.098 0.000,0.028 0.000,-0.019 0.000,-0.047 0.000,-0.062 0.000,-0.067 0.000,0.094 0.000,0.043 0.000,-0.017 0.000,-0.054 0.000,-0.074 0.000,-0.082 0.000,-0.080 0.000,-0.073 0.000,-0.039 0.000,-0.014 0.000,0.003 0.000,0.013 0.000,0.019 0.000,0.021 0.000,0.169 0.000,0.103 0.000,0.077 0.000,-0.041 0.000,-0.079 0.000,-0.095 0.000,-0.097 0.000,-0.090 0.000,-0.078 0.000,-0.064 0.000,-0.050 0.000,-0.037 0.000,-0.026 0.000,-0.017 0.000,-0.010 0.000,0.087 0.000</inkml:trace>
</inkml:ink>
</file>

<file path=ppt/ink/ink30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1092.000 802.000,'0.022'0.052,"0.035"0.081,0.040 0.094,0.041 0.095,0.038 0.089,0.034 0.078,0.028 0.066,0.023 0.053,0.017 0.041,0.013 0.030,0.061 0.669,0.087 0.513,0.336 0.615,0.177 0.267,0.062 0.024,-0.017-0.133,0.211 0.273,0.120 0.072,0.089 0.029,-0.010-0.147,-0.073-0.250,-0.108-0.297,-0.067-0.213,-0.110-0.291,-0.129-0.319,-0.132-0.314,-0.032-0.214,-0.039-0.208,0.005-0.188,-0.041-0.162,-0.067-0.133,-0.079-0.105,-0.081-0.079,-0.076-0.057,-0.067-0.039,-0.057-0.024,0.019-0.013,0.065-0.005,0.035 0.001,0.014 0.004,-0.001 0.006,-0.011 0.007,0.076-0.085,0.052-0.064,0.033-0.046,0.019-0.031,0.339-0.258,0.225-0.164,0.485-0.386,0.321-0.279,0.193-0.190,0.096-0.119,0.598-0.488,0.360-0.320,0.181-0.189,0.053-0.091,0.593-0.666,0.380-0.470,0.473-0.567,0.056-0.146,-0.215 0.134,-0.373 0.304,-0.464 0.316,-0.563 0.448,-0.584 0.500,-0.555 0.496,1.397-2.000</inkml:trace>
</inkml:ink>
</file>

<file path=ppt/ink/ink30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96.000 816.000,'-0.018'0.074,"-0.029"0.115,-0.033 0.134,-0.034 0.135,-0.216 0.476,-0.169 0.291,-0.127 0.151,-0.090 0.051,-0.428 0.756,-0.245 0.415,-0.110 0.166,-0.015-0.005,-0.410 0.337,-0.092-0.026,0.066-0.164,0.159-0.236,0.012-0.089,0.011-0.092,0.054-0.076,0.152-0.208,0.203-0.277,0.221-0.301,0.216-0.294,0.197-0.268,0.170-0.231,0.141-0.191,0.025 0.000</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90800.000 47950.000,'50.000'-150.000,"0.000"150.000,0.000 0.000,-25.000 75.000,0.000 0.000,0.000 125.000,0.000 0.000,-50.000 125.000,0.000 0.000,-25.000 50.000,0.000 0.000,-25.000-50.000,0.000 0.000,0.000-100.000,0.000 0.000,0.000-75.000,0.000 0.000,25.000-125.000,0.000 0.000,50.000-75.000,0.000 0.000,-25.000-25.000</inkml:trace>
</inkml:ink>
</file>

<file path=ppt/ink/ink30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66.000 832.000,'0.134'0.000,"0.202"0.000,0.211 0.092,0.133 0.071,0.053 0.052,-0.001 0.036,0.148 0.133,0.085 0.112,0.039 0.091,0.006 0.070,0.040 0.033,-0.015 0.007,-0.049-0.010,-0.067-0.020,0.184 0.196,0.110 0.099,0.165 0.158,0.041 0.037,-0.041-0.043,-0.091-0.091,-0.006 0.050,-0.098-0.010,-0.063 0.002,-0.206-0.156,-0.204-0.175,-0.185-0.171,-0.157-0.153,-0.126-0.129,-0.096-0.103,-0.069-0.078,-0.047-0.056,-0.030-0.038,-0.016-0.023,-0.007-0.013,0.000-0.005,0.003 0.000,0.005 0.003,0.006 0.005,0.006 0.005,0.006 0.005,0.005 0.005,0.004 0.004,0.003 0.003,0.002 0.002,0.001 0.002,0.001 0.001,0.000 0.001,0.000 0.000,0.000 0.000,0.000 0.000,0.000 0.000,0.000 0.000,0.000 0.000,0.000 0.000,0.000 0.000,0.000 0.000,0.000 0.000,0.000 0.000,0.000 0.000,0.000 0.000,0.000 0.000,0.000 0.000,0.000 0.000,0.000 0.000,0.000 0.000,0.000 0.000,0.000 0.000,0.000 0.000,0.000 0.000,0.000 0.000,0.000 0.000,0.000 0.000,0.000 0.000,0.000 0.000,0.000 0.000,0.034 0.018,0.056 0.029,0.064 0.033,0.065 0.034,0.061 0.087,0.054 0.114,0.101 0.050,0.049 0.005,0.013-0.024,-0.011-0.041,-0.037-0.049,-0.051-0.050,-0.056-0.047,-0.055-0.042,-0.050-0.036,-0.044-0.029,-0.036-0.022,-0.029-0.017,-0.022-0.012,-0.016-0.008,0.178 0.000</inkml:trace>
</inkml:ink>
</file>

<file path=ppt/ink/ink30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122.000 751.000,'0.061'0.000,"0.096"0.000,0.111 0.000,0.113 0.000,0.105 0.000,0.093 0.000,0.459 0.000,0.291 0.000,0.567 0.000,0.334 0.000,0.160 0.000,0.037 0.000,0.802 0.000,0.644 0.000,1.121 0.000,0.534 0.000,0.119 0.000,-0.156 0.000,0.835 0.000,0.059 0.000,-0.259 0.000,-0.435 0.000,1.568 0.110,1.305 0.173,1.622 0.164,0.528 0.072,-0.212 0.008,-0.670-0.034,0.026-0.058,-0.489-0.069,-0.782-0.071,-0.912-0.067,0.103-0.060,-0.139-0.051,0.103-0.041,-0.412-0.032,-0.711-0.024,-0.851-0.017,-0.767-0.011,-0.804-0.006,-0.768-0.003,-0.689-0.001,-0.219 0.001,-0.271 0.002,-0.284 0.002,-0.271 0.002,0.180 0.002,0.014 0.002,-0.123 0.002,-0.201 0.001,-0.237 0.001,-0.242 0.001,-0.228 0.001,-0.202 0.000,-0.170 0.000,-0.137 0.000,-0.106 0.000,-0.079 0.000,-0.026-0.009,0.010-0.015,0.032-0.017,0.044-0.017,0.048-0.016,0.048-0.014,0.044-0.012,0.038-0.009,0.046-0.008,-0.018 0.011,-0.033 0.016,-0.039 0.018,-0.039 0.017,-0.036 0.015,-0.031 0.012,-0.025 0.010,-0.019 0.007,-0.014 0.005,-0.010 0.004,1.393 0.000</inkml:trace>
</inkml:ink>
</file>

<file path=ppt/ink/ink30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406.000 814.000,'-0.018'0.028,"-0.029"0.043,-0.033 0.050,-0.034 0.051,-0.032 0.047,-0.028 0.042,-0.023 0.035,-0.019 0.028,-0.125 0.344,-0.110 0.226,-0.092 0.134,-0.074 0.065,-0.186 0.311,-0.097 0.151,-0.032 0.037,0.011-0.038,0.032-0.127,-0.050 0.050,-0.019 0.026,0.174-0.277,-0.015 0.019,-0.381 0.507,-0.011-0.109,-0.011-0.080,0.063-0.130,0.106-0.152,0.126-0.155,-2.535 2.000</inkml:trace>
</inkml:ink>
</file>

<file path=ppt/ink/ink30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380.000 822.000,'0.074'0.018,"0.115"0.029,0.134 0.033,0.135 0.034,0.127 0.013,0.112-0.001,0.094-0.010,0.076-0.015,0.113 0.020,0.056 0.041,0.015 0.051,-0.013 0.054,0.063 0.015,0.033-0.011,0.232 0.139,0.122 0.077,0.042 0.032,-0.012 0.001,0.065-0.038,-0.038-0.059,-0.101-0.069,-0.134-0.070,0.002 0.082,-0.058 0.025,-0.111-0.012,-0.137-0.036,-0.143-0.048,-0.136-0.052,-0.122-0.051,-0.104-0.047,-0.085-0.040,-0.066-0.033,-0.043-0.014,-0.026-0.001,-0.012 0.008,-0.003 0.013,0.003 0.015,0.007 0.015,0.021 0.002,0.029-0.007,1.183 0.000</inkml:trace>
</inkml:ink>
</file>

<file path=ppt/ink/ink30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868.000 829.000,'0.025'0.430,"0.038"0.305,0.044 0.202,0.045 0.122,0.042 0.061,0.037 0.018,0.007 0.149,-0.013 0.074,-0.025 0.131,-0.031 0.011,-0.032-0.067,-0.031-0.112,-0.027-0.077,-0.023-0.123,-0.019-0.143,-0.015-0.145,-0.067 1.000</inkml:trace>
</inkml:ink>
</file>

<file path=ppt/ink/ink30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878.000 814.000,'0.000'0.331,"0.000"0.298,0.000 0.549,0.000 0.302,0.000 0.121,0.000-0.004,0.000 0.156,0.000 0.026,0.000-0.059,0.000-0.109,-0.037 0.216,-0.058 0.041,-0.177 0.238,-0.093 0.053,-0.033-0.070,0.008-0.143,-0.076 0.244,-0.051 0.179,-0.068 0.327,-0.001 0.103,0.043-0.048,0.067-0.141,-0.069 0.123,-0.004-0.086,0.038-0.213,0.062-0.279,0.073 0.031,0.074-0.067,0.070 0.034,0.062-0.124,0.052-0.217,0.042-0.260,0.033-0.268,0.024-0.254,0.018-0.212,0.012-0.270,0.007-0.230,0.003-0.186,0.000-0.143,-0.002-0.104,-0.003-0.072,-0.003-0.045,-0.003-0.026,-0.003-0.011,-0.002-0.002,-0.002 0.004,-0.001 0.008,-0.001 0.009,-0.001 0.009,0.000 0.008,0.000 0.007,0.000 0.006,0.000 0.004,0.000 0.003,0.000 0.002,0.000 0.001,0.000 0.001,0.000 0.000,0.000 0.000</inkml:trace>
</inkml:ink>
</file>

<file path=ppt/ink/ink30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877.000 843.000,'0.029'0.000,"0.045"0.000,0.052 0.000,0.052 0.000,0.048 0.000,0.042 0.000,0.035 0.000,0.028 0.000,0.003 0.018,0.001 0.029,-0.006 0.033,-0.009 0.034,0.155 0.161,0.101 0.082,0.114 0.119,0.041 0.059,-0.009 0.017,-0.040-0.011,-0.051-0.023,-0.055-0.028,-0.053-0.029,-0.048-0.028,-0.041-0.025,-0.033-0.022,-0.014-0.042,0.000-0.052,1.108 0.000</inkml:trace>
</inkml:ink>
</file>

<file path=ppt/ink/ink30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893.000 834.000,'0.009'0.000,"0.014"0.000,0.016 0.000,0.015 0.000,0.014 0.000,0.011 0.000,0.009 0.000,0.007 0.000,0.005 0.000,0.003 0.000,0.002 0.000,0.001 0.000,0.000 0.000,0.000 0.000,0.000 0.000,0.000 0.000,0.000 0.000,0.000 0.000,0.000 0.000,0.000 0.000,0.000 0.000,0.000 0.000,0.000 0.000,0.000 0.000,0.000 0.000,0.000 0.000,0.000 0.000,0.000 0.000,0.000 0.000,0.056 0.000,0.104 0.000,0.139 0.000,0.078 0.000,0.033 0.000,0.002 0.000,0.011 0.000,-0.060 0.000,-0.069 0.000,-0.069 0.000,-0.063 0.000,-0.053 0.000,-0.043 0.000,-0.033 0.000,-0.024 0.000,-0.016 0.000,-0.010 0.000,0.018 0.000,0.045 0.000,0.055 0.000,0.057 0.000,0.048 0.002,-0.011 0.003,-0.031 0.004,-0.040 0.003,-0.042 0.003,-0.040 0.003,-0.035 0.002,-0.029 0.002,-0.022 0.001,-0.017 0.001,-0.012 0.000,-0.008 0.000,-0.005 0.000,-0.002 0.000,-0.001 0.000,0.000 0.000,0.001 0.000,0.001 0.000,0.001 0.000,0.001 0.000,0.001 0.000,0.001 0.000,0.001 0.000,0.000 0.000,0.000 0.000,0.000 0.000,0.000 0.000,0.000 0.000,0.000 0.000,0.000 0.000,0.000 0.000,0.000 0.000,0.000 0.000,0.000 0.000,0.000 0.000,0.000 0.000,0.000 0.000,0.000 0.000,0.000 0.000,0.000 0.000,0.000 0.000,0.000 0.000,0.002 0.000,0.003 0.000,0.003 0.000,0.003 0.000,0.002 0.000,0.002 0.000,0.002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0.000,-0.007 0.144,-0.005 0.228,-0.005 0.191,-0.005 0.153,-0.005 0.080,-0.004 0.028,-0.003-0.007,-0.003-0.030,-0.002 0.087,-0.002 0.008,-0.001-0.043,-0.001-0.072,-0.037 0.043,-0.058 0.040,-0.067-0.039,-0.068-0.086,-0.052-0.068,0.002-0.137,0.023-0.130,0.034-0.115,0.038-0.096,0.037-0.076,0.033-0.057,0.028-0.041,0.022-0.027,0.017-0.017,0.012-0.009,0.008-0.003,0.005 0.001,0.003 0.003,0.001 0.004,0.000 0.004,-0.001 0.004,-0.001 0.004,-0.001 0.003,-0.001 0.002,-0.001 0.002,-0.001 0.001,-0.001 0.001,0.000 0.001,0.000 0.000,0.000 0.000,0.000 0.000,0.000 0.000,0.000 0.000,0.000 0.000,0.000 0.000,0.000 0.000,0.000 0.000,0.000 0.000,0.000 0.000,0.000 0.000,0.000 0.000,-0.068 0.000</inkml:trace>
</inkml:ink>
</file>

<file path=ppt/ink/ink30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882.000 853.000,'0.052'0.000,"0.081"0.000,0.093 0.000,0.093 0.000,0.086 0.000,0.074 0.000,0.019-0.017,0.055-0.026,0.049-0.031,0.042-0.032,0.441-0.095,0.236-0.042,0.109-0.009,0.020 0.013,0.638-0.247,0.284-0.127,0.086-0.049,-0.045 0.003,-0.097 0.082,-0.085 0.075,-0.206 0.085,-0.269 0.085,-0.289 0.079,-0.281 0.069,-0.255 0.058,-0.219 0.047,-0.027 0.036,-0.049 0.026,-0.060 0.018,-0.062 0.012,0.088 0.007,0.031 0.003,-0.009 0.000,-0.033-0.001,0.169-0.002,0.064-0.003,-0.007-0.003,-0.052-0.003,-0.077-0.002,-0.088-0.002,-0.063-0.002,-0.043-0.001,0.047-0.001,0.027-0.001,0.013 0.000,0.002 0.000,0.089 0.000,-0.023 0.000,-0.063 0.000,-0.082 0.000,-0.086 0.000,-0.082 0.000,-0.072 0.000,-0.060 0.000,-0.047 0.000,-0.035 0.000,-0.025 0.000,-0.017 0.000,-0.010 0.000,1.094 0.000</inkml:trace>
</inkml:ink>
</file>

<file path=ppt/ink/ink30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901.000 823.000,'-0.037'0.147,"-0.058"0.231,0.000 0.033,-0.009 0.089,-0.002 0.071,-0.114 0.307,-0.081 0.106,-0.066 0.038,-0.052-0.010,-0.007 0.325,0.024 0.191,0.042 0.091,0.052 0.019,-0.103 0.274,-0.025 0.053,-0.106 0.280,-0.029-0.008,0.008-0.126,0.030-0.189,0.018 0.025,-0.004 0.041,0.015-0.072,0.027-0.142,0.064-0.202,0.020-0.101,0.017-0.132,-0.009 0.008,-0.004-0.095,-0.009-0.124,-0.012-0.136,-0.026 0.034,0.045-0.088,0.057-0.088,0.061-0.082,-0.051 0.075,-0.046 0.023,-0.021-0.031,-0.003-0.063,0.009-0.079,0.015-0.083,-0.931 2.000</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43150.000 45150.000,'0.000'-50.000,"50.000"-25.000,0.000 0.000,0.000 0.000,0.000 0.000,-50.000 50.000,0.000 0.000,0.000 0.000,0.000 0.000,-100.000 25.000,0.000 0.000,25.000 0.000,0.000 0.000,0.000 75.000,0.000 0.000,25.000 0.000,0.000 0.000,25.000 0.000,0.000 0.000,25.000-25.000,0.000 0.000,75.000-100.000,0.000 0.000,0.000 25.000,0.000 0.000,-25.000 25.000,0.000 0.000,-25.000 75.000,0.000 0.000,-25.000 0.000,0.000 0.000,0.000-50.000,0.000 0.000,25.000-25.000,0.000 0.000,50.000-75.000,0.000 0.000,-25.000 0.000,0.000 0.000,0.000 75.000,0.000 0.000,-50.000-25.000</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90950.000 47850.000,'0.000'-50.000,"0.000"-100.000,0.000 0.000,0.000 100.000,0.000 0.000,-25.000 125.000,0.000 0.000,-100.000 150.000,0.000 0.000,-75.000-25.000,0.000 0.000,100.000-100.000,0.000 0.000,75.000-75.000,0.000 0.000,0.000-25.000</inkml:trace>
</inkml:ink>
</file>

<file path=ppt/ink/ink31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6"/>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893.000 855.000,'0.049'0.000,"0.077"0.000,0.089 0.000,0.090 0.000,0.084 0.000,0.074 0.000,0.050 0.074,0.031 0.042,0.017 0.018,0.006 0.002,0.183 0.249,0.135 0.241,0.187 0.182,0.059 0.057,-0.027-0.027,-0.080-0.079,0.033 0.123,-0.057 0.022,-0.076-0.019,-0.082-0.043,0.183-0.090,0.104-0.050,0.020-0.047,-0.035-0.042,0.079 0.076,0.000-0.002,-0.015 0.021,-0.096 0.035,-0.068-0.032,-0.045-0.073,-0.088-0.094,-0.109-0.100,-0.115-0.097,-0.110-0.088,-0.098-0.075,-0.084-0.062,-0.044-0.030,-0.015-0.008,0.004 0.007,0.017 0.016,-0.006 0.002,-0.021-0.007,-0.028-0.012,-0.031-0.014,-0.030-0.015,-0.028-0.014,-0.024-0.013,-0.020-0.011,-0.016-0.009,-0.012-0.007,1.224 0.000</inkml:trace>
</inkml:ink>
</file>

<file path=ppt/ink/ink31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3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19200.000 29350.000,'50.000'-150.000,"-50.000"125.000</inkml:trace>
</inkml:ink>
</file>

<file path=ppt/ink/ink31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38"/>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19650.000 29200.000,'0.000'-50.000,"0.000"25.000,0.000 0.000,0.000 0.000,0.000 0.000,0.000 0.000,0.000 0.000,0.000 0.000,0.000 0.000,-25.000 0.000,0.000 0.000,0.000 0.000,0.000 0.000,25.000 50.000,0.000 0.000,0.000 75.000,0.000 0.000,25.000 75.000,0.000 0.000,-25.000 50.000,0.000 0.000,0.000-25.000,0.000 0.000,25.000 175.000,0.000 0.000,-25.000-75.000,0.000 0.000,0.000-225.000,0.000 0.000,25.000 0.000,0.000 0.000,-25.000-25.000,0.000 0.000,0.000 75.000,0.000 0.000,0.000 0.000,0.000 0.000,25.000-25.000,0.000 0.000,-25.000 50.000,0.000 0.000,0.000-75.000,0.000 0.000,0.000 50.000,0.000 0.000,0.000-75.000,0.000 0.000,0.000 50.000,0.000 0.000,0.000 25.000,0.000 0.000,-25.000-100.000,0.000 0.000,25.000 75.000,0.000 0.000,0.000 25.000,0.000 0.000,0.000 25.000,0.000 0.000,0.000-75.000,0.000 0.000,25.000-25.000,0.000 0.000,-25.000 100.000,0.000 0.000,0.000-125.000,0.000 0.000,0.000 25.000,0.000 0.000,0.000-25.000,0.000 0.000,25.000-25.000,0.000 0.000,-25.000 50.000,0.000 0.000,0.000-25.000,0.000 0.000,25.000 25.000,0.000 0.000,-25.000-25.000,0.000 0.000,0.000 50.000,0.000 0.000,0.000 0.000,0.000 0.000,0.000 25.000,0.000 0.000,0.000-25.000,0.000 0.000,0.000-25.000,0.000 0.000,75.000-75.000,0.000 0.000,-25.000 0.000,0.000 0.000,100.000-25.000,0.000 0.000,-100.000 50.000,0.000 0.000,0.000-25.000,0.000 0.000,75.000 25.000,0.000 0.000,-25.000 0.000,0.000 0.000,25.000-25.000,0.000 0.000,-25.000 25.000,0.000 0.000,25.000 0.000,0.000 0.000,0.000 0.000,0.000 0.000,0.000-25.000,0.000 0.000,0.000 25.000,0.000 0.000,25.000 0.000,0.000 0.000,0.000 25.000,0.000 0.000,-25.000 0.000,0.000 0.000,0.000 0.000,0.000 0.000,25.000-25.000,0.000 0.000,-25.000 0.000,0.000 0.000,-50.000 0.000,0.000 0.000,175.000 0.000,0.000 0.000,0.000 0.000,0.000 0.000,0.000 0.000,0.000 0.000,0.000 0.000,0.000 0.000,-25.000 0.000,0.000 0.000,25.000-25.000,0.000 0.000,-50.000 25.000,0.000 0.000,-25.000 0.000,0.000 0.000,-25.000 0.000,0.000 0.000,75.000-25.000,0.000 0.000,-75.000 0.000,0.000 0.000,-50.000 25.000,0.000 0.000,-25.000 25.000,0.000 0.000,-25.000-25.000,0.000 0.000,0.000 0.000,0.000 0.000,-25.000 0.000,0.000 0.000,-25.000-50.000,0.000 0.000,-25.000 25.000,0.000 0.000,0.000 0.000</inkml:trace>
</inkml:ink>
</file>

<file path=ppt/ink/ink31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39"/>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29500.000 34900.000,'0.000'50.000,"25.000"-25.000,0.000 0.000,50.000 25.000,0.000 0.000,25.000 0.000,0.000 0.000,25.000 0.000,0.000 0.000,25.000 0.000,0.000 0.000,-25.000 0.000,0.000 0.000,-50.000 0.000,0.000 0.000,-50.000 0.000,0.000 0.000,-25.000 25.000,0.000 0.000,-75.000 50.000,0.000 0.000,-125.000 100.000,0.000 0.000,-150.000 50.000,0.000 0.000,250.000-175.000</inkml:trace>
</inkml:ink>
</file>

<file path=ppt/ink/ink31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0"/>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33800.000 35100.000,'-250.000'0.000,"200.000"25.000,0.000 0.000,25.000-25.000,0.000 0.000,75.000 25.000,0.000 0.000,25.000-25.000,0.000 0.000,150.000-100.000,0.000 0.000,-75.000 25.000,0.000 0.000,-100.000 50.000,0.000 0.000,-25.000 75.000,0.000 0.000,-50.000 50.000,0.000 0.000,-25.000 0.000,0.000 0.000,0.000 75.000,0.000 0.000,-25.000 0.000,0.000 0.000,0.000 0.000,0.000 0.000,-75.000 25.000,0.000 0.000,50.000-150.000,0.000 0.000,25.000-100.000,0.000 0.000,50.000-125.000,0.000 0.000,0.000 25.000,0.000 0.000,25.000 25.000,0.000 0.000,0.000 100.000,0.000 0.000,25.000 50.000,0.000 0.000,50.000 75.000,0.000 0.000,25.000 50.000,0.000 0.000,25.000 0.000,0.000 0.000,0.000-50.000,0.000 0.000,0.000-75.000,0.000 0.000,-100.000-25.000</inkml:trace>
</inkml:ink>
</file>

<file path=ppt/ink/ink31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34550.000 35350.000,'-100.000'-150.000,"125.000"125.000,0.000 0.000,175.000 25.000,0.000 0.000,75.000-25.000,0.000 0.000,-125.000 25.000,0.000 0.000,-25.000 0.000,0.000 0.000,-100.000 0.000,0.000 0.000,-25.000-50.000,0.000 0.000,-75.000-100.000,0.000 0.000,0.000 25.000,0.000 0.000,25.000 0.000,0.000 0.000,0.000 50.000,0.000 0.000,50.000 50.000,0.000 0.000,0.000 75.000,0.000 0.000,0.000 150.000,0.000 0.000,0.000 100.000,0.000 0.000,-25.000 75.000,0.000 0.000,25.000 50.000,0.000 0.000,0.000-100.000,0.000 0.000,25.000-150.000,0.000 0.000,-25.000-125.000,0.000 0.000,-150.000-75.000,0.000 0.000,-50.000-125.000,0.000 0.000,75.000-25.000,0.000 0.000,75.000 50.000,0.000 0.000,75.000 0.000,0.000 0.000,175.000-25.000,0.000 0.000,75.000 25.000,0.000 0.000,-150.000 50.000,0.000 0.000,-25.000 25.000</inkml:trace>
</inkml:ink>
</file>

<file path=ppt/ink/ink31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1"/>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37700.000 34300.000,'-50.000'-50.000,"50.000"25.000,0.000 0.000,25.000 0.000,0.000 0.000,150.000-25.000,0.000 0.000,25.000 25.000,0.000 0.000,-125.000 50.000,0.000 0.000,-100.000 75.000,0.000 0.000,-175.000 25.000,0.000 0.000,-25.000-75.000,0.000 0.000,50.000-25.000,0.000 0.000,100.000-25.000,0.000 0.000,25.000 25.000,0.000 0.000,25.000 0.000,0.000 0.000,25.000 25.000,0.000 0.000,50.000 75.000,0.000 0.000,-25.000 175.000,0.000 0.000,-50.000 125.000,0.000 0.000,-50.000-25.000,0.000 0.000,25.000-25.000,0.000 0.000,50.000-125.000,0.000 0.000,0.000-225.000</inkml:trace>
</inkml:ink>
</file>

<file path=ppt/ink/ink31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37000.000 36550.000,'0.000'-200.000,"100.000"0.000,0.000 0.000,150.000 50.000,0.000 0.000,0.000 50.000,0.000 0.000,-125.000 100.000,0.000 0.000,-100.000 200.000,0.000 0.000,-100.000 25.000,0.000 0.000,-50.000 0.000,0.000 0.000,0.000-125.000,0.000 0.000,25.000-100.000,0.000 0.000,0.000-125.000,0.000 0.000,75.000-50.000,0.000 0.000,25.000 125.000,0.000 0.000,100.000 25.000,0.000 0.000,75.000 100.000,0.000 0.000,0.000 50.000,0.000 0.000,-25.000 25.000,0.000 0.000,-75.000 0.000,0.000 0.000,-75.000-125.000,0.000 0.000,25.000 0.000</inkml:trace>
</inkml:ink>
</file>

<file path=ppt/ink/ink31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39900.000 34100.000,'0.000'-100.000,"25.000"25.000,0.000 0.000,0.000 100.000,0.000 0.000,0.000 100.000,0.000 0.000,-50.000 50.000,0.000 0.000,-50.000-25.000,0.000 0.000,-50.000 0.000,0.000 0.000,25.000-75.000,0.000 0.000,75.000-50.000,0.000 0.000,50.000-25.000,0.000 0.000,200.000-75.000,0.000 0.000,0.000-50.000,0.000 0.000,-100.000 75.000,0.000 0.000,-100.000 50.000,0.000 0.000,-50.000 25.000,0.000 0.000,-100.000 100.000,0.000 0.000,-50.000 125.000,0.000 0.000,-25.000 150.000,0.000 0.000,-50.000 75.000,0.000 0.000,25.000-100.000,0.000 0.000,100.000-125.000,0.000 0.000,100.000-175.000,0.000 0.000,0.000-125.000</inkml:trace>
</inkml:ink>
</file>

<file path=ppt/ink/ink31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2"/>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38900.000 36400.000,'0.000'-50.000,"50.000"-50.000,0.000 0.000,-25.000 100.000,0.000 0.000,25.000 125.000,0.000 0.000,25.000 50.000,0.000 0.000,0.000-75.000,0.000 0.000,25.000-50.000,0.000 0.000,25.000-100.000,0.000 0.000,-100.000 0.000</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91200.000 47650.000,'100.000'0.000,"-50.000"0.000,0.000 0.000,75.000 75.000,0.000 0.000,-25.000 50.000,0.000 0.000,-75.000-25.000,0.000 0.000,-25.000-50.000,0.000 0.000,0.000-25.000</inkml:trace>
</inkml:ink>
</file>

<file path=ppt/ink/ink31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40350.000 36300.000,'50.000'-50.000,"-75.000"25.000,0.000 0.000,-25.000 50.000,0.000 0.000,25.000 50.000,0.000 0.000,25.000 50.000,0.000 0.000,0.000-50.000,0.000 0.000,75.000-50.000,0.000 0.000,25.000-25.000,0.000 0.000,-25.000-50.000,0.000 0.000,-25.000 25.000,0.000 0.000,-25.000 0.000,0.000 0.000,-50.000 25.000,0.000 0.000,-75.000 75.000,0.000 0.000,-25.000 50.000,0.000 0.000,-25.000 0.000,0.000 0.000,50.000-50.000,0.000 0.000,50.000-50.000,0.000 0.000,75.000-25.000,0.000 0.000,150.000 0.000,0.000 0.000,75.000-50.000,0.000 0.000,0.000 25.000,0.000 0.000,-100.000 25.000,0.000 0.000,-50.000 25.000,0.000 0.000,-75.000 0.000,0.000 0.000,-25.000 0.000</inkml:trace>
</inkml:ink>
</file>

<file path=ppt/ink/ink31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4"/>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43000.000 35550.000,'-50.000'50.000,"25.000"-50.000,0.000 0.000,0.000 0.000,0.000 0.000,0.000 0.000,0.000 0.000,0.000 0.000,0.000 0.000,0.000 0.000,0.000 0.000,50.000 0.000,0.000 0.000,100.000-50.000,0.000 0.000,-25.000 25.000,0.000 0.000,0.000 25.000,0.000 0.000,-75.000 75.000,0.000 0.000,-50.000 125.000,0.000 0.000,-75.000 0.000,0.000 0.000,-50.000-25.000,0.000 0.000,50.000-50.000,0.000 0.000,25.000-75.000,0.000 0.000,50.000-50.000,0.000 0.000,100.000-25.000,0.000 0.000,100.000-50.000,0.000 0.000,50.000 75.000,0.000 0.000,-50.000 0.000,0.000 0.000,-125.000 25.000</inkml:trace>
</inkml:ink>
</file>

<file path=ppt/ink/ink31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44800.000 34650.000,'0.000'-50.000,"50.000"50.000,0.000 0.000,175.000-50.000,0.000 0.000,75.000 0.000,0.000 0.000,-75.000 25.000,0.000 0.000,-150.000 50.000,0.000 0.000,-50.000 25.000,0.000 0.000,-100.000-25.000,0.000 0.000,25.000 0.000</inkml:trace>
</inkml:ink>
</file>

<file path=ppt/ink/ink31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45800.000 33950.000,'-50.000'-150.000,"50.000"125.000,0.000 0.000,0.000 0.000,0.000 0.000,0.000 125.000,0.000 0.000,-50.000 175.000,0.000 0.000,-100.000 0.000,0.000 0.000,-50.000 25.000,0.000 0.000,50.000-50.000,0.000 0.000,75.000-125.000,0.000 0.000,125.000-175.000,0.000 0.000,0.000 0.000</inkml:trace>
</inkml:ink>
</file>

<file path=ppt/ink/ink31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5"/>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45250.000 35550.000,'50.000'0.000,"0.000"-25.000,0.000 0.000,-25.000 50.000,0.000 0.000,-75.000 150.000,0.000 0.000,0.000 75.000,0.000 0.000,-25.000-25.000,0.000 0.000,50.000-100.000,0.000 0.000,25.000-100.000</inkml:trace>
</inkml:ink>
</file>

<file path=ppt/ink/ink31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45750.000 35250.000,'0.000'-50.000,"25.000"50.000,0.000 0.000,75.000 0.000,0.000 0.000,-25.000 0.000,0.000 0.000,-25.000 0.000,0.000 0.000,-50.000 25.000,0.000 0.000,0.000 50.000,0.000 0.000,0.000 50.000,0.000 0.000,0.000 50.000,0.000 0.000,0.000 75.000,0.000 0.000,0.000-25.000,0.000 0.000,-25.000-75.000,0.000 0.000,25.000-50.000,0.000 0.000,-50.000-150.000,0.000 0.000,-50.000-175.000,0.000 0.000,-25.000 0.000,0.000 0.000,50.000 50.000,0.000 0.000,50.000 50.000,0.000 0.000,100.000 25.000,0.000 0.000,50.000 100.000,0.000 0.000,-75.000 125.000,0.000 0.000,-75.000 125.000,0.000 0.000,-100.000-50.000,0.000 0.000,25.000-125.000,0.000 0.000,175.000-150.000,0.000 0.000,200.000-175.000,0.000 0.000,-200.000 200.000</inkml:trace>
</inkml:ink>
</file>

<file path=ppt/ink/ink31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47850.000 34200.000,'0.000'-100.000,"25.000"25.000,0.000 0.000,75.000 50.000,0.000 0.000,25.000 50.000,0.000 0.000,-50.000 75.000,0.000 0.000,-100.000 75.000,0.000 0.000,-50.000-50.000,0.000 0.000,-75.000-25.000,0.000 0.000,100.000-75.000</inkml:trace>
</inkml:ink>
</file>

<file path=ppt/ink/ink31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47600.000 35200.000,'-350.000'150.000,"300.000"-125.000,0.000 0.000,75.000-25.000,0.000 0.000,150.000-50.000,0.000 0.000,100.000-25.000,0.000 0.000,-75.000 25.000,0.000 0.000,-125.000 50.000,0.000 0.000,-100.000 0.000,0.000 0.000,0.000 25.000</inkml:trace>
</inkml:ink>
</file>

<file path=ppt/ink/ink31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6"/>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48150.000 34650.000,'-100.000'0.000,"75.000"0.000,0.000 0.000,25.000 150.000,0.000 0.000,-25.000 100.000,0.000 0.000,0.000 75.000,0.000 0.000,0.000 0.000,0.000 0.000,25.000-200.000,0.000 0.000,25.000-100.000,0.000 0.000,0.000-100.000,0.000 0.000,0.000 25.000</inkml:trace>
</inkml:ink>
</file>

<file path=ppt/ink/ink31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4:47"/>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48300.000 35750.000,'50.000'-350.000,"-50.000"300.000,0.000 0.000,-50.000 75.000,0.000 0.000,-100.000 200.000,0.000 0.000,-25.000 25.000,0.000 0.000,25.000-50.000,0.000 0.000,75.000-125.000,0.000 0.000,75.000-50.000,0.000 0.000,175.000-100.000,0.000 0.000,150.000-175.000,0.000 0.000,-50.000-25.000,0.000 0.000,-150.000 175.000,0.000 0.000,-75.000 75.000,0.000 0.000,-50.000 50.000,0.000 0.000,-50.000 100.000,0.000 0.000,25.000 0.000,0.000 0.000,25.000-25.000,0.000 0.000,0.000-25.000,0.000 0.000,50.000-50.000,0.000 0.000,75.000-100.000,0.000 0.000,50.000-175.000,0.000 0.000,0.000-50.000,0.000 0.000,-75.000 75.000,0.000 0.000,-75.000 100.000,0.000 0.000,-25.000 25.000,0.000 0.000,0.000 50.000,0.000 0.000,0.000 25.000,0.000 0.000,0.000 100.000,0.000 0.000,0.000 75.000,0.000 0.000,0.000 75.000,0.000 0.000,-25.000 100.000,0.000 0.000,25.000 0.000,0.000 0.000,0.000-25.000,0.000 0.000,0.000-50.000,0.000 0.000,25.000-25.000,0.000 0.000,-25.000-50.000,0.000 0.000,0.000-50.000,0.000 0.000,-25.000-50.000,0.000 0.000,-50.000-75.000,0.000 0.000,-50.000-25.000,0.000 0.000,-100.000-125.000,0.000 0.000,150.000 100.000,0.000 0.000,-75.000-25.000</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92800.000 48200.000,'0.000'-50.000,"25.000"50.000,0.000 0.000,25.000 0.000,0.000 0.000,-25.000 0.000</inkml:trace>
</inkml:ink>
</file>

<file path=ppt/ink/ink31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45:03"/>
    </inkml:context>
    <inkml:brush xml:id="br0">
      <inkml:brushProperty name="width" value="0.0730158761143684" units="cm"/>
      <inkml:brushProperty name="height" value="0.0730158761143684" units="cm"/>
      <inkml:brushProperty name="color" value="#f2385b"/>
      <inkml:brushProperty name="ignorePressure" value="0"/>
    </inkml:brush>
  </inkml:definitions>
  <inkml:trace contextRef="#ctx0" brushRef="#br0">69450.000 47150.000,'-100.000'0.000,"0.000"0.000,0.000 0.000,75.000-25.000,0.000 0.000,0.000-25.000,0.000 0.000,50.000 25.000,0.000 0.000,100.000 0.000,0.000 0.000,75.000 25.000,0.000 0.000,100.000 0.000,0.000 0.000,50.000-75.000,0.000 0.000,-25.000 50.000,0.000 0.000,-75.000 25.000,0.000 0.000,-75.000 50.000,0.000 0.000,0.000-50.000,0.000 0.000,-25.000 0.000,0.000 0.000,-25.000 0.000,0.000 0.000,25.000 0.000,0.000 0.000,0.000 50.000,0.000 0.000,25.000 0.000,0.000 0.000,25.000-50.000,0.000 0.000,50.000-50.000,0.000 0.000,-25.000 50.000,0.000 0.000,-75.000 100.000,0.000 0.000,-50.000 0.000,0.000 0.000,0.000-25.000,0.000 0.000,50.000-75.000,0.000 0.000,75.000 0.000,0.000 0.000,0.000 0.000,0.000 0.000,-25.000 25.000,0.000 0.000,-25.000-25.000,0.000 0.000,-50.000 0.000,0.000 0.000,-25.000-50.000,0.000 0.000,-75.000 0.000,0.000 0.000,-25.000 25.000,0.000 0.000,-25.000 0.000,0.000 0.000,-25.000 25.000</inkml:trace>
</inkml:ink>
</file>

<file path=ppt/ink/ink3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9:1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41250.000 29100.000 1000,'26.000'50.000'-4,"4.000"0.000"-5,3.000 0.000-7,3.000 0.000-5,-2.000-7.000-5,-6.000-11.000 0,-6.000-14.000-1,-6.000-11.000-1,-4.000-7.000 3,1.000 0.000 6,-1.000 0.000 5,1.000 0.000 6,-1.000 0.000 4,1.000 0.000 0,-1.000 0.000 1,1.000 0.000 1</inkml:trace>
</inkml:ink>
</file>

<file path=ppt/ink/ink3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9:2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41550.000 30650.000 1000,'3.000'51.000'-7,"6.000"4.000"-11,7.000 3.000-12,6.000 3.000-12,1.000-5.000-1,-3.000-12.000 9,-3.000-13.000 10,-2.000-12.000 10,2.000-4.000 5,9.000 7.000 2,10.000 6.000 3,10.000 7.000 1,-1.000-1.000 1,-9.000-6.000 1,-10.000-6.000 0,-8.000-6.000 0,-4.000-6.000 1,3.000-2.000-1,3.000-3.000 1,4.000-3.000-1</inkml:trace>
</inkml:ink>
</file>

<file path=ppt/ink/ink3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9: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46100.000 21000.000 1000,'-24.000'0.000'0,"4.000"0.000"0,3.000 0.000 0,3.000 0.000 0,-2.000 1.000-6,-6.000 4.000-12,-6.000 3.000-12,-6.000 3.000-11,-1.000-1.000 0,7.000-2.000 10,6.000-3.000 12,7.000-3.000 11,4.000-1.000 6,3.000 4.000 1,3.000 3.000 1,4.000 3.000 1</inkml:trace>
</inkml:ink>
</file>

<file path=ppt/ink/ink3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9:3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58500.000 20850.000 1000,'0.000'45.000'-42,"0.000"-9.000"5,0.000-10.000 5,0.000-8.000 5,0.000-6.000 4,0.000 1.000 3,0.000-1.000 4,0.000 1.000 3,0.000-1.000 3,0.000 1.000 3,0.000-1.000 2,0.000 1.000 2,1.000-3.000 2,4.000-2.000 0,3.000-3.000 1,3.000-3.000-1,-1.000-1.000 1,-2.000 4.000 1,-3.000 3.000-1,-3.000 3.000 0,-4.000 1.000 0,-3.000 1.000 1,-3.000-1.000-1,-2.000 1.000 0,-1.000 1.000 0,3.000 3.000 0,3.000 3.000 0,4.000 4.000 0,1.000 2.000 0,0.000 4.000 0,0.000 3.000 0,0.000 3.000 0,-2.000-2.000-1,-3.000-6.000 1,-3.000-6.000-1,-2.000-6.000 0</inkml:trace>
</inkml:ink>
</file>

<file path=ppt/ink/ink3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9:4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28950.000 24000.000 1000,'-46.000'0.000'-46,"10.000"0.000"5,10.000 0.000 5,9.000 0.000 4</inkml:trace>
</inkml:ink>
</file>

<file path=ppt/ink/ink3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9:4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26550.000 22550.000 1000,'-41.000'48.000'-5,"19.000"-3.000"-9,19.000-3.000-8,19.000-2.000-10,7.000-6.000-1,-3.000-6.000 5,-3.000-6.000 7,-2.000-6.000 4,-1.000-4.000 5,3.000 1.000 0,3.000-1.000 2,4.000 1.000 0</inkml:trace>
</inkml:ink>
</file>

<file path=ppt/ink/ink3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9:4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48750.000 23800.000 1000,'-24.000'21.000'0,"4.000"-5.000"0,3.000-7.000 0,3.000-5.000 0,-1.000-4.000-6,-2.000 0.000-11,-3.000 0.000-11,-3.000 0.000-12,-1.000 0.000-1,4.000 0.000 9,3.000 0.000 7,3.000 0.000 8</inkml:trace>
</inkml:ink>
</file>

<file path=ppt/ink/ink3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19:4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56350.000 24250.000 1000,'-108.000'53.000'-6,"-16.000"6.000"-12,-15.000 7.000-11,-15.000 6.000-11,8.000-5.000-2,35.000-16.000 10,35.000-15.000 9,34.000-15.000 9,9.000-11.000 6,-16.000-2.000 2,-15.000-3.000 1,-15.000-3.000 3,-9.000-2.000 0,1.000 0.000 1,-1.000 0.000 1,1.000 0.000 0,-1.000-4.000 0,1.000-5.000 0,-1.000-7.000-1,1.000-5.000 0,5.000-3.000 0,14.000 4.000-1,11.000 3.000 0,14.000 3.000 0</inkml:trace>
</inkml:ink>
</file>

<file path=ppt/ink/ink3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0:0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64850.000 35000.000 1000,'-68.000'23.000'-40,"17.000"-3.000"5,15.000-3.000 5,16.000-2.000 3,9.000-3.000 4,3.000 1.000 4,3.000-1.000 4,4.000 1.000 4,2.000-3.000 3,4.000-2.000 1,3.000-3.000 1,3.000-3.000 2,3.000-2.000 1,3.000 0.000 0,3.000 0.000 1,4.000 0.000 1,-1.000-2.000-1,-3.000-3.000 1,-3.000-3.000 0,-2.000-2.000 0,-5.000-3.000 1,-2.000 1.000-1,-3.000-1.000 0,-3.000 1.000 1,-1.000-1.000-1,4.000 1.000 1,3.000-1.000 0,3.000 1.000-1</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81800.000 53600.000,'0.000'50.000,"0.000"25.000,0.000 0.000,0.000 175.000,0.000 0.000,0.000 25.000,0.000 0.000,0.000 25.000,0.000 0.000,0.000-50.000,0.000 0.000,0.000-125.000,0.000 0.000,0.000-75.000,0.000 0.000,-25.000-50.000,0.000 0.000,-25.000-50.000,0.000 0.000,-50.000-125.000,0.000 0.000,25.000-125.000,0.000 0.000,0.000 125.000,0.000 0.000,25.000 125.000,0.000 0.000,25.000 50.000,0.000 0.000,0.000 0.000,0.000 0.000,0.000 25.000,0.000 0.000,-25.000 75.000,0.000 0.000,-75.000 50.000,0.000 0.000,-25.000-25.000,0.000 0.000,75.000-50.000,0.000 0.000,50.000-75.000,0.000 0.000,175.000-25.000,0.000 0.000,100.000-50.000,0.000 0.000,-50.000 50.000,0.000 0.000,-100.000 25.000,0.000 0.000,-25.000 50.000,0.000 0.000,-50.000-50.000,0.000 0.000,25.000-25.000,0.000 0.000,25.000-100.000,0.000 0.000,-25.000 50.000,0.000 0.000,-25.000 50.000</inkml:trace>
</inkml:ink>
</file>

<file path=ppt/ink/ink3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0:0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64950.000 35050.000 1000,'0.000'23.000'-75,"0.000"-3.000"17,0.000-3.000 18,0.000-2.000 17,0.000-3.000 10,0.000 1.000 3,0.000-1.000 2,0.000 1.000 4,0.000-1.000 2,0.000 1.000 0,0.000-1.000 0,0.000 1.000 1,1.000-3.000 1,4.000-2.000-1,3.000-3.000 1,3.000-3.000 0,1.000-4.000 0,1.000-3.000 0,-1.000-3.000 0,1.000-2.000 0,-1.000-1.000-1,1.000 3.000 1,-1.000 3.000 0,1.000 4.000-1</inkml:trace>
</inkml:ink>
</file>

<file path=ppt/ink/ink3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0:0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65150.000 35150.000 1000,'21.000'1.000'-6,"-5.000"4.000"-12,-7.000 3.000-12,-5.000 3.000-12,-4.000 1.000-1,0.000 1.000 9,0.000-1.000 11,0.000 1.000 8,0.000-1.000 7,0.000 1.000 1,0.000-1.000 2,0.000 1.000 2,0.000-1.000 2,0.000 1.000-1,0.000-1.000 1,0.000 1.000 1,1.000-3.000-1,4.000-2.000 1,3.000-3.000 0,3.000-3.000 0,1.000-2.000 0,1.000 0.000 0,-1.000 0.000 0,1.000 0.000 0,-1.000 0.000 0,1.000 0.000 0,-1.000 0.000-1,1.000 0.000 1,-1.000 0.000 0,1.000 0.000 0,-1.000 0.000 0,1.000 0.000 0,-1.000 0.000 0,1.000 0.000 0,-1.000 0.000 0,1.000 0.000 0,-1.000 0.000 0,1.000 0.000 0,-1.000 0.000 0,1.000 0.000 0,-1.000 0.000 0,1.000 0.000 0,-1.000 0.000 0,1.000 0.000 0,-3.000 1.000 0,-2.000 4.000 0,-3.000 3.000 0,-3.000 3.000 0,-1.000 1.000 0,4.000 1.000 0,3.000-1.000 0,3.000 1.000 0,-1.000-1.000 0,-2.000 1.000 0,-3.000-1.000 0,-3.000 1.000 0,-2.000-1.000 0,0.000 1.000 0,0.000-1.000 0,0.000 1.000 0,1.000-1.000 0,4.000 1.000 0,3.000-1.000 0,3.000 1.000 0,1.000-1.000 0,1.000 1.000 1,-1.000-1.000-1,1.000 1.000 0,-1.000 1.000 0,1.000 3.000 0,-1.000 3.000 0,1.000 4.000 0,1.000-1.000 0,3.000-3.000 1,3.000-3.000-1,4.000-2.000 1,1.000-1.000-1,0.000 3.000 1,0.000 3.000-1,0.000 4.000 0,0.000-1.000 0,0.000-3.000 0,0.000-3.000 0,0.000-2.000 0,1.000-3.000 0,4.000 1.000 0,3.000-1.000 0,3.000 1.000 0,1.000-1.000 0,1.000 1.000 0,-1.000-1.000 0,1.000 1.000 0,-3.000-3.000 0,-2.000-2.000 0,-3.000-3.000 0,-3.000-3.000 0,-1.000-1.000 0,4.000 4.000 0,3.000 3.000 0,3.000 3.000 0,-1.000-1.000 0,-2.000-2.000 0,-3.000-3.000 0,-3.000-3.000 0,-1.000-2.000 0,4.000 0.000 0,3.000 0.000 0,3.000 0.000 0,-1.000-2.000 0,-2.000-3.000 0,-3.000-3.000 0,-3.000-2.000 0,1.000-3.000 0,6.000 1.000 0,7.000-1.000 0,6.000 1.000 0,3.000 1.000 0,0.000 3.000 0,0.000 3.000 0,0.000 4.000 0,0.000-1.000 0,0.000-3.000 0,0.000-3.000 0,0.000-2.000 0,1.000-1.000 0,4.000 3.000 0,3.000 3.000 0,3.000 4.000 0,-1.000-3.000 0,-2.000-5.000 0,-3.000-7.000 0,-3.000-5.000 0,-2.000-6.000 0,0.000-3.000 0,0.000-3.000-1,0.000-2.000 1,-2.000-5.000 0,-3.000-2.000-1,-3.000-3.000 1,-2.000-3.000 0,-8.000-1.000-1,-8.000 4.000 1,-10.000 3.000 0,-9.000 3.000 0,-4.000 4.000 0,4.000 7.000 0,3.000 6.000-1,3.000 7.000 1</inkml:trace>
</inkml:ink>
</file>

<file path=ppt/ink/ink3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0:0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65750.000 29350.000 1000,'-105.000'54.000'-6,"-9.000"10.000"-12,-10.000 10.000-12,-8.000 9.000-12,0.000-1.000-1,14.000-8.000 9,11.000-10.000 10,14.000-9.000 10,2.000-4.000 5,-6.000 4.000 3,-6.000 3.000 2,-6.000 3.000 3,-7.000 3.000 1,-6.000 3.000 0,-6.000 3.000 2,-6.000 4.000 0,-2.000-1.000 1,3.000-3.000-1,3.000-3.000 1,4.000-2.000-1,2.000-1.000 0,4.000 3.000 0,3.000 3.000 0,3.000 4.000 1,4.000 1.000-1,7.000 0.000 0,6.000 0.000 0,7.000 0.000 0,7.000-2.000 0,9.000-3.000 0,10.000-3.000 0,10.000-2.000 0,4.000-3.000-1,0.000 1.000 1,0.000-1.000-1,0.000 1.000-1,4.000-1.000 1,10.000 1.000 0,10.000-1.000 0,9.000 1.000 1,6.000 1.000-1,3.000 3.000-1,3.000 3.000 0,4.000 4.000-1,7.000 2.000 1,13.000 4.000-1,12.000 3.000 0,13.000 3.000 1,7.000 6.000-1,4.000 9.000 1,3.000 10.000 0,3.000 10.000-1,3.000 2.000 1,3.000-3.000 0,3.000-3.000-1,4.000-2.000 1,1.000-5.000 0,0.000-2.000 0,0.000-3.000 0,0.000-3.000 0,-4.000-7.000 0,-5.000-9.000 0,-7.000-10.000 0,-5.000-8.000 0,-4.000-8.000 0,0.000-2.000 0,0.000-3.000 0,0.000-3.000 0,0.000-2.000 0,0.000 0.000 0,0.000 0.000 0,0.000 0.000 0,3.000 0.000 0,6.000 0.000 0,7.000 0.000 0,6.000 0.000 0,3.000 1.000 0,0.000 4.000 0,0.000 3.000 0,0.000 3.000 0,1.000-1.000 0,4.000-2.000 0,3.000-3.000 0,3.000-3.000 0,1.000-4.000 0,1.000-3.000 0,-1.000-3.000 0,1.000-2.000-1,1.000-8.000 1,3.000-8.000 0,3.000-10.000-1,4.000-9.000 0,1.000-7.000 0,0.000-3.000-1,0.000-3.000 1,0.000-2.000-1,1.000-6.000 0,4.000-6.000-1,3.000-6.000 0,3.000-6.000-1,4.000-7.000 0,7.000-6.000 1,6.000-6.000-1,7.000-6.000 2,2.000-6.000-1,1.000-2.000 1,-1.000-3.000-1,1.000-3.000 1,-10.000 2.000 0,-19.000 10.000 0,-18.000 10.000 1,-19.000 9.000-1,-12.000 6.000 1,-2.000 3.000 0,-3.000 3.000 0,-3.000 4.000 1</inkml:trace>
</inkml:ink>
</file>

<file path=ppt/ink/ink3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0:1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31400.000 18850.000 1000,'-24.000'21.000'0,"4.000"-5.000"0,3.000-7.000 0,3.000-5.000 0,-2.000-3.000-6,-6.000 4.000-9,-6.000 3.000-10,-6.000 3.000-11,-1.000-1.000-1,7.000-2.000 6,6.000-3.000 7,7.000-3.000 6,0.000-2.000 6,-2.000 0.000 2,-3.000 0.000 3,-3.000 0.000 3,-2.000 0.000 1,0.000 0.000 1,0.000 0.000 1,0.000 0.000 0,1.000 1.000 1,4.000 4.000-1,3.000 3.000 1,3.000 3.000 0,3.000 1.000 0,3.000 1.000 0,3.000-1.000 0,4.000 1.000 0,1.000-1.000 0,0.000 1.000-1,0.000-1.000 1,0.000 1.000-1</inkml:trace>
</inkml:ink>
</file>

<file path=ppt/ink/ink3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0:3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35900.000 53150.000 1000,'45.000'-24.000'-86,"-9.000"4.000"22,-10.000 3.000 21,-8.000 3.000 23,-6.000 1.000 11,1.000 1.000 2,-1.000-1.000 3,1.000 1.000 1,-1.000-3.000 1,1.000-2.000 1,-1.000-3.000 0,1.000-3.000 0,1.000 1.000 1,3.000 6.000-1,3.000 7.000 1,4.000 6.000 0,1.000 3.000 0,0.000 0.000 0,0.000 0.000 0,0.000 0.000 0,1.000 1.000 0,4.000 4.000 0,3.000 3.000 0,3.000 3.000 0,-2.000-1.000 0,-6.000-2.000 0,-6.000-3.000 0,-6.000-3.000 0,-2.000-2.000 0,3.000 0.000 0,3.000 0.000 0,4.000 0.000 0</inkml:trace>
</inkml:ink>
</file>

<file path=ppt/ink/ink3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0:4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38750.000 52650.000 1000,'71.000'0.000'-4,"-5.000"0.000"-5,-7.000 0.000-6,-5.000 0.000-6,-8.000-2.000-3,-5.000-3.000 0,-7.000-3.000 1,-5.000-2.000 0,-1.000-3.000 1,6.000 1.000 4,7.000-1.000 3,6.000 1.000 3,1.000-1.000 2,-3.000 1.000 3,-3.000-1.000 1,-2.000 1.000 3,-3.000-3.000 1,1.000-2.000 1,-1.000-3.000 0,1.000-3.000 0,-3.000 1.000 1,-2.000 6.000-1,-3.000 7.000 1,-3.000 6.000 0,-4.000 1.000 0,-3.000-3.000 0,-3.000-3.000 0,-2.000-2.000 0,-3.000-1.000 0,1.000 3.000 0,-1.000 3.000 0,1.000 4.000 0,-3.000-1.000 0,-2.000-3.000 0,-3.000-3.000 0,-3.000-2.000 0,-1.000-3.000 0,4.000 1.000 0,3.000-1.000 0,3.000 1.000 0,1.000 1.000 0,1.000 3.000 0,-1.000 3.000 0,1.000 4.000 0,-1.000 1.000 0,1.000 0.000 0,-1.000 0.000 0,1.000 0.000 0,1.000-2.000 0,3.000-3.000 0,3.000-3.000 0,4.000-2.000 0,-1.000-3.000 0,-3.000 1.000 0,-3.000-1.000 0,-2.000 1.000 0,-3.000 1.000 0,1.000 3.000 0,-1.000 3.000 0,1.000 4.000 0,-1.000 1.000 0,1.000 0.000 0,-1.000 0.000 0,1.000 0.000 0,-1.000 0.000 0,1.000 0.000 0,-1.000 0.000 0,1.000 0.000 0,-4.000-2.000 0,-6.000-3.000 1,-6.000-3.000 1,-6.000-2.000-1,-4.000-1.000 1,1.000 3.000 0,-1.000 3.000-1,1.000 4.000-1,2.000 1.000 0,7.000 0.000 0,6.000 0.000 0,7.000 0.000-1,0.000-2.000 1,-2.000-3.000 0,-3.000-3.000-1,-3.000-2.000 1,-2.000-3.000 0,0.000 1.000 0,0.000-1.000 0,0.000 1.000 1,0.000-1.000-1,0.000 1.000 0,0.000-1.000 0,0.000 1.000 0,1.000 1.000 0,4.000 3.000 0,3.000 3.000 0,3.000 4.000 0,1.000 1.000 0,1.000 0.000 0,-1.000 0.000 0,1.000 0.000 0,1.000 0.000 0,3.000 0.000 0,3.000 0.000 0,4.000 0.000 0,-1.000 0.000 0,-3.000 0.000 0,-3.000 0.000 0,-2.000 0.000 0,-1.000 0.000 0,3.000 0.000 0,3.000 0.000 0,4.000 0.000 0,-1.000 0.000 0,-3.000 0.000 0,-3.000 0.000 0,-2.000 0.000 0,-1.000 0.000 0,3.000 0.000 0,3.000 0.000 0,4.000 0.000 0,1.000 0.000 0,0.000 0.000 0,0.000 0.000 0,0.000 0.000 0,-2.000 0.000 0,-3.000 0.000 0,-3.000 0.000 0,-2.000 0.000 0,-1.000 0.000 0,3.000 0.000 0,3.000 0.000 0,4.000 0.000 0,-1.000 0.000 0,-3.000 0.000 0,-3.000 0.000 0,-2.000 0.000 0,-1.000-2.000 0,3.000-3.000 0,3.000-3.000 0,4.000-2.000 0,-1.000-1.000 0,-3.000 3.000 0,-3.000 3.000 0,-2.000 4.000 0,-3.000 1.000 0,1.000 0.000 0,-1.000 0.000 0,1.000 0.000 0,-1.000-2.000 0,1.000-3.000 0,-1.000-3.000 0,1.000-2.000 0,1.000-1.000 0,3.000 3.000 0,3.000 3.000 0,4.000 4.000 0,-1.000 1.000 0,-3.000 0.000 0,-3.000 0.000 0,-2.000 0.000 0,-1.000 0.000 0,3.000 0.000 0,3.000 0.000 0,4.000 0.000 0,-1.000 0.000 0,-3.000 0.000 0,-3.000 0.000 0,-2.000 0.000 0,-1.000 0.000 0,3.000 0.000 0,3.000 0.000 0,4.000 0.000 0,1.000 0.000 0,0.000 0.000 0,0.000 0.000 0,0.000 0.000 0,0.000 0.000 0,0.000 0.000 0,0.000 0.000 0,0.000 0.000 0,1.000 0.000 0,4.000 0.000 0,3.000 0.000 0,3.000 0.000 0,1.000 0.000 0,1.000 0.000 0,-1.000 0.000 0,1.000 0.000 0,-3.000 0.000 0,-2.000 0.000 0,-3.000 0.000 0,-3.000 0.000 0,-1.000-2.000 0,4.000-3.000 0,3.000-3.000 0,3.000-2.000 0,-1.000-1.000 0,-2.000 3.000 0,-3.000 3.000 0,-3.000 4.000 0,-2.000 1.000 0,0.000 0.000 0,0.000 0.000 0,0.000 0.000 0,0.000 0.000 0,0.000 0.000 0,0.000 0.000 0,0.000 0.000 0,-2.000 0.000 0,-3.000 0.000 0,-3.000 0.000 0,-2.000 0.000 0,-3.000 0.000 0,1.000 0.000 0,-1.000 0.000 0,1.000 0.000 0,-1.000 0.000 0,1.000 0.000 0,-1.000 0.000 0,1.000 0.000 0,-1.000 0.000 0,1.000 0.000 0,-1.000 0.000 0,1.000 0.000 0,1.000 0.000 0,3.000 0.000 0,3.000 0.000 0,4.000 0.000 0,-1.000 0.000 0,-3.000 0.000 0,-3.000 0.000 0,-2.000 0.000-1,-1.000 1.000 1,3.000 4.000 0,3.000 3.000 0,4.000 3.000 0,-1.000-1.000 0,-3.000-2.000 0,-3.000-3.000 0,-2.000-3.000 0,-3.000-1.000 0,1.000 4.000 0,-1.000 3.000 0,1.000 3.000 0,-1.000-1.000 0,1.000-2.000 0,-1.000-3.000 0,1.000-3.000 0,-1.000-1.000 0,1.000 4.000 0,-1.000 3.000 0,1.000 3.000 0,-1.000-1.000 0,1.000-2.000 0,-1.000-3.000 0,1.000-3.000 0,-1.000-2.000 0,1.000 0.000 0,-1.000 0.000 0,1.000 0.000 0,-1.000 1.000 0,1.000 4.000 0,-1.000 3.000 0,1.000 3.000 0,-1.000-1.000 0,1.000-2.000 0,-1.000-3.000 0,1.000-3.000 0,-3.000-1.000 0,-2.000 4.000 0,-3.000 3.000 0,-3.000 3.000 0,-1.000-1.000 0,4.000-2.000 0,3.000-3.000 0,3.000-3.000 0,1.000-2.000 0,1.000 0.000 0,-1.000 0.000 0,1.000 0.000 0,-1.000 0.000 0,1.000 0.000 0,-1.000 0.000 0,1.000 0.000 0,-1.000 1.000 0,1.000 4.000 0,-1.000 3.000 0,1.000 3.000 0,-1.000-1.000 0,1.000-2.000 0,-1.000-3.000 0,1.000-3.000 0,-1.000-2.000 0,1.000 0.000 0,-1.000 0.000 0,1.000 0.000 0,-1.000 0.000 0,1.000 0.000 0,-1.000 0.000 0,1.000 0.000 0,-1.000 0.000 0,1.000 0.000 0,-1.000 0.000 0,1.000 0.000 0,1.000 0.000 0,3.000 0.000 0,3.000 0.000 0,4.000 0.000 0,1.000 6.000 0,0.000 13.000 0,0.000 12.000 0,0.000 13.000-1,0.000 9.000 1,0.000 6.000 0,0.000 7.000-1,0.000 6.000 1,-2.000-4.000 0,-3.000-11.000-1,-3.000-14.000 1,-2.000-11.000-1</inkml:trace>
</inkml:ink>
</file>

<file path=ppt/ink/ink3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0:4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52350.000 51900.000 1000,'71.000'-2.000'-4,"-5.000"-3.000"-5,-7.000-3.000-6,-5.000-2.000-6,3.000-1.000-3,17.000 3.000-2,15.000 3.000-1,16.000 4.000-1,1.000-1.000 2,-12.000-3.000 6,-13.000-3.000 5,-12.000-2.000 7,-9.000-3.000 2,-2.000 1.000 2,-3.000-1.000 2,-3.000 1.000 0,-1.000-1.000 1,4.000 1.000 0,3.000-1.000 0,3.000 1.000 1,-1.000 1.000 0,-2.000 3.000 0,-3.000 3.000 0,-3.000 4.000-1,-2.000-1.000 1,0.000-3.000 0,0.000-3.000 0,0.000-2.000 0,0.000-3.000 0,0.000 1.000 0,0.000-1.000 0,0.000 1.000 0,0.000 1.000 0,0.000 3.000 0,0.000 3.000 0,0.000 4.000 0,-2.000 1.000 0,-3.000 0.000 0,-3.000 0.000 0,-2.000 0.000 0,-6.000 0.000 0,-6.000 0.000 0,-6.000 0.000 0,-6.000 0.000 0,-4.000 1.000 0,1.000 4.000 0,-1.000 3.000 0,1.000 3.000-1</inkml:trace>
</inkml:ink>
</file>

<file path=ppt/ink/ink3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10:21:26"/>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43850.000 51050.000 1000,'-24.000'23.000'-6,"4.000"-3.000"-12,3.000-3.000-12,3.000-2.000-12,1.000-5.000-2,1.000-2.000 11,-1.000-3.000 9,1.000-3.000 10,-1.000-2.000 5,1.000 0.000 3,-1.000 0.000 2,1.000 0.000 3,2.000 1.000 0,7.000 4.000 1,6.000 3.000 0,7.000 3.000 0,2.000 3.000 0,1.000 3.000 0,-1.000 3.000-1,1.000 4.000 1</inkml:trace>
</inkml:ink>
</file>

<file path=ppt/ink/ink3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6:33"/>
    </inkml:context>
    <inkml:brush xml:id="br0">
      <inkml:brushProperty name="width" value="0.0406634472310543" units="cm"/>
      <inkml:brushProperty name="height" value="0.0406634472310543" units="cm"/>
      <inkml:brushProperty name="color" value="#000000"/>
      <inkml:brushProperty name="ignorePressure" value="0"/>
    </inkml:brush>
  </inkml:definitions>
  <inkml:trace contextRef="#ctx0" brushRef="#br0">83750.000 43750.000 541,'46.000'92.000'134,"-5.000"-16.000"-29,-7.000-15.000-31,-5.000-15.000-30,-6.000-6.000-16,-3.000 7.000-4,-3.000 6.000-2,-2.000 7.000-4,-5.000 4.000-9,-2.000 3.000-14,-3.000 3.000-15,-3.000 4.000-15,-4.000 1.000-10,-3.000 0.000-3,-3.000 0.000-4,-2.000 0.000-4,-1.000-7.000 1,3.000-11.000 3,3.000-14.000 3,4.000-11.000 5</inkml:trace>
</inkml:ink>
</file>

<file path=ppt/ink/ink3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6:34"/>
    </inkml:context>
    <inkml:brush xml:id="br0">
      <inkml:brushProperty name="width" value="0.0436252877116203" units="cm"/>
      <inkml:brushProperty name="height" value="0.0436252877116203" units="cm"/>
      <inkml:brushProperty name="color" value="#000000"/>
      <inkml:brushProperty name="ignorePressure" value="0"/>
    </inkml:brush>
  </inkml:definitions>
  <inkml:trace contextRef="#ctx0" brushRef="#br0">83650.000 45650.000 504,'-63.000'-21.000'23,"26.000"10.000"12,24.000 10.000 12,26.000 9.000 12,10.000 9.000 0,-3.000 9.000-13,-3.000 10.000-13,-2.000 10.000-12,-3.000 2.000-7,1.000-3.000-4,-1.000-3.000-3,1.000-2.000-3,-4.000-3.000-1,-6.000 1.000 0,-6.000-1.000 0,-6.000 1.000 1,-1.000-13.000-10,7.000-25.000-21,6.000-25.000-19,7.000-25.000-21,5.000-15.000-3,7.000-2.000 12,6.000-3.000 13,7.000-3.000 12,5.000-6.000 7,7.000-5.000 3,6.000-7.000 3,7.000-5.000 1,-1.000 0.000 4,-6.000 10.000 3,-6.000 10.000 4,-6.000 9.000 3,-7.000 7.000 4,-6.000 7.000 3,-6.000 6.000 4,-6.000 7.000 2,-1.000 5.000 10,7.000 7.000 14,6.000 6.000 15,7.000 7.000 14,4.000 4.000 2,3.000 3.000-10,3.000 3.000-11,4.000 4.000-11,5.000-3.000-6,10.000-5.000-2,10.000-7.000-3,9.000-5.000-2,2.000-4.000-1,-2.000 0.000-3,-3.000 0.000-1,-3.000 0.000-3,-2.000 1.000-1,0.000 4.000 0,0.000 3.000-1,0.000 3.000 0,-8.000 7.000-4,-16.000 14.000-5,-15.000 11.000-5,-15.000 14.000-6,-17.000 7.000-2,-15.000 3.000-1,-15.000 3.000-1,-16.000 4.000 0,-12.000 2.000 0,-5.000 4.000-3,-7.000 3.000 0,-5.000 3.000-3,-4.000-1.000 1,0.000-2.000 1,0.000-3.000 1,0.000-3.000 1,-2.000-4.000 3,-3.000-3.000 2,-3.000-3.000 3,-2.000-2.000 3,0.000-6.000 4,7.000-6.000 8,6.000-6.000 7,7.000-6.000 6,7.000-4.000 5,9.000 1.000 3,10.000-1.000 1,10.000 1.000 2,18.000-3.000 2,28.000-2.000 0,28.000-3.000 1,29.000-3.000 0,21.000-9.000-3,16.000-11.000-8,15.000-14.000-7,17.000-11.000-8,2.000-6.000-5,-9.000 4.000-4,-10.000 3.000-4,-8.000 3.000-2,-12.000 3.000-5,-12.000 3.000-4,-13.000 3.000-4,-12.000 4.000-5,-24.000-3.000-8,-34.000-5.000-12,-35.000-7.000-12,-33.000-5.000-13,-20.000-20.000 1,-3.000-31.000 12,-3.000-31.000 12,-2.000-31.000 13,3.000-6.000 9,14.000 23.000 5,11.000 22.000 6,14.000 22.000 5,8.000 10.000 5,7.000 1.000 3,6.000-1.000 2,7.000 1.000 3,2.000 5.000 5,1.000 14.000 7,-1.000 11.000 8,1.000 14.000 7,2.000 13.000 6,7.000 16.000 6,6.000 15.000 5,7.000 17.000 5,5.000 16.000 1,7.000 19.000-4,6.000 19.000-4,7.000 19.000-4,-4.000 16.000-5,-12.000 17.000-5,-13.000 15.000-6,-12.000 16.000-5,-12.000 9.000-5,-8.000 3.000-6,-10.000 3.000-4,-9.000 4.000-5,-9.000-4.000-7,-5.000-9.000-6,-7.000-10.000-6,-5.000-8.000-7,-3.000-4.000-6,4.000 3.000-7,3.000 3.000-5,3.000 4.000-7,6.000-10.000 0,9.000-22.000 8,10.000-22.000 7,10.000-21.000 7,5.000-17.000 2,4.000-8.000-4,3.000-10.000-3,3.000-9.000-4</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82800.000 54450.000,'50.000'0.000,"-25.000"-25.000,0.000 0.000,-75.000 25.000,0.000 0.000,-100.000 125.000,0.000 0.000,0.000 0.000,0.000 0.000,50.000 0.000,0.000 0.000,50.000-75.000,0.000 0.000,50.000-25.000,0.000 0.000,75.000 0.000,0.000 0.000,125.000 50.000,0.000 0.000,0.000-25.000,0.000 0.000,-25.000 0.000,0.000 0.000,-100.000-25.000,0.000 0.000,-50.000-25.000</inkml:trace>
</inkml:ink>
</file>

<file path=ppt/ink/ink3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6:34"/>
    </inkml:context>
    <inkml:brush xml:id="br0">
      <inkml:brushProperty name="width" value="0.0325177125632763" units="cm"/>
      <inkml:brushProperty name="height" value="0.0325177125632763" units="cm"/>
      <inkml:brushProperty name="color" value="#000000"/>
      <inkml:brushProperty name="ignorePressure" value="0"/>
    </inkml:brush>
  </inkml:definitions>
  <inkml:trace contextRef="#ctx0" brushRef="#br0">85200.000 45500.000 676,'51.000'-2.000'3,"4.000"-3.000"8,3.000-3.000 6,3.000-2.000 6,-4.000 2.000 5,-8.000 9.000 2,-10.000 10.000 1,-9.000 10.000 1,-1.000 5.000 1,10.000 4.000-2,10.000 3.000-1,9.000 3.000-2,6.000 1.000-8,3.000 1.000-13,3.000-1.000-16,4.000 1.000-13,-1.000-4.000-11,-3.000-6.000-4,-3.000-6.000-6,-2.000-6.000-6</inkml:trace>
</inkml:ink>
</file>

<file path=ppt/ink/ink3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6:35"/>
    </inkml:context>
    <inkml:brush xml:id="br0">
      <inkml:brushProperty name="width" value="0.0448931008577347" units="cm"/>
      <inkml:brushProperty name="height" value="0.0448931008577347" units="cm"/>
      <inkml:brushProperty name="color" value="#000000"/>
      <inkml:brushProperty name="ignorePressure" value="0"/>
    </inkml:brush>
  </inkml:definitions>
  <inkml:trace contextRef="#ctx0" brushRef="#br0">86850.000 43700.000 490,'7.000'-50.000'7,"17.000"0.000"15,15.000 0.000 14,16.000 0.000 15,7.000 7.000 3,1.000 17.000-9,-1.000 15.000-8,1.000 16.000-8,-3.000 9.000-10,-2.000 3.000-7,-3.000 3.000-10,-3.000 4.000-8,-7.000 4.000-2,-9.000 6.000 4,-10.000 7.000 4,-8.000 6.000 4,-12.000 4.000-7,-12.000 4.000-18,-13.000 3.000-19,-12.000 3.000-19,-12.000-1.000-5,-8.000-2.000 10,-10.000-3.000 8,-9.000-3.000 10,-4.000-4.000 7,4.000-3.000 6,3.000-3.000 7,3.000-2.000 7,3.000-6.000 3,3.000-6.000 2,3.000-6.000 0,4.000-6.000 3,4.000-6.000 6,6.000-2.000 15,7.000-3.000 14,6.000-3.000 13,6.000 2.000 7,6.000 10.000-3,7.000 10.000-3,6.000 9.000-2,1.000 6.000-4,-3.000 3.000-7,-3.000 3.000-7,-2.000 4.000-7,-1.000-1.000-9,3.000-3.000-10,3.000-3.000-11,4.000-2.000-10,8.000-12.000-5,17.000-19.000 1,15.000-18.000 1,16.000-19.000 1,10.000-12.000 1,7.000-2.000 3,6.000-3.000 3,7.000-3.000 1,-1.000-1.000 4,-6.000 4.000 4,-6.000 3.000 5,-6.000 3.000 3,-7.000 6.000 2,-6.000 9.000 2,-6.000 10.000 1,-6.000 10.000 2,-15.000 11.000-1,-21.000 17.000-1,-22.000 15.000-1,-22.000 16.000-1,-15.000 7.000-2,-5.000 1.000-2,-7.000-1.000-4,-5.000 1.000-1,-6.000-3.000-3,-3.000-2.000-2,-3.000-3.000-1,-2.000-3.000-3,0.000-2.000 1,7.000 0.000 1,6.000 0.000 2,7.000 0.000 2,5.000-4.000 3,7.000-5.000 3,6.000-7.000 4,7.000-5.000 4,15.000-9.000 4,25.000-9.000 5,25.000-10.000 6,25.000-8.000 5,18.000-12.000-1,14.000-12.000-4,11.000-13.000-6,14.000-12.000-5,2.000-4.000-3,-6.000 7.000-1,-6.000 6.000 0,-6.000 7.000-1,-10.000 2.000-2,-12.000 1.000-5,-13.000-1.000-5,-12.000 1.000-4,-12.000-1.000-7,-8.000 1.000-9,-10.000-1.000-10,-9.000 1.000-9,-7.000-7.000-3,-3.000-12.000 5,-3.000-13.000 3,-2.000-12.000 4,-5.000-12.000 4,-2.000-8.000 4,-3.000-10.000 3,-3.000-9.000 5,-2.000-5.000 3,0.000 0.000 4,0.000 0.000 5,0.000 0.000 4,1.000 7.000 5,4.000 17.000 4,3.000 15.000 4,3.000 16.000 5,1.000 13.000 2,1.000 14.000 2,-1.000 11.000 1,1.000 14.000 1,1.000 11.000 4,3.000 14.000 6,3.000 11.000 7,4.000 14.000 6,1.000 16.000 3,0.000 22.000-3,0.000 22.000-1,0.000 23.000-2,0.000 14.000-4,0.000 10.000-4,0.000 10.000-5,0.000 9.000-5,-5.000 6.000-3,-9.000 3.000-4,-10.000 3.000-3,-8.000 4.000-3,-4.000-6.000-3,3.000-11.000-4,3.000-14.000-5,4.000-11.000-4,2.000-15.000-6,4.000-16.000-11,3.000-15.000-9,3.000-15.000-11,9.000-26.000-7,16.000-34.000-5,15.000-35.000-5,17.000-33.000-6,8.000-15.000 4,4.000 6.000 13,3.000 7.000 13,3.000 6.000 13,-1.000 6.000 6,-2.000 6.000 3,-3.000 7.000 1,-3.000 6.000 1,-6.000 6.000 5,-5.000 6.000 5,-7.000 7.000 7,-5.000 6.000 6,-6.000 7.000 6,-3.000 10.000 6,-3.000 10.000 6,-2.000 9.000 6,-6.000 4.000 2,-6.000 1.000-4,-6.000-1.000-4,-6.000 1.000-4,-9.000 1.000-4,-8.000 3.000-6,-10.000 3.000-7,-9.000 4.000-6,-5.000-3.000-6,0.000-5.000-5,0.000-7.000-4,0.000-5.000-5,-4.000-6.000-3,-5.000-3.000-2,-7.000-3.000-3,-5.000-2.000-1,-6.000-8.000 0,-3.000-8.000 2,-3.000-10.000 1,-2.000-9.000 1,-5.000-7.000 4,-2.000-3.000 4,-3.000-3.000 4,-3.000-2.000 4,2.000-3.000 3,10.000 1.000-1,10.000-1.000 0,9.000 1.000-1,7.000 2.000 5,7.000 7.000 12,6.000 6.000 11,7.000 7.000 11,11.000 7.000 9,20.000 9.000 7,18.000 10.000 5,20.000 10.000 7,13.000 8.000-1,9.000 10.000-7,10.000 10.000-9,10.000 9.000-7,7.000 9.000-6,6.000 9.000-6,7.000 10.000-5,6.000 10.000-5,9.000 4.000-6,13.000 0.000-6,12.000 0.000-7,13.000 0.000-5,10.000-7.000-6,10.000-11.000-5,10.000-14.000-4,9.000-11.000-3,9.000-20.000-3,9.000-24.000 3,10.000-26.000 2,10.000-24.000 1,-15.000-12.000-4,-37.000 4.000-12,-38.000 3.000-11,-37.000 3.000-12</inkml:trace>
</inkml:ink>
</file>

<file path=ppt/ink/ink3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6:43"/>
    </inkml:context>
    <inkml:brush xml:id="br0">
      <inkml:brushProperty name="width" value="0.0642749220132828" units="cm"/>
      <inkml:brushProperty name="height" value="0.0642749220132828" units="cm"/>
      <inkml:brushProperty name="color" value="#000000"/>
      <inkml:brushProperty name="ignorePressure" value="0"/>
    </inkml:brush>
  </inkml:definitions>
  <inkml:trace contextRef="#ctx0" brushRef="#br0">89850.000 43100.000 342,'3.000'-33.000'32,"6.000"34.000"2,7.000 35.000 3,6.000 35.000 2,-1.000 18.000-2,-5.000 3.000-5,-7.000 3.000-6,-5.000 4.000-7,-4.000-1.000-4,0.000-3.000-5,0.000-3.000-5,0.000-2.000-4,0.000-9.000-5,0.000-12.000-2,0.000-13.000-2,0.000-12.000-3,0.000-19.000-5,0.000-25.000-5,0.000-25.000-6,0.000-25.000-6,4.000-21.000-1,10.000-15.000 4,10.000-15.000 4,9.000-16.000 5,6.000-4.000 3,3.000 10.000 3,3.000 10.000 4,4.000 9.000 3,-1.000 10.000 1,-3.000 14.000 0,-3.000 11.000-1,-2.000 14.000 0,-5.000 8.000 4,-2.000 7.000 6,-3.000 6.000 7,-3.000 7.000 8,-6.000 7.000 4,-5.000 9.000 2,-7.000 10.000 3,-5.000 10.000 1,-4.000 7.000 0,0.000 6.000-4,0.000 7.000-2,0.000 6.000-4,-5.000 7.000-3,-9.000 10.000-2,-10.000 10.000-2,-8.000 9.000-3,-4.000 2.000-2,3.000-2.000-1,3.000-3.000-1,4.000-3.000-2,11.000-23.000-4,23.000-40.000-9,22.000-40.000-7,22.000-41.000-10,10.000-16.000-1,1.000 9.000 5,-1.000 10.000 3,1.000 10.000 5,-6.000 7.000 4,-8.000 6.000 5,-10.000 7.000 5,-9.000 6.000 5,-7.000 9.000 3,-3.000 13.000-2,-3.000 12.000 0,-2.000 13.000 0,-6.000 9.000 2,-6.000 6.000 5,-6.000 7.000 6,-6.000 6.000 5,-6.000 6.000 1,-2.000 6.000-5,-3.000 7.000-4,-3.000 6.000-4,-7.000 4.000-3,-9.000 4.000 0,-10.000 3.000-1,-8.000 3.000-1,-6.000 1.000-3,1.000 1.000-8,-1.000-1.000-7,1.000 1.000-7,-4.000-6.000-4,-6.000-8.000 1,-6.000-10.000 0,-6.000-9.000 1,-6.000-9.000 1,-2.000-5.000 4,-3.000-7.000 2,-3.000-5.000 4,-1.000-8.000 2,4.000-5.000 3,3.000-7.000 2,3.000-5.000 4,6.000-3.000 2,9.000 4.000 5,10.000 3.000 4,10.000 3.000 4,13.000 1.000 4,19.000 1.000 7,19.000-1.000 5,19.000 1.000 6,16.000-3.000 0,17.000-2.000-8,15.000-3.000-6,16.000-3.000-7,10.000-6.000-5,7.000-5.000-3,6.000-7.000-3,7.000-5.000-3,-1.000-4.000-1,-6.000 0.000-1,-6.000 0.000 0,-6.000 0.000-1,-9.000 1.000 0,-8.000 4.000-1,-10.000 3.000 1,-9.000 3.000-1,-9.000 9.000 5,-5.000 16.000 8,-7.000 15.000 9,-5.000 17.000 9,-8.000 8.000 2,-5.000 4.000-4,-7.000 3.000-4,-5.000 3.000-3,-8.000 3.000-3,-5.000 3.000-2,-7.000 3.000-2,-5.000 4.000-1,-4.000 2.000-2,0.000 4.000-1,0.000 3.000 0,0.000 3.000-1,0.000-4.000-1,0.000-8.000-1,0.000-10.000-2,0.000-9.000-1,-2.000-9.000-1,-3.000-5.000 1,-3.000-7.000 0,-2.000-5.000 0,-3.000-11.000-5,1.000-11.000-12,-1.000-14.000-11,1.000-11.000-11,-1.000-12.000-4,1.000-9.000 2,-1.000-10.000 3,1.000-8.000 4,-1.000-6.000 3,1.000 1.000 4,-1.000-1.000 5,1.000 1.000 5,-1.000 4.000 3,1.000 9.000 2,-1.000 10.000 4,1.000 10.000 2,1.000 5.000 3,3.000 4.000 5,3.000 3.000 3,4.000 3.000 5,2.000 6.000 4,4.000 9.000 4,3.000 10.000 5,3.000 10.000 4,12.000-1.000-4,22.000-9.000-13,22.000-10.000-12,23.000-8.000-13,17.000-14.000-7,17.000-15.000 1,15.000-15.000-1,16.000-16.000 0,9.000-5.000 1,3.000 6.000 3,3.000 7.000 2,4.000 6.000 2,-4.000 6.000 3,-9.000 6.000 2,-10.000 7.000 3,-8.000 6.000 1,-12.000 3.000 2,-12.000 0.000 2,-13.000 0.000 1,-12.000 0.000 2,-16.000 6.000 11,-19.000 13.000 21,-18.000 12.000 20,-19.000 13.000 21,-12.000 9.000 3,-2.000 6.000-16,-3.000 7.000-15,-3.000 6.000-16,-2.000 4.000-9,0.000 4.000-3,0.000 3.000-3,0.000 3.000-3,1.000 1.000-3,4.000 1.000-2,3.000-1.000-1,3.000 1.000-3,-1.000 2.000-2,-2.000 7.000 0,-3.000 6.000 0,-3.000 7.000-1,-9.000 16.000-1,-11.000 29.000-3,-14.000 28.000-2,-11.000 28.000-2,-14.000 14.000-1,-11.000 0.000 1,-14.000 0.000-1,-11.000 0.000 1,-15.000-2.000-1,-16.000-3.000 1,-15.000-3.000-1,-15.000-2.000 0,0.000-14.000-9,20.000-21.000-18,18.000-22.000-19,20.000-22.000-17,16.000-19.000-9,16.000-16.000 2,15.000-15.000 2,17.000-15.000 1</inkml:trace>
</inkml:ink>
</file>

<file path=ppt/ink/ink3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6:43"/>
    </inkml:context>
    <inkml:brush xml:id="br0">
      <inkml:brushProperty name="width" value="0.0474810712039471" units="cm"/>
      <inkml:brushProperty name="height" value="0.0474810712039471" units="cm"/>
      <inkml:brushProperty name="color" value="#000000"/>
      <inkml:brushProperty name="ignorePressure" value="0"/>
    </inkml:brush>
  </inkml:definitions>
  <inkml:trace contextRef="#ctx0" brushRef="#br0">93250.000 42800.000 463,'1.000'-40.000'116,"4.000"23.000"-22,3.000 22.000-24,3.000 22.000-23,1.000 21.000-12,1.000 22.000-4,-1.000 22.000-4,1.000 23.000-2,-1.000 17.000-4,1.000 17.000-4,-1.000 15.000-4,1.000 16.000-4,-1.000 1.000-2,1.000-12.000 1,-1.000-13.000 0,1.000-12.000 1,-3.000-9.000-12,-2.000-2.000-24,-3.000-3.000-23,-3.000-3.000-23,-2.000-13.000-10,0.000-22.000 5,0.000-22.000 6,0.000-21.000 4</inkml:trace>
</inkml:ink>
</file>

<file path=ppt/ink/ink3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56:43"/>
    </inkml:context>
    <inkml:brush xml:id="br0">
      <inkml:brushProperty name="width" value="0.0443231016397476" units="cm"/>
      <inkml:brushProperty name="height" value="0.0443231016397476" units="cm"/>
      <inkml:brushProperty name="color" value="#000000"/>
      <inkml:brushProperty name="ignorePressure" value="0"/>
    </inkml:brush>
  </inkml:definitions>
  <inkml:trace contextRef="#ctx0" brushRef="#br0">92750.000 46450.000 496,'115.000'70.000'192,"-18.000"-9.000"-46,-19.000-10.000-46,-18.000-8.000-45,-15.000-6.000-45,-9.000 1.000-40,-10.000-1.000-43,-8.000 1.000-42</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84050.000 54150.000,'150.000'100.000,"-75.000"-25.000,0.000 0.000,-25.000 75.000,0.000 0.000,-50.000 0.000,0.000 0.000,-25.000-125.000,0.000 0.000,-25.000 25.000</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83850.000 55350.000,'-50.000'0.000,"-25.000"0.000,0.000 0.000,75.000 25.000,0.000 0.000,75.000 0.000,0.000 0.000,100.000 0.000,0.000 0.000,50.000-25.000,0.000 0.000,-50.000 0.000,0.000 0.000,-150.000 0.000,0.000 0.000,0.000 25.000</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86000.000 54200.000,'0.000'-100.000,"25.000"200.000,0.000 0.000,-25.000 125.000,0.000 0.000,-25.000 50.000,0.000 0.000,0.000-75.000,0.000 0.000,0.000-150.000,0.000 0.000,0.000-50.000</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86400.000 54100.000,'200.000'-100.000,"-75.000"75.000,0.000 0.000,0.000 50.000,0.000 0.000,-50.000 125.000,0.000 0.000,-100.000 50.000,0.000 0.000,-150.000 25.000,0.000 0.000,25.000-200.000,0.000 0.000,25.000-125.000,0.000 0.000,125.000-75.000,0.000 0.000,100.000 50.000,0.000 0.000,50.000 75.000,0.000 0.000,-100.000 100.000,0.000 0.000,-75.000 100.000,0.000 0.000,-125.000 75.000,0.000 0.000,0.000-50.000,0.000 0.000,100.000-125.000,0.000 0.000,150.000-100.000,0.000 0.000,25.000-125.000,0.000 0.000,-50.000 25.000,0.000 0.000,-75.000 25.000,0.000 0.000,25.000 50.000</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86750.000 53750.000,'-50.000'-100.000,"25.000"50.000,0.000 0.000,0.000 0.000,0.000 0.000,25.000 25.000,0.000 0.000,0.000 50.000,0.000 0.000,50.000 125.000,0.000 0.000,-50.000 200.000,0.000 0.000,-75.000 175.000,0.000 0.000,25.000-225.000,0.000 0.000,75.000-200.000,0.000 0.000,50.000-100.000,0.000 0.000,-25.000-50.000</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44050.000 45000.000,'0.000'-50.000,"25.000"50.000,0.000 0.000,50.000 0.000,0.000 0.000,-25.000 0.000,0.000 0.000,0.000 50.000,0.000 0.000,-50.000 100.000,0.000 0.000,-75.000-50.000,0.000 0.000,50.000-50.000,0.000 0.000,75.000-150.000,0.000 0.000,50.000-25.000,0.000 0.000,50.000 0.000,0.000 0.000,-100.000 100.000,0.000 0.000,-50.000 100.000,0.000 0.000,0.000 25.000,0.000 0.000,0.000 0.000,0.000 0.000,25.000 0.000,0.000 0.000,0.000-75.000,0.000 0.000,50.000-25.000,0.000 0.000,50.000-175.000,0.000 0.000,-25.000-50.000,0.000 0.000,-100.000 0.000,0.000 0.000,-75.000 125.000,0.000 0.000,-50.000 125.000,0.000 0.000,25.000 125.000,0.000 0.000,100.000-50.000,0.000 0.000,-25.000-75.000</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88950.000 53100.000,'0.000'-50.000,"-25.000"-25.000,0.000 0.000,50.000 75.000,0.000 0.000,100.000 0.000,0.000 0.000,-25.000 125.000,0.000 0.000,-150.000 25.000,0.000 0.000,-150.000 25.000,0.000 0.000,0.000-100.000,0.000 0.000,100.000-75.000,0.000 0.000,200.000-50.000,0.000 0.000,50.000 0.000,0.000 0.000,-50.000 50.000,0.000 0.000,-75.000 25.000,0.000 0.000,-100.000 75.000,0.000 0.000,-100.000 50.000,0.000 0.000,75.000-100.000,0.000 0.000,100.000-100.000,0.000 0.000,50.000-25.000,0.000 0.000,75.000 25.000,0.000 0.000,-25.000 50.000,0.000 0.000,-50.000 25.000,0.000 0.000,-50.000 75.000,0.000 0.000,-100.000 25.000,0.000 0.000,-25.000-50.000,0.000 0.000,100.000-75.000,0.000 0.000,-25.000 25.000</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88050.000 54800.000,'-50.000'0.000,"0.000"0.000,0.000 0.000,-50.000 75.000,0.000 0.000,50.000-25.000,0.000 0.000,25.000 50.000,0.000 0.000,25.000 50.000,0.000 0.000,0.000-50.000,0.000 0.000,0.000-75.000,0.000 0.000,25.000-25.000,0.000 0.000,0.000-25.000</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88050.000 55300.000,'250.000'-200.000,"-50.000"75.000,0.000 0.000,75.000-25.000,0.000 0.000,-50.000 125.000,0.000 0.000,-50.000 75.000,0.000 0.000,-100.000 75.000,0.000 0.000,-75.000-25.000,0.000 0.000,-25.000 75.000,0.000 0.000,-75.000-25.000,0.000 0.000,0.000-25.000,0.000 0.000,0.000-25.000,0.000 0.000,0.000-75.000,0.000 0.000,-25.000-25.000,0.000 0.000,50.000-150.000,0.000 0.000,50.000-125.000,0.000 0.000,100.000 0.000,0.000 0.000,0.000 100.000,0.000 0.000,-25.000 125.000,0.000 0.000,-150.000 275.000,0.000 0.000,-75.000 25.000,0.000 0.000,75.000-125.000,0.000 0.000,75.000-100.000,0.000 0.000,100.000-50.000,0.000 0.000,125.000-125.000,0.000 0.000,-50.000 125.000,0.000 0.000,-75.000 100.000,0.000 0.000,-75.000 75.000,0.000 0.000,-50.000-50.000,0.000 0.000,75.000-150.000</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90550.000 53500.000,'0.000'-50.000,"50.000"0.000,0.000 0.000,150.000 0.000,0.000 0.000,0.000 25.000,0.000 0.000,-100.000 25.000,0.000 0.000,-125.000 100.000,0.000 0.000,-75.000 0.000,0.000 0.000,0.000-75.000,0.000 0.000,0.000 25.000,0.000 0.000,50.000 25.000,0.000 0.000,-25.000 100.000,0.000 0.000,50.000 25.000,0.000 0.000,25.000-100.000,0.000 0.000,50.000-75.000,0.000 0.000,125.000-200.000,0.000 0.000,-25.000 25.000,0.000 0.000,-75.000 100.000,0.000 0.000,-100.000 75.000,0.000 0.000,-75.000 125.000,0.000 0.000,-50.000 50.000,0.000 0.000,-75.000-25.000,0.000 0.000,50.000-75.000,0.000 0.000,25.000-50.000,0.000 0.000,125.000-25.000,0.000 0.000,100.000-25.000,0.000 0.000,175.000-50.000,0.000 0.000,50.000 0.000,0.000 0.000,-75.000 0.000,0.000 0.000,-125.000 25.000,0.000 0.000,-75.000 25.000,0.000 0.000,-50.000-50.000</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91400.000 53850.000,'-300.000'-150.000,"275.000"150.000,0.000 0.000,25.000 175.000,0.000 0.000,50.000 275.000,0.000 0.000,-50.000 150.000,0.000 0.000,-125.000 125.000,0.000 0.000,75.000-125.000,0.000 0.000,50.000-500.000</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92900.000 53500.000,'0.000'-50.000,"0.000"0.000,0.000 0.000,0.000 25.000,0.000 0.000,-25.000 100.000,0.000 0.000,-100.000 125.000,0.000 0.000,75.000-50.000,0.000 0.000,50.000-100.000,0.000 0.000,50.000-25.000,0.000 0.000,25.000 0.000,0.000 0.000,-75.000 75.000,0.000 0.000,-25.000 100.000,0.000 0.000,-75.000-25.000,0.000 0.000,50.000-50.000,0.000 0.000,50.000-100.000,0.000 0.000,25.000-25.000,0.000 0.000,50.000-100.000,0.000 0.000,-50.000 50.000</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93500.000 53250.000,'50.000'-100.000,"0.000"25.000,0.000 0.000,25.000 25.000,0.000 0.000,-25.000 25.000,0.000 0.000,-25.000 125.000,0.000 0.000,-50.000 25.000,0.000 0.000,-75.000 0.000,0.000 0.000,25.000-100.000,0.000 0.000,50.000-50.000,0.000 0.000,0.000 0.000,0.000 0.000,25.000 50.000,0.000 0.000,-50.000 75.000,0.000 0.000,-25.000 75.000,0.000 0.000,0.000-75.000,0.000 0.000,75.000-75.000,0.000 0.000,125.000-125.000,0.000 0.000,50.000-25.000,0.000 0.000,-100.000 100.000,0.000 0.000,-75.000 75.000,0.000 0.000,-75.000 75.000,0.000 0.000,-75.000 0.000,0.000 0.000,50.000-50.000,0.000 0.000,50.000-75.000,0.000 0.000,125.000-25.000,0.000 0.000,75.000 0.000,0.000 0.000,-50.000 25.000,0.000 0.000,-50.000 0.000,0.000 0.000,-50.000-25.000,0.000 0.000,0.000-25.000,0.000 0.000,0.000 0.000,0.000 0.000,25.000 0.000</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94000.000 53950.000,'-100.000'100.000,"50.000"25.000,0.000 0.000,-100.000 75.000,0.000 0.000,-25.000 0.000,0.000 0.000,125.000-150.000,0.000 0.000,75.000-50.000,0.000 0.000,100.000 0.000,0.000 0.000,-25.000 50.000,0.000 0.000,-50.000 50.000,0.000 0.000,25.000-25.000,0.000 0.000,-25.000-25.000,0.000 0.000,0.000-50.000,0.000 0.000,-25.000-25.000,0.000 0.000,0.000-25.000</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94750.000 53200.000,'0.000'-50.000,"0.000"25.000,0.000 0.000,25.000 25.000,0.000 0.000,-25.000 75.000,0.000 0.000,-25.000 50.000,0.000 0.000,-75.000-75.000,0.000 0.000,50.000-25.000,0.000 0.000,50.000 0.000,0.000 0.000,75.000 0.000,0.000 0.000,50.000-25.000,0.000 0.000,-50.000 0.000,0.000 0.000,-50.000 0.000,0.000 0.000,-25.000-25.000</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94850.000 53900.000,'-50.000'100.000,"50.000"-25.000,0.000 0.000,0.000 125.000,0.000 0.000,0.000 50.000,0.000 0.000,0.000-25.000,0.000 0.000,0.000-50.000,0.000 0.000,-50.000-75.000,0.000 0.000,-50.000-75.000,0.000 0.000,-50.000-25.000,0.000 0.000,-25.000-100.000,0.000 0.000,125.000 50.000</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45950.000 44600.000,'50.000'0.000,"100.000"-25.000,0.000 0.000,-50.000 75.000,0.000 0.000,-50.000 125.000,0.000 0.000,-50.000 50.000,0.000 0.000,-25.000-50.000,0.000 0.000,-25.000-100.000,0.000 0.000,50.000-50.000,0.000 0.000,75.000-50.000,0.000 0.000,125.000-50.000,0.000 0.000,-150.000 50.000,0.000 0.000,0.000 0.000</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95800.000 53850.000,'-50.000'0.000,"175.000"0.000,0.000 0.000,375.000-50.000,0.000 0.000,-100.000-25.000,0.000 0.000,-250.000 75.000,0.000 0.000,-125.000 0.000,0.000 0.000,-50.000-25.000</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97200.000 53050.000,'0.000'-50.000,"25.000"50.000,0.000 0.000,-25.000 25.000,0.000 0.000,-100.000 200.000,0.000 0.000,-100.000 50.000,0.000 0.000,-50.000 75.000,0.000 0.000,100.000-125.000,0.000 0.000,125.000-175.000,0.000 0.000,25.000-25.000</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96750.000 54600.000,'200.000'0.000,"-175.000"0.000,0.000 0.000,-25.000 50.000,0.000 0.000,0.000 100.000,0.000 0.000,-100.000 0.000,0.000 0.000,75.000-100.000,0.000 0.000,50.000-75.000,0.000 0.000,100.000-100.000,0.000 0.000,50.000 100.000,0.000 0.000,-75.000 50.000,0.000 0.000,-75.000 150.000,0.000 0.000,-75.000-50.000,0.000 0.000,25.000-75.000,0.000 0.000,150.000-175.000,0.000 0.000,-75.000 25.000</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99050.000 52950.000,'0.000'-50.000,"50.000"50.000,0.000 0.000,75.000 50.000,0.000 0.000,-50.000 75.000,0.000 0.000,-125.000 25.000,0.000 0.000,-100.000-50.000,0.000 0.000,50.000-75.000</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98450.000 53950.000,'-350.000'100.000,"325.000"-100.000,0.000 0.000,100.000 25.000,0.000 0.000,200.000-75.000,0.000 0.000,-25.000 25.000,0.000 0.000,-175.000 0.000,0.000 0.000,-50.000 25.000,0.000 0.000,-50.000-25.000</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99100.000 53400.000,'0.000'-50.000,"-25.000"125.000,0.000 0.000,0.000 100.000,0.000 0.000,0.000-25.000,0.000 0.000,0.000-75.000,0.000 0.000,0.000 375.000,0.000 0.000,25.000-250.000,0.000 0.000,0.000-175.000,0.000 0.000,-25.000 25.000</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99100.000 53900.000,'-50.000'0.000,"-50.000"100.000,0.000 0.000,-50.000 100.000,0.000 0.000,25.000 75.000,0.000 0.000,50.000-150.000,0.000 0.000,50.000-100.000,0.000 0.000,200.000-225.000,0.000 0.000,150.000-175.000,0.000 0.000,-25.000-25.000,0.000 0.000,-125.000 225.000,0.000 0.000,-125.000 75.000,0.000 0.000,-100.000 175.000,0.000 0.000,25.000 25.000,0.000 0.000,50.000-25.000,0.000 0.000,100.000-50.000,0.000 0.000,-25.000-25.000,0.000 0.000,-100.000 75.000,0.000 0.000,-150.000 75.000,0.000 0.000,-25.000 25.000,0.000 0.000,50.000-75.000,0.000 0.000,75.000-100.000,0.000 0.000,125.000-100.000,0.000 0.000,75.000 25.000,0.000 0.000,-25.000 50.000,0.000 0.000,-75.000 125.000,0.000 0.000,-100.000 25.000,0.000 0.000,-125.000 25.000,0.000 0.000,25.000-75.000,0.000 0.000,100.000-75.000,0.000 0.000,175.000 25.000,0.000 0.000,75.000 0.000,0.000 0.000,-50.000-25.000,0.000 0.000,-100.000-25.000,0.000 0.000,-50.000-25.000,0.000 0.000,-25.000 25.000,0.000 0.000,0.000 25.000,0.000 0.000,-25.000 125.000,0.000 0.000,-50.000 75.000,0.000 0.000,-50.000 100.000,0.000 0.000,-150.000 25.000,0.000 0.000,-50.000 25.000,0.000 0.000,125.000-125.000,0.000 0.000,150.000-200.000,0.000 0.000,50.000 0.000</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98650.000 55850.000,'0.000'-50.000,"100.000"0.000,0.000 0.000,-50.000 50.000,0.000 0.000,75.000 50.000,0.000 0.000,-25.000 100.000,0.000 0.000,-75.000-50.000,0.000 0.000,0.000-75.000</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100600.000 55250.000,'50.000'0.000,"-50.000"-25.000,0.000 0.000,0.000 50.000,0.000 0.000,0.000 0.000</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5600.000 27800.000,'-50.000'-50.000,"-50.000"-75.000,0.000 0.000,50.000 75.000,0.000 0.000,25.000 0.000,0.000 0.000,0.000 25.000,0.000 0.000,25.000 0.000,0.000 0.000,50.000 50.000,0.000 0.000,50.000 50.000,0.000 0.000,0.000 125.000,0.000 0.000,25.000 125.000,0.000 0.000,0.000-25.000,0.000 0.000,25.000-75.000,0.000 0.000,25.000-75.000,0.000 0.000,-50.000-75.000,0.000 0.000,-50.000-75.000,0.000 0.000,75.000-100.000,0.000 0.000,175.000-175.000,0.000 0.000,200.000-125.000,0.000 0.000,200.000-150.000,0.000 0.000,0.000 125.000,0.000 0.000,-100.000 75.000,0.000 0.000,-250.000 75.000,0.000 0.000,-250.000 125.000,0.000 0.000,-150.000 100.000,0.000 0.000,-75.000 50.000,0.000 0.000,75.000 25.000,0.000 0.000,-25.000 25.000</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38600.000 44300.000,'100.000'0.000,"-50.000"0.000,0.000 0.000,25.000 50.000,0.000 0.000,75.000 25.000,0.000 0.000,0.000 25.000,0.000 0.000,-100.000 75.000,0.000 0.000,-175.000 75.000,0.000 0.000,-150.000 75.000,0.000 0.000,25.000-100.000,0.000 0.000,100.000-150.000,0.000 0.000,125.000-75.000,0.000 0.000,250.000-75.000,0.000 0.000,225.000 0.000,0.000 0.000,-225.000 50.000,0.000 0.000,-100.000 25.000</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43350.000 16200.000,'50.000'-50.000,"-25.000"175.000,0.000 0.000,-50.000 200.000,0.000 0.000,-50.000-100.000,0.000 0.000,50.000-175.000,0.000 0.000,25.000-200.000,0.000 0.000,0.000 50.000,0.000 0.000,25.000 0.000</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43800.000 14950.000,'200.000'-200.000,"-100.000"275.000,0.000 0.000,50.000 100.000,0.000 0.000,75.000 0.000,0.000 0.000,25.000-25.000,0.000 0.000,-50.000-75.000,0.000 0.000,0.000 25.000,0.000 0.000,-175.000-75.000,0.000 0.000,-25.000 0.000</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44350.000 16450.000,'-50.000'0.000,"75.000"-25.000,0.000 0.000,150.000 0.000,0.000 0.000,25.000 100.000,0.000 0.000,-100.000 125.000,0.000 0.000,-125.000 75.000,0.000 0.000,-100.000-25.000,0.000 0.000,0.000-150.000,0.000 0.000,50.000-125.000,0.000 0.000,75.000-175.000,0.000 0.000,0.000 150.000</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44800.000 17000.000,'50.000'-150.000,"-25.000"125.000,0.000 0.000,-75.000 75.000,0.000 0.000,-75.000 150.000,0.000 0.000,-25.000 50.000,0.000 0.000,25.000-100.000,0.000 0.000,100.000-125.000,0.000 0.000,0.000 0.000</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45900.000 15900.000,'50.000'0.000,"25.000"100.000,0.000 0.000,25.000 75.000,0.000 0.000,25.000 75.000,0.000 0.000,-75.000 25.000,0.000 0.000,-100.000-100.000,0.000 0.000,-75.000-75.000,0.000 0.000,0.000-125.000,0.000 0.000,75.000-150.000,0.000 0.000,175.000-125.000,0.000 0.000,50.000 75.000,0.000 0.000,-25.000 125.000,0.000 0.000,-75.000 100.000,0.000 0.000,-50.000-25.000</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47650.000 14950.000,'0.000'-50.000,"50.000"75.000,0.000 0.000,-25.000 125.000,0.000 0.000,0.000-25.000,0.000 0.000,0.000-100.000,0.000 0.000,25.000-75.000,0.000 0.000,50.000-125.000,0.000 0.000,-25.000 50.000,0.000 0.000,-25.000 100.000,0.000 0.000,-100.000 125.000,0.000 0.000,25.000 0.000,0.000 0.000,25.000-50.000,0.000 0.000,0.000-25.000,0.000 0.000,-50.000 25.000,0.000 0.000,-100.000 150.000,0.000 0.000,-50.000-50.000,0.000 0.000,50.000-25.000,0.000 0.000,75.000-75.000,0.000 0.000,100.000-25.000,0.000 0.000,50.000 25.000,0.000 0.000,-50.000 75.000,0.000 0.000,0.000-50.000,0.000 0.000,25.000-25.000,0.000 0.000,125.000-200.000,0.000 0.000,-25.000 50.000,0.000 0.000,-75.000 75.000,0.000 0.000,-75.000 50.000,0.000 0.000,0.000 75.000,0.000 0.000,0.000-25.000,0.000 0.000,0.000-50.000,0.000 0.000,125.000-50.000,0.000 0.000,0.000-25.000,0.000 0.000,-50.000 25.000,0.000 0.000,-50.000-25.000,0.000 0.000,0.000-100.000,0.000 0.000,25.000-100.000,0.000 0.000,25.000 25.000,0.000 0.000,0.000 75.000,0.000 0.000,-25.000 100.000,0.000 0.000,-25.000 25.000,0.000 0.000,-75.000 175.000,0.000 0.000,-50.000 25.000,0.000 0.000,50.000-25.000,0.000 0.000,25.000-100.000,0.000 0.000,100.000-100.000,0.000 0.000,50.000-50.000,0.000 0.000,-50.000 75.000,0.000 0.000,-50.000 75.000,0.000 0.000,-50.000 100.000,0.000 0.000,-50.000 50.000,0.000 0.000,50.000-25.000,0.000 0.000,25.000-100.000,0.000 0.000,25.000-50.000,0.000 0.000,0.000-50.000,0.000 0.000,-25.000-25.000</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49750.000 15900.000,'50.000'-50.000,"0.000"50.000,0.000 0.000,0.000 0.000,0.000 0.000,-25.000 50.000,0.000 0.000,0.000-50.000,0.000 0.000,50.000-100.000,0.000 0.000,75.000-25.000,0.000 0.000,0.000 50.000,0.000 0.000,-25.000 25.000,0.000 0.000,-75.000 50.000,0.000 0.000,-25.000-25.000,0.000 0.000,-100.000-25.000,0.000 0.000,0.000-50.000,0.000 0.000,0.000 0.000,0.000 0.000,50.000-25.000,0.000 0.000,0.000 75.000,0.000 0.000,0.000 50.000,0.000 0.000,25.000 75.000,0.000 0.000,0.000 225.000,0.000 0.000,25.000 175.000,0.000 0.000,0.000 225.000,0.000 0.000,75.000-100.000,0.000 0.000,-25.000-150.000,0.000 0.000,-25.000-150.000,0.000 0.000,-50.000-250.000,0.000 0.000,0.000-25.000</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51100.000 15900.000,'-100.000'0.000,"-25.000"75.000,0.000 0.000,-25.000 175.000,0.000 0.000,-50.000 75.000,0.000 0.000,125.000-175.000,0.000 0.000,125.000-200.000</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51150.000 15950.000,'300.000'-100.000,"-225.000"100.000,0.000 0.000,0.000 50.000,0.000 0.000,-50.000 50.000,0.000 0.000,-50.000 75.000,0.000 0.000,-50.000-100.000</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50450.000 17350.000,'-300.000'100.000,"275.000"-100.000,0.000 0.000,175.000-25.000,0.000 0.000,175.000-100.000,0.000 0.000,50.000 50.000,0.000 0.000,-250.000 50.000,0.000 0.000,-50.000 0.000</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47750.000 45350.000,'0.000'-50.000,"-25.000"0.000,0.000 0.000,50.000 50.000,0.000 0.000,175.000 0.000,0.000 0.000,50.000-25.000,0.000 0.000,-25.000 0.000,0.000 0.000,-175.000 0.000,0.000 0.000,-25.000 25.000</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49700.000 13100.000,'-50.000'0.000,"-125.000"-75.000,0.000 0.000,-125.000 25.000,0.000 0.000,-100.000 50.000,0.000 0.000,-100.000-25.000,0.000 0.000,-25.000 75.000,0.000 0.000,-100.000 50.000,0.000 0.000,0.000 25.000,0.000 0.000,125.000 50.000,0.000 0.000,25.000 150.000,0.000 0.000,75.000 125.000,0.000 0.000,100.000 125.000,0.000 0.000,175.000 75.000,0.000 0.000,125.000-150.000,0.000 0.000,225.000-75.000,0.000 0.000,225.000-150.000,0.000 0.000,350.000-200.000,0.000 0.000,200.000-150.000,0.000 0.000,100.000-200.000,0.000 0.000,0.000-50.000,0.000 0.000,-100.000 50.000,0.000 0.000,-100.000 25.000,0.000 0.000,-325.000 0.000,0.000 0.000,-300.000 0.000,0.000 0.000,-225.000-150.000,0.000 0.000,-275.000-100.000,0.000 0.000,-275.000-200.000,0.000 0.000,-225.000 175.000,0.000 0.000,-125.000 175.000,0.000 0.000,350.000 325.000,0.000 0.000,225.000 25.000</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21550.000 13550.000,'-50.000'0.000,"25.000"0.000,0.000 0.000,75.000-50.000,0.000 0.000,250.000-25.000,0.000 0.000,-25.000 0.000,0.000 0.000,-75.000 75.000,0.000 0.000,-125.000 0.000,0.000 0.000,-125.000 50.000,0.000 0.000,0.000-25.000,0.000 0.000,-25.000 0.000</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21450.000 14050.000,'-350.000'250.000,"225.000"-175.000,0.000 0.000,75.000-50.000,0.000 0.000,225.000-25.000,0.000 0.000,175.000-50.000,0.000 0.000,50.000-75.000,0.000 0.000,-150.000 50.000,0.000 0.000,-75.000 50.000,0.000 0.000,-150.000-25.000</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4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21900.000 12750.000,'-100.000'50.000,"125.000"0.000,0.000 0.000,25.000 150.000,0.000 0.000,-50.000 175.000,0.000 0.000,0.000-25.000,0.000 0.000,0.000-225.000,0.000 0.000,-25.000-100.000,0.000 0.000,25.000-50.000</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22250.000 12600.000,'0.000'-50.000,"25.000"25.000,0.000 0.000,0.000 0.000,0.000 0.000,0.000 100.000,0.000 0.000,-25.000 175.000,0.000 0.000,-75.000 125.000,0.000 0.000,-75.000 50.000,0.000 0.000,25.000-150.000,0.000 0.000,0.000-150.000,0.000 0.000,75.000-100.000</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22100.000 14900.000,'400.000'-100.000,"-275.000"100.000,0.000 0.000,-25.000 125.000,0.000 0.000,-25.000 25.000,0.000 0.000,-25.000-75.000,0.000 0.000,-50.000-50.000</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24100.000 12300.000,'-50.000'-150.000,"-25.000"200.000,0.000 0.000,-25.000 225.000,0.000 0.000,0.000 25.000,0.000 0.000,75.000-150.000,0.000 0.000,50.000-125.000,0.000 0.000,100.000-175.000,0.000 0.000,-50.000 75.000,0.000 0.000,-25.000 75.000,0.000 0.000,-50.000 175.000,0.000 0.000,-25.000 100.000,0.000 0.000,-50.000 0.000,0.000 0.000,75.000-175.000,0.000 0.000,25.000-100.000,0.000 0.000,125.000-300.000,0.000 0.000,-125.000 175.000,0.000 0.000,25.000 0.000</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24650.000 12500.000,'100.000'-300.000,"-100.000"200.000,0.000 0.000,-25.000 100.000,0.000 0.000,25.000 100.000,0.000 0.000,0.000 100.000,0.000 0.000,100.000-75.000,0.000 0.000,75.000-100.000,0.000 0.000,-25.000-75.000,0.000 0.000,-75.000 0.000,0.000 0.000,-100.000 50.000,0.000 0.000,-100.000 100.000,0.000 0.000,-25.000 0.000,0.000 0.000,0.000 75.000,0.000 0.000,75.000 50.000,0.000 0.000,25.000-50.000,0.000 0.000,50.000-50.000,0.000 0.000,75.000-100.000,0.000 0.000,0.000-100.000,0.000 0.000,-50.000 0.000</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25350.000 13400.000,'0.000'-50.000,"-25.000"75.000,0.000 0.000,50.000 200.000,0.000 0.000,0.000 225.000,0.000 0.000,0.000 275.000,0.000 0.000,-25.000 300.000,0.000 0.000,25.000-825.000</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26700.000 12500.000,'-50.000'-50.000,"75.000"175.000,0.000 0.000,-25.000 50.000,0.000 0.000,0.000 0.000,0.000 0.000,0.000-150.000,0.000 0.000,-25.000-25.000</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48650.000 44550.000,'-50.000'-50.000,"0.000"-50.000,0.000 0.000,25.000 125.000,0.000 0.000,25.000 150.000,0.000 0.000,0.000 50.000,0.000 0.000,0.000 0.000,0.000 0.000,25.000-125.000,0.000 0.000,0.000-50.000</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27000.000 12300.000,'100.000'-100.000,"-100.000"75.000,0.000 0.000,25.000 75.000,0.000 0.000,-25.000 100.000,0.000 0.000,-50.000 0.000,0.000 0.000,0.000-50.000,0.000 0.000,75.000-175.000,0.000 0.000,100.000-25.000,0.000 0.000,-50.000 50.000,0.000 0.000,-50.000 75.000,0.000 0.000,-175.000 175.000,0.000 0.000,-100.000 50.000,0.000 0.000,50.000-50.000,0.000 0.000,75.000-150.000,0.000 0.000,100.000-75.000,0.000 0.000,75.000-50.000,0.000 0.000,25.000 50.000,0.000 0.000,-25.000 75.000,0.000 0.000,-50.000 125.000,0.000 0.000,-75.000 50.000,0.000 0.000,25.000-100.000,0.000 0.000,50.000-100.000,0.000 0.000,50.000-100.000,0.000 0.000,175.000-175.000,0.000 0.000,-25.000 100.000,0.000 0.000,-125.000 150.000,0.000 0.000,-50.000 175.000,0.000 0.000,-100.000 50.000,0.000 0.000,25.000-125.000,0.000 0.000,100.000-100.000,0.000 0.000,75.000-150.000,0.000 0.000,25.000 0.000,0.000 0.000,-75.000 125.000,0.000 0.000,-75.000 100.000,0.000 0.000,0.000 25.000,0.000 0.000,0.000-50.000,0.000 0.000,25.000-75.000,0.000 0.000,50.000-175.000,0.000 0.000,25.000 25.000,0.000 0.000,-50.000 125.000,0.000 0.000,-75.000 175.000,0.000 0.000,0.000 0.000,0.000 0.000,25.000-50.000,0.000 0.000,0.000 0.000,0.000 0.000,0.000 0.000,0.000 0.000,0.000-50.000,0.000 0.000,25.000-25.000,0.000 0.000,25.000-200.000,0.000 0.000,50.000-25.000,0.000 0.000,-25.000 100.000,0.000 0.000,-50.000 100.000,0.000 0.000,0.000 50.000,0.000 0.000,-25.000 100.000,0.000 0.000,0.000 25.000,0.000 0.000,0.000-25.000,0.000 0.000,0.000-100.000,0.000 0.000,-25.000 25.000</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29800.000 12700.000,'0.000'-50.000,"0.000"125.000,0.000 0.000,-100.000 200.000,0.000 0.000,-50.000 75.000,0.000 0.000,100.000-175.000,0.000 0.000,50.000-150.000,0.000 0.000,125.000-225.000,0.000 0.000,0.000 25.000,0.000 0.000,-50.000 150.000,0.000 0.000,-25.000 100.000,0.000 0.000,-50.000 175.000,0.000 0.000,-50.000 0.000,0.000 0.000,0.000-100.000,0.000 0.000,25.000-125.000,0.000 0.000,25.000-100.000,0.000 0.000,50.000-225.000,0.000 0.000,25.000 75.000,0.000 0.000,25.000 75.000,0.000 0.000,50.000 75.000,0.000 0.000,50.000 0.000,0.000 0.000,-75.000 50.000,0.000 0.000,-75.000 25.000,0.000 0.000,-50.000-50.000,0.000 0.000,-75.000-25.000,0.000 0.000,50.000-75.000,0.000 0.000,-25.000 50.000,0.000 0.000,25.000 25.000,0.000 0.000,0.000 75.000,0.000 0.000,-25.000 125.000,0.000 0.000,50.000 225.000,0.000 0.000,-25.000 275.000,0.000 0.000,25.000-25.000,0.000 0.000,125.000 25.000,0.000 0.000,-75.000-400.000,0.000 0.000,-25.000-150.000</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30800.000 14050.000,'0.000'-100.000,"0.000"75.000,0.000 0.000,-100.000 75.000,0.000 0.000,-25.000 175.000,0.000 0.000,-25.000 50.000,0.000 0.000,75.000-125.000,0.000 0.000,75.000-125.000,0.000 0.000,-25.000-25.000</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31000.000 13750.000,'200.000'-50.000,"-150.000"50.000,0.000 0.000,50.000 0.000,0.000 0.000,25.000 75.000,0.000 0.000,-25.000 50.000,0.000 0.000,-75.000-50.000,0.000 0.000,-25.000-25.000</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8: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30200.000 15250.000,'-100.000'0.000,"25.000"0.000,0.000 0.000,50.000 0.000,0.000 0.000,175.000-25.000,0.000 0.000,250.000-25.000,0.000 0.000,-50.000 25.000,0.000 0.000,-250.000 25.000</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39"/>
    </inkml:context>
    <inkml:brush xml:id="br0">
      <inkml:brushProperty name="width" value="0.0369550250470638" units="cm"/>
      <inkml:brushProperty name="height" value="0.0369550250470638" units="cm"/>
      <inkml:brushProperty name="color" value="#fdd405"/>
      <inkml:brushProperty name="ignorePressure" value="0"/>
    </inkml:brush>
  </inkml:definitions>
  <inkml:trace contextRef="#ctx0" brushRef="#br0">94400.000 18600.000 595,'-24.000'-46.000'-4,"4.000"10.000"-6,3.000 10.000-7,3.000 9.000-6,1.000 4.000-1,1.000 1.000 6,-1.000-1.000 5,1.000 1.000 7,-1.000 2.000 11,1.000 7.000 18,-1.000 6.000 18,1.000 7.000 18,4.000 0.000 3,9.000-2.000-8,10.000-3.000-10,10.000-3.000-9,8.000-1.000-7,10.000 4.000-3,10.000 3.000-4,9.000 3.000-3,4.000-2.000-3,1.000-6.000-4,-1.000-6.000-2,1.000-6.000-3,-1.000-2.000-1,1.000 3.000 0,-1.000 3.000 1,1.000 4.000 0,-3.000-3.000-3,-2.000-5.000-5,-3.000-7.000-5,-3.000-5.000-6,-4.000-3.000-4,-3.000 4.000 1,-3.000 3.000-2,-2.000 3.000 0,-12.000 9.000 5,-19.000 16.000 11,-18.000 15.000 9,-19.000 17.000 11,-10.000 3.000 3,1.000-5.000-4,-1.000-7.000-3,1.000-5.000-3,-3.000-1.000-3,-2.000 6.000 0,-3.000 7.000-1,-3.000 6.000 0,-2.000 3.000-1,0.000 0.000-2,0.000 0.000 1,0.000 0.000-2,3.000 0.000-1,6.000 0.000 0,7.000 0.000-1,6.000 0.000-2,-1.000 1.000 1,-5.000 4.000 1,-7.000 3.000 0,-5.000 3.000 1,-3.000 1.000-2,4.000 1.000-1,3.000-1.000-3,3.000 1.000-3,3.000-4.000-4,3.000-6.000-9,3.000-6.000-7,4.000-6.000-7,2.000-15.000-8,4.000-21.000-5,3.000-22.000-7,3.000-22.000-5,6.000-10.000 2,9.000 4.000 9,10.000 3.000 10,10.000 3.000 9</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0"/>
    </inkml:context>
    <inkml:brush xml:id="br0">
      <inkml:brushProperty name="width" value="0.0395430438220501" units="cm"/>
      <inkml:brushProperty name="height" value="0.0395430438220501" units="cm"/>
      <inkml:brushProperty name="color" value="#fdd405"/>
      <inkml:brushProperty name="ignorePressure" value="0"/>
    </inkml:brush>
  </inkml:definitions>
  <inkml:trace contextRef="#ctx0" brushRef="#br0">94800.000 18950.000 556,'23.000'25.000'86,"-3.000"0.000"-15,-3.000 0.000-15,-2.000 0.000-15,-5.000 3.000-10,-2.000 6.000-5,-3.000 7.000-5,-3.000 6.000-5,-2.000 9.000-3,0.000 13.000 2,0.000 12.000 0,0.000 13.000 1,-2.000 6.000-1,-3.000 0.000-4,-3.000 0.000-4,-2.000 0.000-4,-1.000-4.000-2,3.000-5.000-3,3.000-7.000-1,4.000-5.000-3,-1.000-4.000-2,-3.000 0.000-5,-3.000 0.000-3,-2.000 0.000-6,-1.000-4.000 0,3.000-5.000 3,3.000-7.000 2,4.000-5.000 2,-1.000-8.000-6,-3.000-5.000-16,-3.000-7.000-15,-2.000-5.000-16,-3.000-9.000-1,1.000-9.000 14,-1.000-10.000 13,1.000-8.000 14</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0"/>
    </inkml:context>
    <inkml:brush xml:id="br0">
      <inkml:brushProperty name="width" value="0.0280875116586685" units="cm"/>
      <inkml:brushProperty name="height" value="0.0280875116586685" units="cm"/>
      <inkml:brushProperty name="color" value="#fdd405"/>
      <inkml:brushProperty name="ignorePressure" value="0"/>
    </inkml:brush>
  </inkml:definitions>
  <inkml:trace contextRef="#ctx0" brushRef="#br0">95050.000 19150.000 783,'48.000'25.000'73,"-3.000"0.000"-16,-3.000 0.000-18,-2.000 0.000-16,-5.000-2.000-11,-2.000-3.000-4,-3.000-3.000-3,-3.000-2.000-6,-1.000-1.000-3,4.000 3.000-7,3.000 3.000-5,3.000 4.000-5,-1.000-1.000-7,-2.000-3.000-5,-3.000-3.000-5,-3.000-2.000-6,-2.000-5.000-1,0.000-2.000 7,0.000-3.000 6,0.000-3.000 6</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0"/>
    </inkml:context>
    <inkml:brush xml:id="br0">
      <inkml:brushProperty name="width" value="0.0289537906646729" units="cm"/>
      <inkml:brushProperty name="height" value="0.0289537906646729" units="cm"/>
      <inkml:brushProperty name="color" value="#fdd405"/>
      <inkml:brushProperty name="ignorePressure" value="0"/>
    </inkml:brush>
  </inkml:definitions>
  <inkml:trace contextRef="#ctx0" brushRef="#br0">95900.000 18650.000 759,'51.000'-44.000'30,"4.000"13.000"0,3.000 12.000 1,3.000 13.000 1,3.000 6.000-3,3.000 0.000-5,3.000 0.000-5,4.000 0.000-5,2.000 0.000-4,4.000 0.000-2,3.000 0.000-2,3.000 0.000-1,-2.000-2.000-2,-6.000-3.000-4,-6.000-3.000-3,-6.000-2.000-3,-7.000-1.000-2,-6.000 3.000-2,-6.000 3.000-2,-6.000 4.000-1,-6.000 1.000-5,-2.000 0.000-7,-3.000 0.000-8,-3.000 0.000-7,-7.000-2.000-2,-9.000-3.000 3,-10.000-3.000 4,-8.000-2.000 3</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1"/>
    </inkml:context>
    <inkml:brush xml:id="br0">
      <inkml:brushProperty name="width" value="0.036338672041893" units="cm"/>
      <inkml:brushProperty name="height" value="0.036338672041893" units="cm"/>
      <inkml:brushProperty name="color" value="#fdd405"/>
      <inkml:brushProperty name="ignorePressure" value="0"/>
    </inkml:brush>
  </inkml:definitions>
  <inkml:trace contextRef="#ctx0" brushRef="#br0">97000.000 17900.000 605,'-27.000'73.000'112,"-3.000"-3.000"-26,-3.000-3.000-24,-2.000-2.000-25,-8.000-1.000-14,-8.000 3.000-4,-10.000 3.000-2,-9.000 4.000-3,-7.000 5.000-4,-3.000 10.000-2,-3.000 10.000-3,-2.000 9.000-3,-5.000 9.000-3,-2.000 9.000-3,-3.000 10.000-1,-3.000 10.000-3,4.000-1.000-2,13.000-9.000-5,12.000-10.000-4,13.000-8.000-4,10.000-17.000-6,10.000-21.000-8,10.000-22.000-8,9.000-22.000-7,9.000-15.000-2,9.000-5.000 7,10.000-7.000 6,10.000-5.000 5,2.000-8.000 7,-3.000-5.000 5,-3.000-7.000 5,-2.000-5.000 6</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50200.000 44150.000,'50.000'0.000,"25.000"-25.000,0.000 0.000,0.000 25.000,0.000 0.000,125.000 50.000,0.000 0.000,-50.000 25.000,0.000 0.000,-125.000 100.000,0.000 0.000,-175.000 25.000,0.000 0.000,-50.000-50.000,0.000 0.000,50.000-50.000,0.000 0.000,100.000-50.000,0.000 0.000,75.000-50.000,0.000 0.000,200.000-50.000,0.000 0.000,75.000-100.000,0.000 0.000,-25.000 0.000,0.000 0.000,-125.000 25.000,0.000 0.000,-75.000 75.000,0.000 0.000,-125.000 100.000,0.000 0.000,25.000 75.000,0.000 0.000,-25.000 0.000,0.000 0.000,25.000 0.000,0.000 0.000,0.000-50.000,0.000 0.000,100.000-75.000,0.000 0.000,75.000-175.000,0.000 0.000,50.000 50.000,0.000 0.000,-75.000 75.000,0.000 0.000,-100.000 50.000,0.000 0.000,-50.000 100.000,0.000 0.000,0.000 25.000,0.000 0.000,0.000-25.000,0.000 0.000,75.000-50.000,0.000 0.000,50.000-75.000,0.000 0.000,100.000-150.000,0.000 0.000,-50.000-25.000,0.000 0.000,-125.000 50.000,0.000 0.000,-75.000 75.000,0.000 0.000,-75.000 75.000,0.000 0.000,50.000 75.000,0.000 0.000,75.000-50.000,0.000 0.000,100.000-25.000,0.000 0.000,100.000-50.000,0.000 0.000,-50.000 75.000,0.000 0.000,-100.000 150.000,0.000 0.000,-100.000 50.000,0.000 0.000,-25.000-75.000,0.000 0.000,50.000-75.000,0.000 0.000,100.000-50.000,0.000 0.000,75.000-25.000,0.000 0.000,0.000 25.000,0.000 0.000,-25.000 0.000,0.000 0.000,-100.000 0.000</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1"/>
    </inkml:context>
    <inkml:brush xml:id="br0">
      <inkml:brushProperty name="width" value="0.0301819313317537" units="cm"/>
      <inkml:brushProperty name="height" value="0.0301819313317537" units="cm"/>
      <inkml:brushProperty name="color" value="#fdd405"/>
      <inkml:brushProperty name="ignorePressure" value="0"/>
    </inkml:brush>
  </inkml:definitions>
  <inkml:trace contextRef="#ctx0" brushRef="#br0">96500.000 19300.000 728,'21.000'51.000'0,"-5.000"4.000"0,-7.000 3.000 0,-5.000 3.000 0,-4.000 3.000 9,0.000 3.000 16,0.000 3.000 16,0.000 4.000 17,0.000-1.000 0,0.000-3.000-16,0.000-3.000-15,0.000-2.000-17,-4.000-5.000-9,-5.000-2.000-2,-7.000-3.000-4,-5.000-3.000-3,-3.000-6.000-1,4.000-5.000-3,3.000-7.000-1,3.000-5.000-2</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1"/>
    </inkml:context>
    <inkml:brush xml:id="br0">
      <inkml:brushProperty name="width" value="0.044759102165699" units="cm"/>
      <inkml:brushProperty name="height" value="0.044759102165699" units="cm"/>
      <inkml:brushProperty name="color" value="#fdd405"/>
      <inkml:brushProperty name="ignorePressure" value="0"/>
    </inkml:brush>
  </inkml:definitions>
  <inkml:trace contextRef="#ctx0" brushRef="#br0">96600.000 19750.000 491,'28.000'-68.000'14,"6.000"17.000"0,7.000 15.000 1,6.000 16.000 1,6.000 7.000 0,6.000 1.000-1,7.000-1.000 0,6.000 1.000-1,4.000-3.000-3,4.000-2.000-3,3.000-3.000-5,3.000-3.000-5,-4.000 1.000-1,-8.000 6.000-2,-10.000 7.000 1,-9.000 6.000-1,-10.000 6.000-4,-9.000 6.000-6,-10.000 7.000-8,-8.000 6.000-6,-12.000-1.000-1,-12.000-5.000 2,-13.000-7.000 4,-12.000-5.000 4,-7.000-8.000 2,1.000-5.000 4,-1.000-7.000 4,1.000-5.000 4,-1.000-8.000 1,1.000-5.000 2,-1.000-7.000 0,1.000-5.000 2,2.000-3.000 0,7.000 4.000 1,6.000 3.000 1,7.000 3.000 0,2.000 3.000 0,1.000 3.000-1,-1.000 3.000 0,1.000 4.000-1,2.000 8.000 11,7.000 17.000 23,6.000 15.000 22,7.000 16.000 23,0.000 12.000 4,-2.000 9.000-14,-3.000 10.000-15,-3.000 10.000-13,-4.000 7.000-10,-3.000 6.000-2,-3.000 7.000-4,-2.000 6.000-3,-3.000 1.000-3,1.000-3.000-3,-1.000-3.000-1,1.000-2.000-2,-3.000-8.000-2,-2.000-8.000-1,-3.000-10.000-1,-3.000-9.000-1,2.000-7.000-2,10.000-3.000-2,10.000-3.000-3,9.000-2.000-2,7.000-8.000-2,7.000-8.000-3,6.000-10.000-2,7.000-9.000-3,5.000-7.000-1,7.000-3.000-1,6.000-3.000-1,7.000-2.000 0,2.000-1.000-1,1.000 3.000-3,-1.000 3.000-3,1.000 4.000-2,-3.000-1.000-1,-2.000-3.000 0,-3.000-3.000-1,-3.000-2.000 0,-4.000-3.000-3,-3.000 1.000-5,-3.000-1.000-4,-2.000 1.000-4,-6.000-1.000-1,-6.000 1.000 6,-6.000-1.000 5,-6.000 1.000 6</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2"/>
    </inkml:context>
    <inkml:brush xml:id="br0">
      <inkml:brushProperty name="width" value="0.0341783799231052" units="cm"/>
      <inkml:brushProperty name="height" value="0.0341783799231052" units="cm"/>
      <inkml:brushProperty name="color" value="#fdd405"/>
      <inkml:brushProperty name="ignorePressure" value="0"/>
    </inkml:brush>
  </inkml:definitions>
  <inkml:trace contextRef="#ctx0" brushRef="#br0">98650.000 18350.000 643,'120.000'-24.000'95,"-9.000"4.000"-16,-10.000 3.000-15,-8.000 3.000-16,-6.000 3.000-13,1.000 3.000-11,-1.000 3.000-13,1.000 4.000-11,-4.000-1.000-7,-6.000-3.000-5,-6.000-3.000-3,-6.000-2.000-5,-9.000-1.000-4,-8.000 3.000-4,-10.000 3.000-4,-9.000 4.000-4,-9.000 4.000-4,-5.000 6.000-4,-7.000 7.000-3,-5.000 6.000-3</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2"/>
    </inkml:context>
    <inkml:brush xml:id="br0">
      <inkml:brushProperty name="width" value="0.0489533767104149" units="cm"/>
      <inkml:brushProperty name="height" value="0.0489533767104149" units="cm"/>
      <inkml:brushProperty name="color" value="#fdd405"/>
      <inkml:brushProperty name="ignorePressure" value="0"/>
    </inkml:brush>
  </inkml:definitions>
  <inkml:trace contextRef="#ctx0" brushRef="#br0">99800.000 18500.000 449,'0.000'95.000'80,"0.000"-9.000"-15,0.000-10.000-15,0.000-8.000-14,-2.000-6.000-10,-3.000 1.000-2,-3.000-1.000-2,-2.000 1.000-3,-3.000 4.000-1,1.000 9.000 2,-1.000 10.000 1,1.000 10.000 2,-1.000 5.000 0,1.000 4.000-2,-1.000 3.000-1,1.000 3.000-2,-1.000-2.000-2,1.000-6.000-2,-1.000-6.000-3,1.000-6.000-3,-1.000-4.000-2,1.000 1.000-2,-1.000-1.000-1,1.000 1.000-1,-1.000-6.000-1,1.000-8.000-2,-1.000-10.000 0,1.000-9.000-1,-3.000-7.000-4,-2.000-3.000-5,-3.000-3.000-7,-3.000-2.000-6,-2.000-11.000-5,0.000-15.000-3,0.000-15.000-4,0.000-16.000-4,1.000-13.000 0,4.000-9.000 2,3.000-10.000 1,3.000-8.000 2,-1.000-9.000 0,-2.000-6.000-1,-3.000-6.000 0,-3.000-6.000-3,-2.000 4.000 3,0.000 16.000 6,0.000 15.000 4,0.000 17.000 6</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3"/>
    </inkml:context>
    <inkml:brush xml:id="br0">
      <inkml:brushProperty name="width" value="0.0359982028603554" units="cm"/>
      <inkml:brushProperty name="height" value="0.0359982028603554" units="cm"/>
      <inkml:brushProperty name="color" value="#fdd405"/>
      <inkml:brushProperty name="ignorePressure" value="0"/>
    </inkml:brush>
  </inkml:definitions>
  <inkml:trace contextRef="#ctx0" brushRef="#br0">98500.000 19150.000 611,'1.000'-35.000'25,"4.000"32.000"13,3.000 31.000 11,3.000 32.000 13,-4.000 16.000 1,-8.000 4.000-13,-10.000 3.000-11,-9.000 3.000-11,-7.000 1.000-10,-3.000 1.000-6,-3.000-1.000-7,-2.000 1.000-7,-1.000-7.000-4,3.000-12.000 1,3.000-13.000-1,4.000-12.000 0,2.000-9.000-6,4.000-2.000-11,3.000-3.000-11,3.000-3.000-12,4.000-12.000-4,7.000-18.000 3,6.000-19.000 3,7.000-18.000 2,11.000-18.000 4,20.000-16.000 3,18.000-15.000 3,20.000-15.000 3,8.000-6.000 6,1.000 7.000 6,-1.000 6.000 6,1.000 7.000 8,-4.000 10.000 5,-6.000 16.000 4,-6.000 15.000 4,-6.000 17.000 4,-9.000 10.000 3,-8.000 6.000 2,-10.000 7.000 0,-9.000 6.000 1,-13.000 17.000 7,-16.000 28.000 9,-15.000 28.000 11,-15.000 29.000 11,-15.000 10.000 0,-12.000-6.000-12,-13.000-6.000-11,-12.000-6.000-10,-2.000-9.000-8,9.000-8.000-5,10.000-10.000-4,10.000-9.000-5,5.000-7.000-3,4.000-3.000 0,3.000-3.000-2,3.000-2.000 0,14.000-9.000-2,25.000-12.000-1,25.000-13.000-1,25.000-12.000-2,21.000-13.000-3,20.000-12.000-7,18.000-13.000-6,20.000-12.000-7,5.000-9.000-5,-6.000-2.000-4,-6.000-3.000-4,-6.000-3.000-6,-13.000 4.000 2,-19.000 13.000 7,-18.000 12.000 7,-19.000 13.000 6</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3"/>
    </inkml:context>
    <inkml:brush xml:id="br0">
      <inkml:brushProperty name="width" value="0.0439221598207951" units="cm"/>
      <inkml:brushProperty name="height" value="0.0439221598207951" units="cm"/>
      <inkml:brushProperty name="color" value="#fdd405"/>
      <inkml:brushProperty name="ignorePressure" value="0"/>
    </inkml:brush>
  </inkml:definitions>
  <inkml:trace contextRef="#ctx0" brushRef="#br0">100850.000 18350.000 500,'21.000'-13.000'41,"-5.000"26.000"3,-7.000 24.000 6,-5.000 26.000 4,-6.000 13.000-1,-3.000 4.000-7,-3.000 3.000-8,-2.000 3.000-7,-5.000 3.000-5,-2.000 3.000-3,-3.000 3.000-4,-3.000 4.000-3,-4.000-1.000-2,-3.000-3.000 0,-3.000-3.000-2,-2.000-2.000 0,-1.000-6.000-6,3.000-6.000-8,3.000-6.000-9,4.000-6.000-8,2.000-20.000-15,4.000-30.000-17,3.000-32.000-19,3.000-30.000-18,4.000-15.000-1,7.000 3.000 17,6.000 3.000 16,7.000 4.000 18</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3"/>
    </inkml:context>
    <inkml:brush xml:id="br0">
      <inkml:brushProperty name="width" value="0.0532169044017792" units="cm"/>
      <inkml:brushProperty name="height" value="0.0532169044017792" units="cm"/>
      <inkml:brushProperty name="color" value="#fdd405"/>
      <inkml:brushProperty name="ignorePressure" value="0"/>
    </inkml:brush>
  </inkml:definitions>
  <inkml:trace contextRef="#ctx0" brushRef="#br0">101350.000 18000.000 413,'29.000'-25.000'-1,"10.000"0.000"0,10.000 0.000-2,9.000 0.000 0,1.000 1.000 1,-6.000 4.000 5,-6.000 3.000 5,-6.000 3.000 5,-7.000 6.000 3,-6.000 9.000 1,-6.000 10.000 1,-6.000 10.000 0,-4.000 8.000 1,1.000 10.000 0,-1.000 10.000-1,1.000 9.000 1,-4.000 2.000-2,-6.000-2.000 0,-6.000-3.000 0,-6.000-3.000-1,-4.000 1.000 0,1.000 6.000 3,-1.000 7.000 2,1.000 6.000 1,-3.000 3.000 2,-2.000 0.000 1,-3.000 0.000 0,-3.000 0.000 1,-1.000 3.000-1,4.000 6.000-1,3.000 7.000 0,3.000 6.000-1,-1.000 4.000-2,-2.000 4.000-3,-3.000 3.000-3,-3.000 3.000-2,-1.000-2.000-4,4.000-6.000-3,3.000-6.000-2,3.000-6.000-2,-1.000-9.000-4,-2.000-8.000-3,-3.000-10.000-4,-3.000-9.000-2,-4.000-21.000-12,-3.000-31.000-18,-3.000-31.000-19,-2.000-31.000-19,0.000-29.000-6,7.000-24.000 10,6.000-26.000 8,7.000-24.000 8,4.000 4.000 10,3.000 34.000 10,3.000 35.000 11,4.000 35.000 10</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4"/>
    </inkml:context>
    <inkml:brush xml:id="br0">
      <inkml:brushProperty name="width" value="0.0456074401736259" units="cm"/>
      <inkml:brushProperty name="height" value="0.0456074401736259" units="cm"/>
      <inkml:brushProperty name="color" value="#fdd405"/>
      <inkml:brushProperty name="ignorePressure" value="0"/>
    </inkml:brush>
  </inkml:definitions>
  <inkml:trace contextRef="#ctx0" brushRef="#br0">101300.000 18750.000 482,'23.000'-36.000'11,"-3.000"28.000"14,-3.000 28.000 13,-2.000 29.000 13,-9.000 15.000 2,-12.000 3.000-9,-13.000 3.000-9,-12.000 4.000-9,-10.000 4.000-5,-6.000 6.000-3,-6.000 7.000-1,-6.000 6.000-2,-6.000 3.000-5,-2.000 0.000-6,-3.000 0.000-7,-3.000 0.000-7,-1.000-5.000-4,4.000-9.000-1,3.000-10.000-1,3.000-8.000-3,14.000-17.000-6,25.000-21.000-15,25.000-22.000-14,25.000-22.000-13,14.000-11.000 1,3.000 0.000 14,3.000 0.000 15,4.000 0.000 14,-3.000 1.000 11,-5.000 4.000 3,-7.000 3.000 3,-5.000 3.000 5,-4.000 3.000 2,0.000 3.000 0,0.000 3.000 1,0.000 4.000 0,-4.000 8.000 8,-5.000 17.000 16,-7.000 15.000 17,-5.000 16.000 16,-9.000 7.000 3,-9.000 1.000-10,-10.000-1.000-10,-8.000 1.000-10,-4.000-4.000-7,3.000-6.000-3,3.000-6.000-3,4.000-6.000-3,4.000-2.000-3,6.000 3.000-1,7.000 3.000-2,6.000 4.000-2,10.000-3.000-1,17.000-5.000 0,15.000-7.000-1,16.000-5.000 0,12.000-6.000-1,9.000-3.000 0,10.000-3.000-2,10.000-2.000-1,4.000-5.000-1,0.000-2.000 2,0.000-3.000-1,0.000-3.000 2,-4.000-2.000-1,-5.000 0.000 0,-7.000 0.000 0,-5.000 0.000-1,-8.000 0.000 1,-5.000 0.000 0,-7.000 0.000 2,-5.000 0.000 1,-8.000-4.000 1,-5.000-5.000 1,-7.000-7.000 1,-5.000-5.000 0,-8.000-8.000 1,-5.000-5.000-1,-7.000-7.000 0,-5.000-5.000-2,-1.000-8.000 0,6.000-5.000-3,7.000-7.000-1,6.000-5.000-2,1.000-11.000-4,-3.000-11.000-4,-3.000-14.000-5,-2.000-11.000-4,0.000-14.000-6,7.000-11.000-6,6.000-14.000-6,7.000-11.000-7,2.000-1.000-1,1.000 13.000 3,-1.000 12.000 5,1.000 13.000 3,-4.000 16.000 1,-6.000 23.000 0,-6.000 22.000 0,-6.000 22.000-1</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4"/>
    </inkml:context>
    <inkml:brush xml:id="br0">
      <inkml:brushProperty name="width" value="0.0482672117650509" units="cm"/>
      <inkml:brushProperty name="height" value="0.0482672117650509" units="cm"/>
      <inkml:brushProperty name="color" value="#fdd405"/>
      <inkml:brushProperty name="ignorePressure" value="0"/>
    </inkml:brush>
  </inkml:definitions>
  <inkml:trace contextRef="#ctx0" brushRef="#br0">103950.000 17550.000 455,'21.000'-41.000'5,"-5.000"19.000"8,-7.000 19.000 9,-5.000 19.000 8,-4.000 16.000 5,0.000 17.000 1,0.000 15.000 1,0.000 16.000 1,-2.000 7.000 0,-3.000 1.000 0,-3.000-1.000 2,-2.000 1.000 0,-3.000-3.000-2,1.000-2.000-6,-1.000-3.000-4,1.000-3.000-6,-1.000-4.000-5,1.000-3.000-4,-1.000-3.000-5,1.000-2.000-5,-3.000-3.000-2,-2.000 1.000 2,-3.000-1.000 0,-3.000 1.000 1,-4.000-6.000-11,-3.000-8.000-26,-3.000-10.000-25,-2.000-9.000-25,-1.000-13.000-7,3.000-16.000 9,3.000-15.000 10,4.000-15.000 9</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4"/>
    </inkml:context>
    <inkml:brush xml:id="br0">
      <inkml:brushProperty name="width" value="0.0410845279693604" units="cm"/>
      <inkml:brushProperty name="height" value="0.0410845279693604" units="cm"/>
      <inkml:brushProperty name="color" value="#fdd405"/>
      <inkml:brushProperty name="ignorePressure" value="0"/>
    </inkml:brush>
  </inkml:definitions>
  <inkml:trace contextRef="#ctx0" brushRef="#br0">103250.000 18400.000 535,'-46.000'1.000'6,"10.000"4.000"13,10.000 3.000 13,9.000 3.000 12,7.000 6.000 4,7.000 9.000-6,6.000 10.000-6,7.000 10.000-5,4.000 5.000-3,3.000 4.000 1,3.000 3.000 0,4.000 3.000 0,1.000-1.000-1,0.000-2.000-6,0.000-3.000-4,0.000-3.000-5,-2.000-4.000-5,-3.000-3.000-5,-3.000-3.000-7,-2.000-2.000-5,0.000-11.000-13,7.000-15.000-21,6.000-15.000-20,7.000-16.000-21,0.000-10.000-3,-2.000-3.000 15,-3.000-3.000 14,-3.000-2.000 14</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56250.000 44500.000,'-50.000'0.000,"50.000"-50.000,0.000 0.000,75.000 25.000,0.000 0.000,75.000 25.000,0.000 0.000,100.000 0.000,0.000 0.000,-25.000 25.000,0.000 0.000,-75.000 50.000,0.000 0.000,-150.000-25.000,0.000 0.000,0.000 0.000</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5"/>
    </inkml:context>
    <inkml:brush xml:id="br0">
      <inkml:brushProperty name="width" value="0.0395221561193466" units="cm"/>
      <inkml:brushProperty name="height" value="0.0395221561193466" units="cm"/>
      <inkml:brushProperty name="color" value="#fdd405"/>
      <inkml:brushProperty name="ignorePressure" value="0"/>
    </inkml:brush>
  </inkml:definitions>
  <inkml:trace contextRef="#ctx0" brushRef="#br0">104550.000 18250.000 556,'68.000'-25.000'0,"-11.000"0.000"0,-14.000 0.000 0,-11.000 0.000 0,-12.000 9.000 12,-9.000 19.000 23,-10.000 19.000 23,-8.000 19.000 23,-15.000 13.000 4,-19.000 10.000-19,-18.000 10.000-18,-19.000 9.000-18,-10.000 1.000-12,1.000-6.000-9,-1.000-6.000-7,1.000-6.000-9,-10.000 4.000-6,-19.000 16.000-5,-18.000 15.000-5,-19.000 17.000-4,-5.000 3.000-3,9.000-5.000 3,10.000-7.000 2,10.000-5.000 2,10.000-9.000 4,13.000-9.000 5,12.000-10.000 4,13.000-8.000 5,10.000-11.000 4,10.000-8.000 3,10.000-10.000 4,9.000-9.000 3,18.000-10.000 4,29.000-9.000 6,28.000-10.000 6,28.000-8.000 6,20.000-9.000-1,13.000-6.000-5,12.000-6.000-5,13.000-6.000-7,6.000-7.000-3,0.000-6.000-2,0.000-6.000-3,0.000-6.000-1,0.000-4.000-2,0.000 1.000-2,0.000-1.000-1,0.000 1.000-1,-2.000 2.000-1,-3.000 7.000 1,-3.000 6.000 1,-2.000 7.000 0,-11.000 4.000-1,-15.000 3.000-2,-15.000 3.000-2,-16.000 4.000-2,-21.000 8.000-2,-24.000 17.000-3,-26.000 15.000-3,-24.000 16.000-3,-21.000 12.000 0,-16.000 9.000 3,-15.000 10.000 1,-15.000 10.000 3,-12.000 7.000 1,-6.000 6.000 2,-6.000 7.000 3,-6.000 6.000 1,1.000 1.000-2,9.000-3.000-4,10.000-3.000-6,10.000-2.000-4,10.000-6.000-2,13.000-6.000 1,12.000-6.000 0,13.000-6.000 2,10.000-9.000 0,10.000-8.000-3,10.000-10.000-1,9.000-9.000-3</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7:45"/>
    </inkml:context>
    <inkml:brush xml:id="br0">
      <inkml:brushProperty name="width" value="0.0625479370355606" units="cm"/>
      <inkml:brushProperty name="height" value="0.0625479370355606" units="cm"/>
      <inkml:brushProperty name="color" value="#fdd405"/>
      <inkml:brushProperty name="ignorePressure" value="0"/>
    </inkml:brush>
  </inkml:definitions>
  <inkml:trace contextRef="#ctx0" brushRef="#br0">104400.000 20100.000 351,'18.000'-65.000'16,"-11.000"23.000"9,-14.000 22.000 10,-11.000 22.000 10,-6.000 15.000 1,4.000 9.000-4,3.000 10.000-7,3.000 10.000-5,1.000 4.000-5,1.000 0.000-4,-1.000 0.000-3,1.000 0.000-5,-1.000 0.000-3,1.000 0.000-3,-1.000 0.000-3,1.000 0.000-3,-3.000-2.000-2,-2.000-3.000 1,-3.000-3.000-1,-3.000-2.000 0,1.000-3.000 0,6.000 1.000 0,7.000-1.000 0,6.000 1.000 0,9.000-4.000 0,13.000-6.000-2,12.000-6.000 0,13.000-6.000 0,6.000-6.000 0,0.000-2.000 1,0.000-3.000 2,0.000-3.000 1,-2.000 1.000 1,-3.000 6.000 1,-3.000 7.000 1,-2.000 6.000 1,-3.000-1.000 1,1.000-5.000 0,-1.000-7.000 0,1.000-5.000 0,1.000-4.000 0,3.000 0.000 1,3.000 0.000 0,4.000 0.000 1,2.000 0.000-1,4.000 0.000 0,3.000 0.000 0,3.000 0.000-1,-1.000 0.000-1,-2.000 0.000 1,-3.000 0.000-1,-3.000 0.000 0,-2.000-4.000 2,0.000-5.000 5,0.000-7.000 5,0.000-5.000 6,-5.000-8.000 0,-9.000-5.000-1,-10.000-7.000-3,-8.000-5.000-2,-6.000-4.000-2,1.000 0.000-3,-1.000 0.000-4,1.000 0.000-2,1.000-8.000-4,3.000-16.000-7,3.000-15.000-4,4.000-15.000-7,7.000-28.000-1,13.000-36.000 1,12.000-39.000 1,13.000-36.000 2,1.000-6.000 2,-9.000 29.000 1,-10.000 28.000 1,-8.000 28.000 3,-8.000 20.000-14,-2.000 13.000-29,-3.000 12.000-27,-3.000 13.000-29</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852.000 493.000,'0.029'0.048,"0.045"0.075,0.052 0.086,0.052 0.087,0.048 0.080,0.042 0.070,0.035 0.058,0.028 0.046,0.009 0.010,0.010 0.011,0.005 0.002,0.002-0.004,0.000-0.008,-0.002-0.009,0.439 1.254,0.247 0.719,0.106 0.323,0.008 0.046,-0.055-0.134,-0.092-0.240,-0.059-0.045,-0.034-0.137,0.058-0.076,-0.034-0.178,-0.091-0.231,-0.121-0.247,0.073-0.129,-0.046-0.275,-0.086-0.276,-0.103-0.253,-0.105-0.218,-0.098-0.178,-0.085-0.138,-0.070-0.102,-0.055-0.072,-0.041-0.047,-0.029-0.028,-0.019-0.013,-0.011-0.003,-0.006 0.003,-0.002 0.007,0.601-0.680,0.357-0.418,0.173-0.215,0.043-0.069,-0.007-0.026,-0.038 0.004,-0.056 0.022,-0.063 0.033,0.361-0.607,0.237-0.383,0.435-0.488,0.162-0.151,-0.025 0.076,-0.143 0.216,0.050-0.024,0.022 0.046,-0.107 0.124,-0.183 0.164,-0.236 0.252,-0.252 0.289,-0.244 0.292,-0.221 0.272,-0.399 0.628,-0.028 0.077,2.140-1.000</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26600.000 2900.000,'-50.000'0.000,"-25.000"-50.000,0.000 0.000,50.000 75.000,0.000 0.000,25.000 0.000,0.000 0.000,-100.000 225.000,0.000 0.000,0.000 25.000,0.000 0.000,-100.000 150.000,0.000 0.000,50.000-150.000,0.000 0.000,75.000-150.000,0.000 0.000,150.000-250.000,0.000 0.000,-25.000 25.000</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26550.000 3750.000,'0.000'-50.000,"0.000"25.000,0.000 0.000,-50.000 25.000,0.000 0.000,50.000 100.000,0.000 0.000,25.000 50.000,0.000 0.000,50.000 25.000,0.000 0.000,0.000 0.000,0.000 0.000,-50.000 0.000,0.000 0.000,0.000-100.000,0.000 0.000,0.000-75.000,0.000 0.000,125.000-250.000,0.000 0.000,75.000-125.000,0.000 0.000,0.000-25.000,0.000 0.000,-75.000 225.000,0.000 0.000,-125.000 125.000</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31600.000 2800.000,'0.000'-50.000,"25.000"50.000,0.000 0.000,75.000-25.000,0.000 0.000,100.000 25.000,0.000 0.000,-50.000 0.000,0.000 0.000,-75.000 25.000,0.000 0.000,-75.000 75.000,0.000 0.000,-25.000-75.000</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32000.000 3450.000,'-150.000'0.000,"75.000"0.000,0.000 0.000,50.000 0.000,0.000 0.000,25.000-25.000,0.000 0.000,0.000 200.000,0.000 0.000,-25.000 125.000,0.000 0.000,0.000 75.000,0.000 0.000,0.000 50.000,0.000 0.000,25.000-100.000,0.000 0.000,25.000-225.000,0.000 0.000,0.000-50.000</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31550.000 4800.000,'0.000'-50.000,"0.000"-25.000,0.000 0.000,125.000 25.000,0.000 0.000,100.000 50.000,0.000 0.000,-25.000 75.000,0.000 0.000,-125.000-75.000</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35350.000 2500.000,'100.000'-200.000,"-75.000"175.000,0.000 0.000,125.000 0.000,0.000 0.000,0.000 25.000,0.000 0.000,-50.000 125.000,0.000 0.000,-50.000 75.000,0.000 0.000,-125.000 50.000,0.000 0.000,-50.000 0.000,0.000 0.000,25.000-75.000,0.000 0.000,25.000-100.000,0.000 0.000,50.000-50.000</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35300.000 3650.000,'-50.000'-150.000,"25.000"75.000,0.000 0.000,0.000 50.000,0.000 0.000,25.000 0.000,0.000 0.000,0.000 150.000,0.000 0.000,0.000 175.000,0.000 0.000,25.000 125.000,0.000 0.000,-25.000 300.000,0.000 0.000,0.000-325.000,0.000 0.000,0.000-200.000</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56300.000 45200.000,'-200.000'0.000,"125.000"0.000,0.000 0.000,125.000-25.000,0.000 0.000,150.000 0.000,0.000 0.000,150.000 25.000,0.000 0.000,25.000 25.000,0.000 0.000,-275.000-25.000,0.000 0.000,-25.000 25.000</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5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11850.000 34250.000,'0.000'-150.000,"0.000"125.000,0.000 0.000,25.000-25.000,0.000 0.000,50.000 0.000,0.000 0.000,25.000 50.000,0.000 0.000,-50.000 150.000,0.000 0.000,-25.000 75.000,0.000 0.000,-50.000-50.000,0.000 0.000,-50.000-25.000,0.000 0.000,-25.000-75.000,0.000 0.000,25.000-75.000,0.000 0.000,25.000-150.000,0.000 0.000,25.000 50.000,0.000 0.000,25.000 50.000,0.000 0.000,0.000 75.000,0.000 0.000,0.000 125.000,0.000 0.000,-25.000 125.000,0.000 0.000,25.000 25.000,0.000 0.000,0.000-50.000,0.000 0.000,50.000-200.000</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12550.000 35350.000,'150.000'50.000,"-100.000"0.000,0.000 0.000,-25.000 50.000,0.000 0.000,-50.000 50.000,0.000 0.000,-25.000-25.000,0.000 0.000,50.000-75.000,0.000 0.000,25.000-25.000,0.000 0.000,125.000-200.000,0.000 0.000,25.000-50.000,0.000 0.000,-50.000 75.000,0.000 0.000,-75.000 25.000,0.000 0.000,-25.000 25.000,0.000 0.000,0.000 50.000,0.000 0.000,-25.000 0.000,0.000 0.000,25.000 50.000,0.000 0.000,-25.000 25.000,0.000 0.000,0.000 75.000,0.000 0.000,0.000 150.000,0.000 0.000,0.000-50.000,0.000 0.000,0.000-75.000,0.000 0.000,50.000-100.000,0.000 0.000,50.000-125.000,0.000 0.000,25.000-125.000,0.000 0.000,-25.000-25.000,0.000 0.000,-100.000 50.000,0.000 0.000,-50.000 50.000,0.000 0.000,-50.000 125.000,0.000 0.000,0.000 75.000,0.000 0.000,75.000 75.000,0.000 0.000,25.000-75.000,0.000 0.000,0.000 0.000</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15200.000 34600.000,'-50.000'50.000,"50.000"-25.000,0.000 0.000,0.000 75.000,0.000 0.000,0.000 25.000,0.000 0.000,25.000 25.000,0.000 0.000,25.000-25.000,0.000 0.000,0.000 0.000,0.000 0.000,0.000-25.000,0.000 0.000,-50.000 0.000,0.000 0.000,-75.000 0.000,0.000 0.000,-100.000 0.000,0.000 0.000,0.000-100.000,0.000 0.000,100.000-25.000,0.000 0.000,50.000-25.000</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5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15300.000 34850.000,'150.000'-100.000,"25.000"25.000,0.000 0.000,-50.000 50.000,0.000 0.000,-50.000 0.000</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45900.000 34100.000,'0.000'-50.000,"0.000"25.000,0.000 0.000,0.000 0.000,0.000 0.000,0.000 50.000,0.000 0.000,-75.000 100.000,0.000 0.000,-50.000 75.000,0.000 0.000,-50.000 50.000,0.000 0.000,75.000-100.000,0.000 0.000,50.000-100.000,0.000 0.000,75.000-100.000,0.000 0.000,150.000-125.000,0.000 0.000,25.000 0.000,0.000 0.000,-75.000 100.000,0.000 0.000,-100.000 75.000,0.000 0.000,0.000 25.000,0.000 0.000,-25.000 100.000,0.000 0.000,0.000 25.000,0.000 0.000,25.000-25.000,0.000 0.000,50.000-75.000,0.000 0.000,0.000-75.000,0.000 0.000,25.000-125.000,0.000 0.000,25.000-50.000,0.000 0.000,-50.000 75.000,0.000 0.000,-50.000 50.000,0.000 0.000,0.000 50.000,0.000 0.000,0.000 100.000,0.000 0.000,-50.000 75.000,0.000 0.000,-25.000 50.000,0.000 0.000,25.000-75.000,0.000 0.000,25.000-75.000,0.000 0.000,0.000-125.000,0.000 0.000,25.000-75.000,0.000 0.000,25.000 50.000,0.000 0.000,50.000 50.000,0.000 0.000,0.000 50.000,0.000 0.000,-25.000 0.000,0.000 0.000,0.000 0.000,0.000 0.000,-50.000-25.000,0.000 0.000,-25.000 0.000,0.000 0.000,25.000 0.000</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47950.000 33950.000,'50.000'-350.000,"-50.000"225.000,0.000 0.000,0.000 50.000,0.000 0.000,0.000 225.000,0.000 0.000,-25.000 125.000,0.000 0.000,0.000 0.000,0.000 0.000,0.000 75.000,0.000 0.000,-25.000 100.000,0.000 0.000,25.000-125.000,0.000 0.000,25.000-175.000,0.000 0.000,-25.000-125.000,0.000 0.000,0.000-25.000</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6:5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48300.000 34850.000,'50.000'-200.000,"25.000"175.000,0.000 0.000,-50.000 50.000,0.000 0.000,0.000 100.000,0.000 0.000,-50.000 25.000,0.000 0.000,25.000-75.000,0.000 0.000,50.000-50.000,0.000 0.000,50.000-25.000,0.000 0.000,0.000 25.000,0.000 0.000,-100.000 225.000,0.000 0.000,-225.000 125.000,0.000 0.000,100.000-200.000,0.000 0.000,50.000-100.000</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0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91750.000 20950.000,'0.000'-300.000,"0.000"225.000,0.000 0.000,-75.000 25.000,0.000 0.000,-50.000 25.000,0.000 0.000,-75.000 25.000,0.000 0.000,-25.000 0.000,0.000 0.000,0.000 50.000,0.000 0.000,25.000 50.000,0.000 0.000,25.000 50.000,0.000 0.000,50.000 0.000,0.000 0.000,25.000 25.000,0.000 0.000,25.000 25.000,0.000 0.000,-25.000 25.000,0.000 0.000,0.000-25.000,0.000 0.000,25.000-25.000,0.000 0.000,0.000-50.000,0.000 0.000,50.000 75.000,0.000 0.000,25.000-100.000,0.000 0.000,25.000 75.000,0.000 0.000,0.000 0.000,0.000 0.000,25.000 25.000,0.000 0.000,-25.000-50.000,0.000 0.000,50.000 75.000,0.000 0.000,0.000-75.000,0.000 0.000,0.000-25.000,0.000 0.000,25.000-25.000,0.000 0.000,50.000-50.000,0.000 0.000,75.000-25.000,0.000 0.000,0.000-25.000,0.000 0.000,-25.000-25.000,0.000 0.000,0.000-50.000,0.000 0.000,-25.000 25.000,0.000 0.000,25.000 0.000,0.000 0.000,75.000-50.000,0.000 0.000,0.000-50.000,0.000 0.000,25.000-75.000,0.000 0.000,-75.000-100.000,0.000 0.000,-100.000 50.000,0.000 0.000,-50.000 50.000,0.000 0.000,0.000 50.000,0.000 0.000,-25.000 0.000,0.000 0.000,-25.000 125.000,0.000 0.000,25.000-150.000,0.000 0.000,-50.000 125.000,0.000 0.000,25.000-225.000,0.000 0.000,-25.000 100.000,0.000 0.000,-100.000 25.000,0.000 0.000,-50.000 75.000,0.000 0.000,-75.000-25.000,0.000 0.000,-125.000 0.000,0.000 0.000,-25.000 0.000,0.000 0.000,75.000 125.000,0.000 0.000,175.000 0.000,0.000 0.000,-225.000 25.000,0.000 0.000,225.000 0.000,0.000 0.000,-300.000 125.000,0.000 0.000,25.000 50.000,0.000 0.000,300.000-125.000</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91250.000 16350.000,'0.000'-100.000,"50.000"75.000,0.000 0.000,225.000-50.000,0.000 0.000,125.000 0.000,0.000 0.000,-75.000 25.000,0.000 0.000,-200.000 25.000,0.000 0.000,-150.000 100.000,0.000 0.000,-175.000 25.000,0.000 0.000,25.000-25.000,0.000 0.000,50.000-25.000,0.000 0.000,50.000-50.000,0.000 0.000,50.000 0.000,0.000 0.000,0.000 75.000,0.000 0.000,-75.000 175.000,0.000 0.000,-50.000 50.000,0.000 0.000,25.000-25.000,0.000 0.000,50.000-125.000,0.000 0.000,75.000-100.000,0.000 0.000,75.000-75.000,0.000 0.000,-25.000-50.000</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0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92350.000 17500.000,'200.000'-350.000,"-100.000"225.000,0.000 0.000,-75.000 75.000,0.000 0.000,25.000 50.000,0.000 0.000,-50.000 175.000,0.000 0.000,-100.000 50.000,0.000 0.000,25.000 0.000,0.000 0.000,50.000-50.000,0.000 0.000,50.000-50.000,0.000 0.000,125.000-75.000,0.000 0.000,75.000-50.000,0.000 0.000,-100.000-50.000,0.000 0.000,-75.000 0.000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2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69650.000 19250.000,'0.000'-200.000,"50.000"125.000,0.000 0.000,25.000 75.000,0.000 0.000,125.000 50.000,0.000 0.000,150.000-25.000,0.000 0.000,250.000-75.000,0.000 0.000,50.000-25.000,0.000 0.000,75.000 25.000,0.000 0.000,0.000 50.000,0.000 0.000,-25.000 0.000,0.000 0.000,-75.000 0.000,0.000 0.000,-75.000 0.000,0.000 0.000,-125.000 0.000,0.000 0.000,-150.000 50.000,0.000 0.000,-125.000 75.000,0.000 0.000,-100.000 0.000,0.000 0.000,-50.000 50.000,0.000 0.000,-25.000 25.000,0.000 0.000,-50.000 50.000,0.000 0.000,-50.000 50.000,0.000 0.000,25.000 50.000,0.000 0.000,50.000 25.000,0.000 0.000,50.000-25.000,0.000 0.000,0.000-100.000,0.000 0.000,50.000-25.000,0.000 0.000,-50.000-50.000,0.000 0.000,-50.000-50.000,0.000 0.000,25.000-75.000</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60200.000 43650.000,'250.000'-100.000,"-150.000"75.000,0.000 0.000,75.000 50.000,0.000 0.000,-75.000 125.000,0.000 0.000,-150.000 75.000,0.000 0.000,-175.000 25.000,0.000 0.000,25.000-100.000,0.000 0.000,75.000-75.000,0.000 0.000,100.000-75.000,0.000 0.000,50.000-25.000,0.000 0.000,175.000 0.000,0.000 0.000,75.000 0.000,0.000 0.000,-25.000 0.000,0.000 0.000,-200.000 0.000</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94600.000 17850.000,'-100.000'-100.000,"50.000"75.000,0.000 0.000,50.000 100.000,0.000 0.000,0.000 25.000,0.000 0.000,0.000 25.000,0.000 0.000,0.000 50.000,0.000 0.000,-25.000 0.000,0.000 0.000,25.000-50.000,0.000 0.000,25.000-50.000,0.000 0.000,-50.000 0.000,0.000 0.000,-100.000 0.000,0.000 0.000,-50.000 25.000,0.000 0.000,-100.000 0.000,0.000 0.000,200.000-125.000,0.000 0.000,50.000-50.000</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94350.000 17850.000,'50.000'-100.000,"50.000"75.000,0.000 0.000,100.000 0.000,0.000 0.000,0.000 25.000,0.000 0.000,-150.000 0.000,0.000 0.000,-25.000-25.000</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0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96050.000 13650.000,'50.000'-100.000,"-25.000"25.000,0.000 0.000,-25.000 25.000,0.000 0.000,-75.000 50.000,0.000 0.000,-100.000 175.000,0.000 0.000,0.000 200.000,0.000 0.000,75.000-50.000,0.000 0.000,75.000-75.000,0.000 0.000,75.000-100.000,0.000 0.000,100.000-100.000,0.000 0.000,75.000-150.000,0.000 0.000,-100.000-100.000,0.000 0.000,-150.000 100.000,0.000 0.000,-175.000 75.000,0.000 0.000,-100.000 150.000,0.000 0.000,0.000 75.000,0.000 0.000,200.000-150.000</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35050.000 40000.000,'-100.000'0.000,"0.000"-25.000,0.000 0.000,175.000 25.000,0.000 0.000,150.000-25.000,0.000 0.000,50.000 0.000,0.000 0.000,0.000 0.000,0.000 0.000,-75.000 25.000,0.000 0.000,-100.000 0.000,0.000 0.000,-50.000 0.000,0.000 0.000,-50.000-25.000</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35950.000 40150.000,'-50.000'0.000,"25.000"0.000,0.000 0.000,-25.000 100.000,0.000 0.000,0.000 125.000,0.000 0.000,-25.000 75.000,0.000 0.000,-25.000-25.000,0.000 0.000,75.000-125.000,0.000 0.000,50.000-150.000,0.000 0.000,0.000-50.000</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36450.000 40600.000,'0.000'-50.000,"25.000"100.000,0.000 0.000,-25.000 175.000,0.000 0.000,-25.000 50.000,0.000 0.000,-25.000-50.000,0.000 0.000,50.000-75.000,0.000 0.000,25.000-75.000,0.000 0.000,100.000-25.000,0.000 0.000,0.000-50.000,0.000 0.000,-25.000-25.000,0.000 0.000,-50.000 0.000</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37800.000 41300.000,'0.000'-50.000,"0.000"25.000,0.000 0.000,0.000 50.000,0.000 0.000,-25.000 150.000,0.000 0.000,25.000 0.000,0.000 0.000,0.000-50.000,0.000 0.000,0.000 0.000,0.000 0.000,75.000-25.000,0.000 0.000,25.000-25.000,0.000 0.000,-75.000 25.000,0.000 0.000,-25.000-25.000,0.000 0.000,-100.000 125.000,0.000 0.000,-75.000-50.000,0.000 0.000,50.000-100.000,0.000 0.000,75.000-75.000,0.000 0.000,25.000-25.000</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37800.000 42050.000,'50.000'-250.000,"50.000"200.000,0.000 0.000,100.000 25.000,0.000 0.000,-25.000 25.000,0.000 0.000,-150.000 0.000</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38250.000 38050.000,'0.000'-250.000,"-25.000"225.000,0.000 0.000,-25.000 50.000,0.000 0.000,-50.000 200.000,0.000 0.000,-25.000 125.000,0.000 0.000,75.000-100.000,0.000 0.000,50.000-75.000,0.000 0.000,100.000-100.000,0.000 0.000,50.000-75.000,0.000 0.000,0.000-100.000,0.000 0.000,-125.000 0.000,0.000 0.000,-50.000 25.000,0.000 0.000,-125.000 75.000,0.000 0.000,-25.000 125.000,0.000 0.000,125.000-75.000,0.000 0.000,-25.000 25.000</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1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6150.000 27500.000,'-200.000'-150.000,"200.000"175.000,0.000 0.000,100.000 275.000,0.000 0.000,0.000-50.000,0.000 0.000,75.000 75.000,0.000 0.000,-50.000-175.000,0.000 0.000,0.000-50.000,0.000 0.000,100.000-125.000,0.000 0.000,200.000-300.000,0.000 0.000,300.000-350.000,0.000 0.000,50.000 125.000,0.000 0.000,-300.000 300.000,0.000 0.000,75.000 125.000,0.000 0.000,-475.000 100.000</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63050.000 43250.000,'0.000'-50.000,"-50.000"75.000,0.000 0.000,-50.000 150.000,0.000 0.000,-50.000 125.000,0.000 0.000,0.000-50.000,0.000 0.000,75.000-150.000,0.000 0.000,75.000-75.000,0.000 0.000,50.000-200.000,0.000 0.000,100.000-75.000,0.000 0.000,-25.000 125.000,0.000 0.000,-25.000 75.000,0.000 0.000,-75.000 100.000,0.000 0.000,-25.000 75.000,0.000 0.000,0.000 50.000,0.000 0.000,0.000-50.000,0.000 0.000,0.000-50.000,0.000 0.000,25.000-75.000,0.000 0.000,100.000-225.000,0.000 0.000,75.000-175.000,0.000 0.000,-50.000 100.000,0.000 0.000,-75.000 175.000,0.000 0.000,-150.000 200.000,0.000 0.000,0.000 75.000,0.000 0.000,75.000-125.000</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2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74600.000 30650.000,'-50.000'0.000,"50.000"-25.000,0.000 0.000,0.000 75.000,0.000 0.000,-50.000 100.000,0.000 0.000,-25.000-25.000,0.000 0.000,25.000 0.000,0.000 0.000,-25.000 25.000,0.000 0.000,25.000 0.000,0.000 0.000,25.000-50.000,0.000 0.000,0.000-25.000,0.000 0.000,0.000-100.000</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74700.000 30600.000,'-50.000'0.000,"75.000"-50.000,0.000 0.000,25.000 50.000,0.000 0.000,-25.000 0.000,0.000 0.000,0.000 0.000,0.000 0.000,-25.000 25.000,0.000 0.000,0.000 25.000,0.000 0.000,0.000 25.000,0.000 0.000,0.000 50.000,0.000 0.000,25.000 0.000,0.000 0.000,-25.000-50.000,0.000 0.000,25.000-50.000,0.000 0.000,0.000 0.000,0.000 0.000,-25.000 50.000,0.000 0.000,25.000 50.000,0.000 0.000,0.000-25.000,0.000 0.000,-25.000-25.000,0.000 0.000,25.000-50.000,0.000 0.000,0.000 0.000,0.000 0.000,0.000 0.000,0.000 0.000,0.000-25.000,0.000 0.000,100.000-100.000,0.000 0.000,0.000-125.000,0.000 0.000,25.000-75.000,0.000 0.000,-50.000 75.000,0.000 0.000,-75.000 125.000,0.000 0.000,-50.000 175.000,0.000 0.000,-25.000-25.000</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2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74200.000 36050.000,'-100.000'-50.000,"100.000"0.000,0.000 0.000,150.000-25.000,0.000 0.000,75.000 0.000,0.000 0.000,-25.000 50.000,0.000 0.000,-100.000 125.000,0.000 0.000,-100.000 125.000,0.000 0.000,-125.000 25.000,0.000 0.000,0.000-50.000,0.000 0.000,0.000-75.000,0.000 0.000,75.000-75.000,0.000 0.000,50.000-175.000,0.000 0.000,0.000-75.000,0.000 0.000,0.000 75.000,0.000 0.000,0.000 25.000,0.000 0.000,-50.000 50.000,0.000 0.000,25.000 0.000,0.000 0.000,25.000 100.000,0.000 0.000,0.000 175.000,0.000 0.000,-50.000 100.000,0.000 0.000,-50.000 250.000,0.000 0.000,25.000 50.000,0.000 0.000,75.000-475.000,0.000 0.000,-25.000-25.000</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2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97750.000 29150.000,'0.000'-50.000,"0.000"-25.000,0.000 0.000,0.000 50.000,0.000 0.000,-50.000-25.000,0.000 0.000,25.000 0.000,0.000 0.000,-25.000 0.000,0.000 0.000,0.000 0.000,0.000 0.000,-50.000 25.000,0.000 0.000,0.000 25.000,0.000 0.000,-50.000 50.000,0.000 0.000,-25.000 25.000,0.000 0.000,-50.000 50.000,0.000 0.000,50.000 0.000,0.000 0.000,50.000 0.000,0.000 0.000,75.000 25.000,0.000 0.000,50.000 50.000,0.000 0.000,25.000 25.000,0.000 0.000,100.000-75.000,0.000 0.000,75.000-75.000,0.000 0.000,25.000-50.000,0.000 0.000,-25.000-50.000,0.000 0.000,25.000-125.000,0.000 0.000,-50.000-50.000,0.000 0.000,-75.000-50.000,0.000 0.000,-50.000-25.000,0.000 0.000,-75.000 50.000,0.000 0.000,-75.000 125.000,0.000 0.000,0.000 100.000,0.000 0.000,50.000 25.000</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100750.000 26350.000,'-50.000'0.000,"25.000"-25.000,0.000 0.000,0.000 0.000,0.000 0.000,25.000 0.000,0.000 0.000,25.000 0.000,0.000 0.000,50.000 25.000,0.000 0.000,50.000 0.000,0.000 0.000,-25.000 25.000,0.000 0.000,-50.000-25.000,0.000 0.000,-50.000 25.000,0.000 0.000,0.000 0.000,0.000 0.000,-25.000-25.000,0.000 0.000,-50.000 0.000,0.000 0.000,-25.000 0.000,0.000 0.000,25.000 0.000,0.000 0.000,25.000 0.000,0.000 0.000,25.000 0.000,0.000 0.000,75.000-25.000,0.000 0.000,75.000 0.000,0.000 0.000,0.000 25.000,0.000 0.000,-50.000 0.000,0.000 0.000,-200.000 25.000,0.000 0.000,0.000 0.000,0.000 0.000,75.000-25.000,0.000 0.000,25.000 0.000,0.000 0.000,150.000-25.000,0.000 0.000,50.000 25.000,0.000 0.000,-50.000 0.000,0.000 0.000,-75.000 0.000,0.000 0.000,-100.000 0.000,0.000 0.000,25.000 25.000</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3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100850.000 26400.000,'0.000'-50.000,"50.000"50.000,0.000 0.000,25.000-25.000,0.000 0.000,0.000 25.000,0.000 0.000,50.000 0.000,0.000 0.000,-75.000 0.000,0.000 0.000,-25.000 0.000</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2:57: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102750.000 25900.000,'-50.000'-100.000,"0.000"50.000,0.000 0.000,0.000 0.000,0.000 0.000,-25.000 25.000,0.000 0.000,-75.000 0.000,0.000 0.000,-75.000-50.000,0.000 0.000,-75.000 0.000,0.000 0.000,0.000 25.000,0.000 0.000,0.000 25.000,0.000 0.000,75.000 0.000,0.000 0.000,-200.000 50.000,0.000 0.000,50.000 0.000,0.000 0.000,-50.000 25.000,0.000 0.000,-25.000 0.000,0.000 0.000,50.000 25.000,0.000 0.000,25.000 50.000,0.000 0.000,-50.000 25.000,0.000 0.000,50.000 0.000,0.000 0.000,25.000 25.000,0.000 0.000,25.000 100.000,0.000 0.000,0.000 100.000,0.000 0.000,50.000-25.000,0.000 0.000,50.000 0.000,0.000 0.000,100.000 50.000,0.000 0.000,75.000 75.000,0.000 0.000,75.000 0.000,0.000 0.000,175.000-25.000,0.000 0.000,125.000-25.000,0.000 0.000,150.000-75.000,0.000 0.000,25.000-25.000,0.000 0.000,100.000-75.000,0.000 0.000,100.000-150.000,0.000 0.000,75.000-225.000,0.000 0.000,-25.000-125.000,0.000 0.000,50.000-25.000,0.000 0.000,-125.000-100.000,0.000 0.000,-50.000-175.000,0.000 0.000,-200.000-50.000,0.000 0.000,-150.000-125.000,0.000 0.000,-25.000 0.000,0.000 0.000,-100.000 50.000,0.000 0.000,-150.000 175.000,0.000 0.000,-300.000 175.000,0.000 0.000,-250.000 100.000,0.000 0.000,-150.000 75.000,0.000 0.000,475.000 125.000</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1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80550.000 18300.000,'0.000'-50.000,"75.000"-150.000,0.000 0.000,-150.000 475.000,0.000 0.000,-25.000 75.000,0.000 0.000,-50.000 300.000,0.000 0.000,75.000-150.000,0.000 0.000,75.000-75.000,0.000 0.000,25.000-300.000,0.000 0.000,0.000-75.000</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1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81550.000 18200.000,'0.000'-50.000,"0.000"25.000,0.000 0.000,0.000 0.000,0.000 0.000,0.000 100.000,0.000 0.000,0.000 75.000,0.000 0.000,0.000 100.000,0.000 0.000,0.000 25.000,0.000 0.000,50.000 0.000,0.000 0.000,25.000-100.000,0.000 0.000,25.000-75.000,0.000 0.000,-50.000-50.000,0.000 0.000,-50.000-25.000,0.000 0.000,-50.000 0.000,0.000 0.000,-75.000 50.000,0.000 0.000,-25.000 25.000,0.000 0.000,-25.000 0.000,0.000 0.000,50.000-50.000,0.000 0.000,25.000-100.000,0.000 0.000,100.000 0.000,0.000 0.000,-25.000 0.000</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11"/>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81650.000 18450.000,'0.000'-50.000,"50.000"-50.000,0.000 0.000,50.000 50.000,0.000 0.000,100.000 25.000,0.000 0.000,50.000 25.000,0.000 0.000,-175.000 50.000,0.000 0.000,-25.000-25.000</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64400.000 44100.000,'50.000'0.000,"50.000"-75.000,0.000 0.000,-75.000 0.000,0.000 0.000,25.000-50.000,0.000 0.000,-50.000 75.000,0.000 0.000,-100.000 50.000,0.000 0.000,-50.000 75.000,0.000 0.000,50.000 50.000,0.000 0.000,50.000-50.000,0.000 0.000,50.000-25.000,0.000 0.000,25.000-50.000,0.000 0.000,75.000 0.000,0.000 0.000,-25.000-25.000,0.000 0.000,-25.000 100.000,0.000 0.000,-25.000 0.000,0.000 0.000,25.000-50.000,0.000 0.000,75.000-125.000,0.000 0.000,25.000-25.000,0.000 0.000,-75.000 100.000,0.000 0.000,-50.000 100.000,0.000 0.000,-25.000 25.000,0.000 0.000,0.000-25.000,0.000 0.000,25.000-100.000,0.000 0.000,25.000 0.000,0.000 0.000,-25.000-50.000</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84300.000 37500.000,'0.000'-50.000,"-25.000"50.000,0.000 0.000,-50.000 25.000,0.000 0.000,-25.000 50.000,0.000 0.000,-25.000 0.000,0.000 0.000,0.000 25.000,0.000 0.000,-25.000 25.000,0.000 0.000,50.000 0.000,0.000 0.000,50.000-100.000,0.000 0.000,75.000-75.000,0.000 0.000,25.000 0.000</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83950.000 37500.000,'200.000'-50.000,"-75.000"50.000,0.000 0.000,-75.000 25.000,0.000 0.000,75.000 25.000,0.000 0.000,25.000 0.000,0.000 0.000,-25.000 0.000,0.000 0.000,-25.000 0.000,0.000 0.000,-50.000 25.000,0.000 0.000,-50.000 0.000,0.000 0.000,0.000 0.000,0.000 0.000,-25.000 50.000,0.000 0.000,25.000 0.000,0.000 0.000,-25.000 25.000,0.000 0.000,25.000 25.000,0.000 0.000,25.000 25.000,0.000 0.000,0.000-50.000,0.000 0.000,-25.000 25.000,0.000 0.000,0.000-50.000,0.000 0.000,0.000-75.000</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82600.000 39000.000,'-50.000'-50.000,"-50.000"0.000,0.000 0.000,150.000 150.000,0.000 0.000,0.000 100.000,0.000 0.000,-25.000 50.000,0.000 0.000,-25.000 25.000,0.000 0.000,0.000-25.000,0.000 0.000,-25.000-25.000,0.000 0.000,25.000-75.000,0.000 0.000,-25.000-75.000,0.000 0.000,25.000-50.000,0.000 0.000,25.000-25.000,0.000 0.000,50.000 0.000,0.000 0.000,25.000-25.000,0.000 0.000,25.000 0.000,0.000 0.000,0.000 25.000,0.000 0.000,0.000 75.000,0.000 0.000,-25.000 75.000,0.000 0.000,0.000-50.000,0.000 0.000,25.000 0.000,0.000 0.000,0.000-100.000,0.000 0.000,-25.000-50.000,0.000 0.000,-25.000-25.000,0.000 0.000,25.000-75.000,0.000 0.000,-25.000-75.000,0.000 0.000,0.000-75.000,0.000 0.000,-25.000 100.000,0.000 0.000,-50.000 125.000</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84200.000 39900.000,'-50.000'-50.000,"0.000"-25.000,0.000 0.000,25.000 50.000,0.000 0.000,0.000 50.000,0.000 0.000,25.000 150.000,0.000 0.000,0.000 50.000,0.000 0.000,50.000-75.000,0.000 0.000,25.000-125.000,0.000 0.000,25.000-100.000,0.000 0.000,-25.000-100.000,0.000 0.000,-75.000-50.000,0.000 0.000,-25.000 75.000,0.000 0.000,0.000 100.000</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84250.000 36600.000,'0.000'-100.000,"-25.000"-100.000,0.000 0.000,25.000 150.000,0.000 0.000,0.000-25.000,0.000 0.000,50.000 75.000,0.000 0.000,-25.000 175.000,0.000 0.000,-25.000 50.000,0.000 0.000,0.000-50.000,0.000 0.000,0.000-150.000,0.000 0.000,-25.000 0.000</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84050.000 34850.000,'-50.000'-50.000,"-50.000"-50.000,0.000 0.000,75.000 50.000,0.000 0.000,-25.000 100.000,0.000 0.000,0.000 75.000,0.000 0.000,25.000 25.000,0.000 0.000,25.000-75.000,0.000 0.000,75.000-50.000,0.000 0.000,75.000-125.000,0.000 0.000,-50.000 0.000,0.000 0.000,-50.000-50.000,0.000 0.000,-75.000 50.000,0.000 0.000,-25.000 25.000,0.000 0.000,0.000 75.000,0.000 0.000,25.000-25.000,0.000 0.000,125.000 0.000,0.000 0.000,25.000-25.000,0.000 0.000,-50.000 50.000,0.000 0.000,-25.000 25.000,0.000 0.000,-50.000 50.000,0.000 0.000,-50.000 75.000,0.000 0.000,0.000-25.000,0.000 0.000,25.000-75.000,0.000 0.000,25.000-25.000,0.000 0.000,75.000-50.000,0.000 0.000,0.000-25.000,0.000 0.000,25.000 0.000,0.000 0.000,-50.000 25.000,0.000 0.000,0.000 0.000,0.000 0.000,-25.000 0.000</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85350.000 34200.000,'0.000'-100.000,"0.000"75.000,0.000 0.000,25.000 100.000,0.000 0.000,-25.000 125.000,0.000 0.000,0.000 75.000,0.000 0.000,0.000 75.000,0.000 0.000,50.000-175.000,0.000 0.000,-25.000-75.000</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85850.000 41050.000,'-50.000'-200.000,"175.000"275.000,0.000 0.000,100.000 75.000,0.000 0.000,25.000 0.000,0.000 0.000,-75.000-25.000,0.000 0.000,-125.000-100.000</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88850.000 41650.000,'50.000'-150.000,"-75.000"150.000,0.000 0.000,-50.000 25.000,0.000 0.000,-50.000 100.000,0.000 0.000,0.000 50.000,0.000 0.000,75.000-50.000,0.000 0.000,50.000-50.000,0.000 0.000,125.000-50.000,0.000 0.000,25.000-75.000,0.000 0.000,-25.000-25.000,0.000 0.000,-25.000-50.000,0.000 0.000,0.000-75.000,0.000 0.000,-50.000 50.000,0.000 0.000,-25.000 100.000,0.000 0.000,-25.000 75.000,0.000 0.000,-25.000 125.000,0.000 0.000,0.000 0.000,0.000 0.000,0.000 0.000,0.000 0.000,0.000 25.000,0.000 0.000,25.000-150.000,0.000 0.000,0.000-75.000,0.000 0.000,25.000-100.000,0.000 0.000,0.000 50.000,0.000 0.000,0.000 50.000,0.000 0.000,25.000 50.000,0.000 0.000,25.000-25.000,0.000 0.000,-25.000 25.000,0.000 0.000,-25.000 0.000,0.000 0.000,0.000 25.000,0.000 0.000,-25.000-75.000,0.000 0.000,0.000 25.000</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89950.000 41350.000,'100.000'-200.000,"-100.000"150.000,0.000 0.000,0.000 25.000,0.000 0.000,0.000 75.000,0.000 0.000,-25.000 150.000,0.000 0.000,-25.000 75.000,0.000 0.000,0.000 75.000,0.000 0.000,0.000 75.000,0.000 0.000,0.000-350.000</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67000.000 42750.000,'-100.000'0.000,"25.000"0.000,0.000 0.000,-25.000 75.000,0.000 0.000,-50.000 150.000,0.000 0.000,50.000 25.000,0.000 0.000,75.000-100.000,0.000 0.000,75.000-125.000,0.000 0.000,125.000-150.000,0.000 0.000,25.000-25.000,0.000 0.000,-75.000 75.000,0.000 0.000,-100.000 100.000,0.000 0.000,-50.000 100.000,0.000 0.000,-25.000 100.000,0.000 0.000,25.000-125.000,0.000 0.000,50.000-50.000,0.000 0.000,75.000-125.000,0.000 0.000,125.000-125.000,0.000 0.000,-100.000 50.000,0.000 0.000,-100.000 50.000,0.000 0.000,-50.000 0.000,0.000 0.000,-25.000 0.000,0.000 0.000,0.000 50.000,0.000 0.000,25.000 50.000,0.000 0.000,-25.000 175.000,0.000 0.000,0.000 150.000,0.000 0.000,75.000-125.000,0.000 0.000,75.000-100.000,0.000 0.000,50.000-75.000,0.000 0.000,50.000-25.000,0.000 0.000,-50.000 25.000,0.000 0.000,-125.000 75.000,0.000 0.000,-125.000 100.000,0.000 0.000,-50.000 50.000,0.000 0.000,-50.000 50.000,0.000 0.000,75.000 25.000,0.000 0.000,50.000-200.000,0.000 0.000,50.000-100.000</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90350.000 42150.000,'-50.000'0.000,"0.000"-25.000,0.000 0.000,100.000 25.000,0.000 0.000,175.000 0.000,0.000 0.000,25.000 25.000,0.000 0.000,-50.000 0.000,0.000 0.000,-100.000 25.000,0.000 0.000,-75.000-25.000</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3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90500.000 42900.000,'-100.000'0.000,"75.000"0.000,0.000 0.000,75.000 0.000,0.000 0.000,225.000 0.000,0.000 0.000,-75.000 0.000,0.000 0.000,-25.000 25.000,0.000 0.000,-125.000 0.000</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93300.000 42400.000,'0.000'-50.000,"-25.000"25.000,0.000 0.000,-75.000 0.000,0.000 0.000,-25.000 50.000,0.000 0.000,50.000 50.000,0.000 0.000,50.000 25.000,0.000 0.000,25.000 50.000,0.000 0.000,0.000-25.000,0.000 0.000,100.000-75.000,0.000 0.000,50.000-100.000,0.000 0.000,25.000-100.000,0.000 0.000,-75.000-25.000,0.000 0.000,-50.000 75.000,0.000 0.000,-25.000 25.000,0.000 0.000,-25.000 50.000,0.000 0.000,0.000 50.000,0.000 0.000,0.000 125.000,0.000 0.000,-25.000 25.000,0.000 0.000,-25.000 25.000,0.000 0.000,-25.000-50.000,0.000 0.000,125.000-300.000,0.000 0.000,25.000 0.000,0.000 0.000,-25.000 50.000,0.000 0.000,25.000 75.000,0.000 0.000,-25.000 25.000,0.000 0.000,25.000 0.000,0.000 0.000,-25.000 25.000,0.000 0.000,-25.000-25.000</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94650.000 42000.000,'0.000'-50.000,"-25.000"-25.000,0.000 0.000,0.000 50.000,0.000 0.000,-25.000 125.000,0.000 0.000,0.000 125.000,0.000 0.000,25.000 50.000,0.000 0.000,-25.000 100.000,0.000 0.000,0.000 0.000,0.000 0.000,25.000-275.000,0.000 0.000,0.000-75.000</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94600.000 43300.000,'50.000'-100.000,"100.000"0.000,0.000 0.000,-25.000 50.000,0.000 0.000,25.000 25.000,0.000 0.000,-100.000 150.000,0.000 0.000,-150.000 125.000,0.000 0.000,-25.000-25.000,0.000 0.000,75.000-50.000,0.000 0.000,150.000-100.000,0.000 0.000,175.000-50.000,0.000 0.000,25.000-25.000,0.000 0.000,-175.000-25.000,0.000 0.000,-75.000 0.000</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84450.000 43000.000,'0.000'-50.000,"0.000"0.000,0.000 0.000,-25.000 25.000,0.000 0.000,25.000 50.000,0.000 0.000,0.000 200.000,0.000 0.000,25.000 200.000,0.000 0.000,25.000-125.000,0.000 0.000,-25.000-200.000</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85700.000 45500.000,'-150.000'-50.000,"50.000"25.000,0.000 0.000,-25.000 50.000,0.000 0.000,-25.000 100.000,0.000 0.000,0.000 50.000,0.000 0.000,25.000 50.000,0.000 0.000,125.000-50.000,0.000 0.000,75.000-125.000,0.000 0.000,175.000-175.000,0.000 0.000,50.000-25.000,0.000 0.000,-125.000 125.000,0.000 0.000,-150.000 75.000,0.000 0.000,-50.000 75.000,0.000 0.000,-50.000 25.000,0.000 0.000,50.000-50.000,0.000 0.000,75.000-50.000,0.000 0.000,150.000-25.000,0.000 0.000,0.000-125.000,0.000 0.000,-100.000 0.000,0.000 0.000,-75.000 0.000,0.000 0.000,-75.000 50.000,0.000 0.000,-75.000 50.000,0.000 0.000,50.000 0.000,0.000 0.000,75.000 25.000,0.000 0.000,50.000-50.000,0.000 0.000,100.000-25.000,0.000 0.000,-50.000 50.000,0.000 0.000,-50.000 125.000,0.000 0.000,-50.000 50.000,0.000 0.000,-50.000-25.000,0.000 0.000,50.000-25.000,0.000 0.000,50.000-50.000,0.000 0.000,75.000-75.000,0.000 0.000,0.000-25.000,0.000 0.000,-100.000-50.000,0.000 0.000,-25.000 0.000,0.000 0.000,-50.000-50.000,0.000 0.000,25.000 25.000,0.000 0.000,0.000 25.000,0.000 0.000,25.000 50.000,0.000 0.000,100.000 25.000,0.000 0.000,25.000 0.000,0.000 0.000,-25.000 50.000,0.000 0.000,-75.000 75.000,0.000 0.000,-100.000 100.000,0.000 0.000,0.000-50.000,0.000 0.000,25.000-75.000,0.000 0.000,75.000-100.000,0.000 0.000,100.000-50.000,0.000 0.000,0.000-50.000,0.000 0.000,-25.000 75.000,0.000 0.000,-25.000 25.000,0.000 0.000,-50.000 0.000,0.000 0.000,0.000-75.000,0.000 0.000,25.000-75.000,0.000 0.000,0.000-50.000,0.000 0.000,0.000 25.000,0.000 0.000,-25.000 50.000,0.000 0.000,-25.000 100.000,0.000 0.000,-25.000 125.000,0.000 0.000,-25.000 225.000,0.000 0.000,0.000 75.000,0.000 0.000,-25.000 275.000,0.000 0.000,0.000 150.000,0.000 0.000,25.000-600.000</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99500.000 39300.000,'-200.000'-100.000,"150.000"125.000,0.000 0.000,-100.000 150.000,0.000 0.000,50.000 150.000,0.000 0.000,100.000 50.000,0.000 0.000,175.000-125.000,0.000 0.000,100.000-250.000,0.000 0.000,-200.000-50.000</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100650.000 39950.000,'50.000'-50.000,"-25.000"0.000,0.000 0.000,0.000 50.000,0.000 0.000,-50.000 50.000,0.000 0.000,-100.000 150.000,0.000 0.000,0.000 75.000,0.000 0.000,75.000-75.000,0.000 0.000,50.000-175.000,0.000 0.000,50.000-50.000</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101200.000 40200.000,'100.000'-50.000,"-75.000"25.000,0.000 0.000,-25.000 50.000,0.000 0.000,-75.000 125.000,0.000 0.000,0.000 75.000,0.000 0.000,75.000-50.000,0.000 0.000,100.000-100.000,0.000 0.000,100.000-125.000,0.000 0.000,0.000-150.000,0.000 0.000,-100.000-25.000,0.000 0.000,-75.000 125.000,0.000 0.000,-50.000 75.000,0.000 0.000,-100.000 0.000,0.000 0.000,-50.000 50.000,0.000 0.000,100.000 25.000,0.000 0.000,100.000-25.000,0.000 0.000,25.000-50.000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69350.000 43600.000,'0.000'-50.000,"50.000"50.000,0.000 0.000,75.000 25.000,0.000 0.000,100.000-25.000,0.000 0.000,-50.000 0.000,0.000 0.000,-75.000 0.000</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103100.000 38950.000,'0.000'-50.000,"25.000"0.000,0.000 0.000,25.000 75.000,0.000 0.000,25.000 75.000,0.000 0.000,0.000 25.000,0.000 0.000,-50.000-25.000,0.000 0.000,-25.000-75.000</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102450.000 40200.000,'0.000'50.000,"25.000"-50.000,0.000 0.000,125.000-25.000,0.000 0.000,0.000 0.000,0.000 0.000,-25.000-25.000,0.000 0.000,-125.000 25.000,0.000 0.000,0.000 0.000</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103300.000 39900.000,'-100.000'-50.000,"25.000"50.000,0.000 0.000,25.000 50.000,0.000 0.000,0.000 50.000,0.000 0.000,0.000 75.000,0.000 0.000,-25.000 75.000,0.000 0.000,50.000-125.000,0.000 0.000,25.000-100.000,0.000 0.000,25.000-100.000,0.000 0.000,0.000 0.000</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102950.000 40550.000,'50.000'-100.000,"-200.000"225.000,0.000 0.000,-25.000 25.000,0.000 0.000,75.000-25.000,0.000 0.000,100.000-100.000,0.000 0.000,200.000-175.000,0.000 0.000,125.000 0.000,0.000 0.000,-75.000 25.000,0.000 0.000,-25.000 75.000,0.000 0.000,-125.000 25.000,0.000 0.000,-125.000 50.000,0.000 0.000,-175.000 100.000,0.000 0.000,-25.000 75.000,0.000 0.000,100.000-50.000,0.000 0.000,100.000-75.000,0.000 0.000,125.000-75.000,0.000 0.000,100.000-75.000,0.000 0.000,-125.000 25.000,0.000 0.000,-25.000 0.000</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103650.000 39750.000,'0.000'-50.000,"25.000"-25.000,0.000 0.000,-25.000 175.000,0.000 0.000,-50.000 175.000,0.000 0.000,0.000 325.000,0.000 0.000,-25.000-275.000,0.000 0.000,25.000-125.000</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2:4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104900.000 39300.000,'50.000'-50.000,"150.000"-25.000,0.000 0.000,-75.000 200.000,0.000 0.000,-50.000 100.000,0.000 0.000,-100.000 50.000,0.000 0.000,-200.000 175.000,0.000 0.000,125.000-300.000,0.000 0.000,0.000-25.000</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14:0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80150.000 23350.000,'0.000'-50.000,"0.000"25.000,0.000 0.000,125.000 25.000,0.000 0.000,-25.000 25.000,0.000 0.000,0.000 25.000,0.000 0.000,-25.000-25.000,0.000 0.000,-50.000 0.000,0.000 0.000,-100.000 25.000,0.000 0.000,25.000-25.000</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14:2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64500.000 28050.000,'-50.000'-50.000,"75.000"25.000,0.000 0.000,0.000 25.000,0.000 0.000,0.000-25.000</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14:2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68800.000 38000.000,'-100.000'0.000,"75.000"0.000,0.000 0.000,25.000-25.000</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67400.000 11750.000,'-50.000'0.000,"75.000"-75.000,0.000 0.000,25.000 25.000</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70300.000 43100.000,'-50.000'-50.000,"25.000"50.000,0.000 0.000,-25.000 0.000,0.000 0.000,25.000 25.000,0.000 0.000,50.000 125.000,0.000 0.000,0.000 100.000,0.000 0.000,0.000 25.000,0.000 0.000,25.000-175.000,0.000 0.000,-25.000-75.000</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62300.000 4350.000,'0.000'-50.000,"0.000"150.000,0.000 0.000,-25.000 250.000,0.000 0.000,0.000 25.000,0.000 0.000,25.000-125.000,0.000 0.000,0.000-100.000</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62150.000 5900.000,'0.000'-150.000,"100.000"50.000,0.000 0.000,25.000 25.000,0.000 0.000,0.000 25.000,0.000 0.000,-50.000 50.000,0.000 0.000,0.000 25.000,0.000 0.000,-50.000-25.000,0.000 0.000,0.000-25.000</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63200.000 4450.000,'0.000'-100.000,"-25.000"100.000,0.000 0.000,0.000 50.000,0.000 0.000,0.000 150.000,0.000 0.000,25.000 75.000,0.000 0.000,0.000 175.000,0.000 0.000,0.000-25.000,0.000 0.000,25.000-225.000,0.000 0.000,-25.000-175.000</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63450.000 5550.000,'50.000'-50.000,"50.000"-75.000,0.000 0.000,-75.000 125.000,0.000 0.000,-25.000 175.000,0.000 0.000,-100.000 100.000,0.000 0.000,50.000-175.000,0.000 0.000,150.000-125.000,0.000 0.000,25.000 0.000,0.000 0.000,-50.000 50.000,0.000 0.000,-75.000 125.000,0.000 0.000,-125.000 50.000,0.000 0.000,0.000-50.000,0.000 0.000,50.000-125.000,0.000 0.000,75.000-50.000,0.000 0.000,0.000 0.000</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64850.000 5500.000,'0.000'-50.000,"-100.000"125.000,0.000 0.000,50.000 25.000,0.000 0.000,25.000 50.000,0.000 0.000,50.000 25.000,0.000 0.000,25.000-100.000,0.000 0.000,75.000-25.000,0.000 0.000,0.000-125.000,0.000 0.000,-25.000-100.000,0.000 0.000,-100.000 0.000,0.000 0.000,-75.000 50.000,0.000 0.000,-75.000 100.000,0.000 0.000,25.000 25.000,0.000 0.000,75.000 0.000</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65000.000 2700.000,'-100.000'-100.000,"225.000"50.000,0.000 0.000,125.000 0.000,0.000 0.000,-25.000 50.000,0.000 0.000,-125.000 0.000,0.000 0.000,-75.000 25.000</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65650.000 2050.000,'-150.000'-100.000,"150.000"75.000,0.000 0.000,0.000 100.000,0.000 0.000,0.000 225.000,0.000 0.000,25.000 150.000,0.000 0.000,0.000-325.000</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86950.000 6200.000,'0.000'-50.000,"0.000"-25.000,0.000 0.000,0.000 50.000,0.000 0.000,-75.000 300.000,0.000 0.000,25.000-50.000,0.000 0.000,25.000-100.000,0.000 0.000,50.000-100.000,0.000 0.000,100.000-50.000,0.000 0.000,0.000-125.000,0.000 0.000,-50.000 25.000,0.000 0.000,-75.000-25.000,0.000 0.000,-75.000 25.000,0.000 0.000,0.000 50.000,0.000 0.000,50.000 75.000,0.000 0.000,150.000-25.000,0.000 0.000,0.000 25.000,0.000 0.000,-25.000 0.000,0.000 0.000,-50.000 0.000,0.000 0.000,-25.000 25.000,0.000 0.000,-25.000 125.000,0.000 0.000,0.000 125.000,0.000 0.000,-50.000-25.000,0.000 0.000,25.000-100.000,0.000 0.000,0.000-125.000,0.000 0.000,0.000-150.000,0.000 0.000,75.000-50.000,0.000 0.000,75.000 50.000,0.000 0.000,0.000 50.000,0.000 0.000,0.000 50.000,0.000 0.000,-50.000 25.000,0.000 0.000,-25.000 25.000,0.000 0.000,-50.000 0.000</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88850.000 5450.000,'0.000'-200.000,"0.000"325.000,0.000 0.000,0.000 175.000,0.000 0.000,0.000 100.000,0.000 0.000,-25.000 75.000,0.000 0.000,25.000 75.000,0.000 0.000,-25.000-450.000</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89900.000 6400.000,'200.000'-300.000,"-50.000"250.000,0.000 0.000,75.000 25.000,0.000 0.000,0.000 0.000,0.000 0.000,-150.000 25.000,0.000 0.000,-50.000 25.000</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72450.000 43000.000,'50.000'0.000,"25.000"0.000,0.000 0.000,-100.000 50.000,0.000 0.000,-25.000 125.000,0.000 0.000,25.000 25.000,0.000 0.000,25.000-50.000,0.000 0.000,100.000-125.000,0.000 0.000,75.000-150.000,0.000 0.000,50.000-175.000,0.000 0.000,-100.000 100.000,0.000 0.000,-100.000 50.000,0.000 0.000,-150.000 100.000,0.000 0.000,-50.000 100.000,0.000 0.000,125.000 25.000,0.000 0.000,200.000-75.000,0.000 0.000,50.000 0.000,0.000 0.000,25.000 25.000,0.000 0.000,-50.000 75.000,0.000 0.000,-150.000 50.000,0.000 0.000,-75.000 50.000,0.000 0.000,50.000-50.000,0.000 0.000,75.000-75.000,0.000 0.000,200.000-125.000,0.000 0.000,100.000-125.000,0.000 0.000,-25.000 0.000,0.000 0.000,-250.000 100.000</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1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26950.000 11000.000,'-200.000'0.000,"175.000"0.000,0.000 0.000,50.000-25.000,0.000 0.000,150.000 0.000,0.000 0.000,25.000 0.000,0.000 0.000,50.000 25.000,0.000 0.000,25.000-25.000,0.000 0.000,-50.000 0.000,0.000 0.000,-50.000 0.000,0.000 0.000,-25.000 0.000,0.000 0.000,-25.000 50.000,0.000 0.000,25.000 50.000,0.000 0.000,25.000 25.000,0.000 0.000,25.000-25.000,0.000 0.000,25.000-75.000,0.000 0.000,0.000-25.000,0.000 0.000,25.000-25.000,0.000 0.000,0.000 50.000,0.000 0.000,-50.000 50.000,0.000 0.000,-50.000 0.000,0.000 0.000,50.000-25.000,0.000 0.000,-25.000-75.000,0.000 0.000,25.000 0.000,0.000 0.000,0.000 25.000,0.000 0.000,25.000 25.000,0.000 0.000,0.000 0.000,0.000 0.000,75.000-25.000,0.000 0.000,0.000 0.000,0.000 0.000,-25.000 0.000,0.000 0.000,0.000 50.000,0.000 0.000,25.000 25.000,0.000 0.000,0.000-50.000,0.000 0.000,25.000-125.000,0.000 0.000,25.000 0.000,0.000 0.000,-75.000 100.000,0.000 0.000,-100.000 50.000,0.000 0.000,0.000 50.000,0.000 0.000,0.000-25.000,0.000 0.000,0.000-50.000,0.000 0.000,0.000-50.000,0.000 0.000,-75.000 25.000,0.000 0.000,-75.000 25.000</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84350.000 23850.000,'-50.000'-50.000,"75.000"50.000,0.000 0.000,0.000 25.000,0.000 0.000,-25.000 0.000,0.000 0.000,25.000 50.000,0.000 0.000,0.000-50.000</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85250.000 23550.000,'50.000'0.000,"-25.000"75.000,0.000 0.000,0.000-25.000,0.000 0.000,0.000 0.000,0.000 0.000,-25.000-25.000,0.000 0.000,25.000-25.000</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84800.000 23650.000,'-50.000'0.000,"25.000"0.000,0.000 0.000,0.000 0.000,0.000 0.000,0.000 0.000,0.000 0.000,0.000 0.000,0.000 0.000,-25.000 50.000,0.000 0.000,0.000 25.000,0.000 0.000,25.000 0.000,0.000 0.000,25.000 25.000,0.000 0.000,0.000 25.000,0.000 0.000,0.000-25.000,0.000 0.000,0.000 0.000,0.000 0.000,25.000-75.000,0.000 0.000,75.000 0.000,0.000 0.000,25.000-25.000,0.000 0.000,25.000-50.000,0.000 0.000,50.000-125.000,0.000 0.000,-150.000 100.000,0.000 0.000,-25.000-25.000,0.000 0.000,0.000 0.000,0.000 0.000,-25.000 0.000,0.000 0.000,-25.000 0.000,0.000 0.000,-25.000 25.000,0.000 0.000,-50.000 25.000,0.000 0.000,-25.000 50.000,0.000 0.000,-25.000 75.000,0.000 0.000,100.000-25.000,0.000 0.000,0.000-50.000</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84200.000 22000.000,'0.000'-100.000,"0.000"150.000,0.000 0.000,50.000 25.000,0.000 0.000,-25.000 50.000,0.000 0.000,0.000-75.000,0.000 0.000,0.000-25.000</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85150.000 21900.000,'50.000'-50.000,"-25.000"50.000,0.000 0.000,25.000 100.000,0.000 0.000,-25.000 75.000,0.000 0.000,-25.000-125.000</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84000.000 26100.000,'0.000'50.000,"50.000"25.000,0.000 0.000,25.000 0.000,0.000 0.000,-25.000-25.000,0.000 0.000,-25.000-25.000</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85450.000 26100.000,'-50.000'50.000,"50.000"0.000,0.000 0.000,50.000 0.000,0.000 0.000,0.000-25.000,0.000 0.000,-25.000 0.000</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86600.000 23650.000,'0.000'-50.000,"75.000"50.000,0.000 0.000,-25.000 75.000,0.000 0.000,-25.000-25.000,0.000 0.000,-25.000-25.000</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86550.000 24350.000,'-50.000'0.000,"125.000"50.000,0.000 0.000,0.000 25.000,0.000 0.000,-50.000-50.000,0.000 0.000,0.000 0.000</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4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75400.000 9500.000,'150.000'-150.000,"-125.000"200.000,0.000 0.000,25.000 0.000</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87900.000 23250.000,'0.000'-50.000,"0.000"125.000,0.000 0.000,0.000 50.000,0.000 0.000,0.000 25.000,0.000 0.000,-25.000-25.000,0.000 0.000,0.000-50.000,0.000 0.000,0.000-50.000</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88000.000 23950.000,'100.000'-100.000,"25.000"50.000,0.000 0.000,-25.000 50.000,0.000 0.000,-25.000 0.000,0.000 0.000,-50.000 25.000</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89000.000 22800.000,'0.000'-50.000,"0.000"0.000,0.000 0.000,0.000 25.000,0.000 0.000,0.000 100.000,0.000 0.000,0.000 100.000,0.000 0.000,0.000 75.000,0.000 0.000,-25.000 100.000,0.000 0.000,0.000 125.000,0.000 0.000,25.000-375.000</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3:5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82550.000 24400.000,'0.000'-50.000,"0.000"25.000,0.000 0.000,50.000 0.000,0.000 0.000,-25.000 25.000,0.000 0.000,0.000 50.000,0.000 0.000,-25.000 25.000,0.000 0.000,0.000-50.000,0.000 0.000,-25.000-50.000,0.000 0.000,0.000-25.000,0.000 0.000,50.000 25.000,0.000 0.000,0.000 25.000,0.000 0.000,0.000 0.000,0.000 0.000,-50.000 0.000,0.000 0.000,0.000 0.000,0.000 0.000,50.000 0.000,0.000 0.000,0.000 25.000,0.000 0.000,-75.000 50.000,0.000 0.000,50.000-50.000,0.000 0.000,-25.000-50.000,0.000 0.000,25.000-50.000,0.000 0.000,0.000 0.000,0.000 0.000,25.000 75.000,0.000 0.000,0.000 25.000,0.000 0.000,0.000 25.000,0.000 0.000,-25.000-25.000,0.000 0.000,-25.000-50.000,0.000 0.000,0.000 0.000,0.000 0.000,25.000 0.000,0.000 0.000,50.000 0.000,0.000 0.000,-25.000 0.000,0.000 0.000,-25.000 50.000,0.000 0.000,-50.000 0.000,0.000 0.000,25.000 0.000,0.000 0.000,25.000-50.000,0.000 0.000,25.000 0.000</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65500.000 25150.000,'-100.000'50.000,"75.000"0.000,0.000 0.000,0.000-25.000,0.000 0.000,25.000 0.000,0.000 0.000,-25.000 0.000,0.000 0.000,0.000 0.000,0.000 0.000,0.000 25.000,0.000 0.000,-25.000 25.000,0.000 0.000,25.000 0.000,0.000 0.000,25.000-25.000,0.000 0.000,0.000-25.000,0.000 0.000,0.000 25.000,0.000 0.000,0.000-25.000,0.000 0.000,0.000 0.000,0.000 0.000,-25.000 0.000,0.000 0.000,25.000 0.000,0.000 0.000,0.000 0.000,0.000 0.000,-25.000 0.000,0.000 0.000,25.000 25.000,0.000 0.000,0.000-25.000,0.000 0.000,0.000 0.000,0.000 0.000,0.000 0.000,0.000 0.000,0.000 0.000,0.000 0.000,0.000 0.000,0.000 0.000,0.000 0.000,0.000 0.000,0.000 25.000,0.000 0.000,25.000-50.000,0.000 0.000,-25.000 25.000,0.000 0.000,25.000 25.000,0.000 0.000,-25.000-25.000,0.000 0.000,0.000 0.000,0.000 0.000,25.000-25.000,0.000 0.000,0.000 0.000,0.000 0.000,0.000 0.000,0.000 0.000,0.000 0.000,0.000 0.000,-25.000 25.000,0.000 0.000,25.000-25.000,0.000 0.000,25.000-25.000,0.000 0.000,-25.000 25.000,0.000 0.000,0.000 25.000,0.000 0.000,-25.000 25.000,0.000 0.000,0.000-25.000,0.000 0.000,25.000-25.000,0.000 0.000,25.000-25.000,0.000 0.000,-25.000 0.000,0.000 0.000,0.000 0.000,0.000 0.000,-25.000 50.000,0.000 0.000,25.000 0.000,0.000 0.000,0.000-25.000,0.000 0.000,0.000 0.000,0.000 0.000,-25.000 25.000,0.000 0.000,25.000-25.000,0.000 0.000,0.000 0.000,0.000 0.000,-25.000 25.000,0.000 0.000,25.000-25.000,0.000 0.000,-25.000 50.000,0.000 0.000,0.000-25.000,0.000 0.000,25.000 25.000,0.000 0.000,-25.000 0.000,0.000 0.000,0.000 0.000,0.000 0.000,0.000 0.000,0.000 0.000,0.000 0.000,0.000 0.000,0.000 25.000,0.000 0.000,0.000-25.000,0.000 0.000,0.000 25.000,0.000 0.000,25.000-25.000,0.000 0.000,-25.000 0.000,0.000 0.000,0.000-25.000,0.000 0.000,0.000 25.000,0.000 0.000,0.000 0.000,0.000 0.000,0.000 0.000,0.000 0.000,25.000 25.000,0.000 0.000,0.000-25.000,0.000 0.000,0.000-25.000,0.000 0.000,0.000 0.000,0.000 0.000,25.000 0.000,0.000 0.000,0.000-25.000,0.000 0.000,25.000 25.000,0.000 0.000,25.000 25.000,0.000 0.000,-25.000-25.000,0.000 0.000,25.000 0.000,0.000 0.000,-25.000 0.000,0.000 0.000,25.000-25.000,0.000 0.000,0.000-25.000,0.000 0.000,25.000 0.000,0.000 0.000,0.000-25.000,0.000 0.000,-25.000 0.000,0.000 0.000,25.000-25.000,0.000 0.000,25.000-25.000,0.000 0.000,-25.000 0.000,0.000 0.000,-25.000 25.000,0.000 0.000,0.000 50.000,0.000 0.000,-25.000-25.000,0.000 0.000,0.000-50.000,0.000 0.000,25.000-75.000,0.000 0.000,-25.000 0.000,0.000 0.000,-25.000 0.000,0.000 0.000,-25.000 50.000,0.000 0.000,-25.000 0.000,0.000 0.000,0.000 0.000,0.000 0.000,0.000 0.000,0.000 0.000,-25.000 0.000,0.000 0.000,25.000 0.000,0.000 0.000,-50.000-25.000,0.000 0.000,0.000-25.000,0.000 0.000,-50.000 25.000,0.000 0.000,-25.000 25.000,0.000 0.000,25.000 25.000,0.000 0.000,-50.000 0.000,0.000 0.000,0.000 25.000,0.000 0.000,-50.000 25.000,0.000 0.000,25.000 25.000,0.000 0.000,-25.000 25.000,0.000 0.000,0.000 0.000,0.000 0.000,0.000 0.000,0.000 0.000,0.000 100.000,0.000 0.000,-50.000 25.000,0.000 0.000,100.000-25.000,0.000 0.000,100.000-100.000</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72300.000 27350.000,'0.000'-50.000,"0.000"25.000,0.000 0.000,0.000 0.000,0.000 0.000,50.000 0.000,0.000 0.000,-50.000 0.000,0.000 0.000,25.000 0.000,0.000 0.000,0.000 25.000,0.000 0.000,100.000-25.000,0.000 0.000,0.000 25.000,0.000 0.000,50.000-25.000,0.000 0.000,50.000 0.000,0.000 0.000,75.000 25.000,0.000 0.000,50.000-25.000,0.000 0.000,0.000-50.000,0.000 0.000,-25.000-25.000,0.000 0.000,75.000 25.000,0.000 0.000,0.000 25.000,0.000 0.000,-25.000 25.000,0.000 0.000,-100.000 25.000,0.000 0.000,-50.000-25.000,0.000 0.000,-25.000 0.000,0.000 0.000,-100.000 0.000,0.000 0.000,-75.000 25.000,0.000 0.000,-125.000-25.000,0.000 0.000,25.000 50.000</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73000.000 26250.000,'0.000'-150.000,"-25.000"200.000,0.000 0.000,-50.000 50.000,0.000 0.000,-100.000 75.000,0.000 0.000,0.000-25.000,0.000 0.000,75.000-75.000,0.000 0.000,50.000-50.000,0.000 0.000,75.000 25.000,0.000 0.000,125.000 25.000,0.000 0.000,100.000 75.000,0.000 0.000,0.000 50.000,0.000 0.000,0.000-50.000,0.000 0.000,-175.000-125.000</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2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4800.000 43600.000,'-50.000'0.000,"-25.000"0.000,0.000 0.000,175.000 0.000,0.000 0.000,75.000 0.000,0.000 0.000,25.000 0.000,0.000 0.000,50.000-25.000,0.000 0.000,25.000-50.000,0.000 0.000,25.000 50.000,0.000 0.000,-25.000 25.000,0.000 0.000,-25.000 0.000,0.000 0.000,-75.000-25.000,0.000 0.000,-75.000-25.000,0.000 0.000,50.000 25.000,0.000 0.000,25.000 25.000,0.000 0.000,50.000 0.000,0.000 0.000,-25.000 0.000,0.000 0.000,25.000 0.000,0.000 0.000,25.000 0.000,0.000 0.000,25.000 0.000,0.000 0.000,0.000-25.000,0.000 0.000,0.000 25.000,0.000 0.000,25.000 25.000,0.000 0.000,25.000 25.000,0.000 0.000,125.000-50.000,0.000 0.000,-25.000-75.000,0.000 0.000,-25.000 25.000,0.000 0.000,0.000 100.000,0.000 0.000,-75.000 25.000,0.000 0.000,-25.000 0.000,0.000 0.000,0.000-75.000,0.000 0.000,0.000-25.000,0.000 0.000,0.000 25.000,0.000 0.000,-50.000 100.000,0.000 0.000,0.000 0.000,0.000 0.000,0.000 0.000,0.000 0.000,25.000-75.000,0.000 0.000,100.000 0.000,0.000 0.000,0.000 0.000,0.000 0.000,50.000 0.000,0.000 0.000,25.000 0.000,0.000 0.000,25.000-25.000,0.000 0.000,-25.000 0.000,0.000 0.000,0.000 0.000,0.000 0.000,0.000 25.000,0.000 0.000,-25.000 50.000,0.000 0.000,0.000 0.000,0.000 0.000,25.000-25.000,0.000 0.000,75.000-50.000,0.000 0.000,-50.000-50.000,0.000 0.000,-25.000 50.000,0.000 0.000,-25.000-25.000,0.000 0.000,-50.000 50.000,0.000 0.000,50.000-25.000,0.000 0.000,-25.000 0.000,0.000 0.000,75.000-75.000,0.000 0.000,-25.000 25.000,0.000 0.000,-25.000 25.000,0.000 0.000,-50.000 75.000,0.000 0.000,25.000 50.000,0.000 0.000,-25.000-25.000,0.000 0.000,0.000-50.000,0.000 0.000,25.000-25.000,0.000 0.000,-75.000 0.000,0.000 0.000,-50.000 0.000,0.000 0.000,-75.000 0.000,0.000 0.000,-50.000-25.000,0.000 0.000,-75.000 0.000,0.000 0.000,-50.000 25.000</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8:20"/>
    </inkml:context>
    <inkml:brush xml:id="br0">
      <inkml:brushProperty name="width" value="0.0280251167714596" units="cm"/>
      <inkml:brushProperty name="height" value="0.0280251167714596" units="cm"/>
      <inkml:brushProperty name="color" value="#fdd405"/>
      <inkml:brushProperty name="ignorePressure" value="0"/>
    </inkml:brush>
  </inkml:definitions>
  <inkml:trace contextRef="#ctx0" brushRef="#br0">45350.000 30700.000 785,'-24.000'-133.000'-3,"4.000"34.000"-3,3.000 35.000-5,3.000 35.000-5,7.000 21.000 5,14.000 9.000 11,11.000 10.000 11,14.000 10.000 12,3.000 2.000 5,-2.000-3.000-4,-3.000-3.000-4,-3.000-2.000-3,-1.000-1.000-3,4.000 3.000 0,3.000 3.000 0,3.000 4.000-2,-1.000 2.000 0,-2.000 4.000-2,-3.000 3.000-1,-3.000 3.000 0,-2.000 6.000-3,0.000 9.000 0,0.000 10.000-3,0.000 10.000 0,1.000 4.000-2,4.000 0.000 0,3.000 0.000-1,3.000 0.000-1,-1.000 1.000 1,-2.000 4.000 0,-3.000 3.000 1,-3.000 3.000 0,-2.000 3.000 2,0.000 3.000 0,0.000 3.000 0,0.000 4.000 1,1.000 1.000 0,4.000 0.000-1,3.000 0.000-1,3.000 0.000-1,1.000 3.000-1,1.000 6.000 0,-1.000 7.000 0,1.000 6.000-1,1.000 10.000 0,3.000 17.000 0,3.000 15.000 0,4.000 16.000-1,-1.000 4.000 0,-3.000-6.000 0,-3.000-6.000 0,-2.000-6.000-1,-5.000-9.000 1,-2.000-8.000 0,-3.000-10.000-1,-3.000-9.000 0,-4.000-7.000 0,-3.000-3.000 1,-3.000-3.000 0,-2.000-2.000 0,-1.000-3.000 0,3.000 1.000 0,3.000-1.000-1,4.000 1.000 0,-3.000-6.000-1,-5.000-8.000-1,-7.000-10.000 0,-5.000-9.000-2,-3.000-18.000-5,4.000-24.000-12,3.000-26.000-12,3.000-24.000-11,-1.000-15.000-2,-2.000-3.000 9,-3.000-3.000 8,-3.000-2.000 9,-2.000-5.000 5,0.000-2.000 4,0.000-3.000 2,0.000-3.000 3</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2-04T14:48:20"/>
    </inkml:context>
    <inkml:brush xml:id="br0">
      <inkml:brushProperty name="width" value="0.0239137765020132" units="cm"/>
      <inkml:brushProperty name="height" value="0.0239137765020132" units="cm"/>
      <inkml:brushProperty name="color" value="#fdd405"/>
      <inkml:brushProperty name="ignorePressure" value="0"/>
    </inkml:brush>
  </inkml:definitions>
  <inkml:trace contextRef="#ctx0" brushRef="#br0">47200.000 30600.000 919,'-68.000'-41.000'-66,"17.000"19.000"18,15.000 19.000 17,16.000 19.000 17,7.000 10.000 11,1.000 4.000 4,-1.000 3.000 4,1.000 3.000 3,-4.000 7.000 4,-6.000 14.000 4,-6.000 11.000 4,-6.000 14.000 4,-4.000 7.000 1,1.000 3.000-2,-1.000 3.000-1,1.000 4.000-2,-3.000 4.000-3,-2.000 6.000-3,-3.000 7.000-5,-3.000 6.000-3,-6.000 7.000-2,-5.000 10.000 0,-7.000 10.000 1,-5.000 9.000-1,-6.000 10.000-1,-3.000 14.000-3,-3.000 11.000-5,-2.000 14.000-4,-5.000-1.000-3,-2.000-12.000-5,-3.000-13.000-3,-3.000-12.000-4,-2.000-15.000-2,0.000-15.000 1,0.000-15.000-2,0.000-16.000 1,3.000-16.000 2,6.000-16.000 3,7.000-15.000 4,6.000-15.000 3,10.000-12.000 3,17.000-6.000 3,15.000-6.000 2,16.000-6.000 3</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12400.000 52100.000,'-100.000'0.000,"0.000"75.000,0.000 0.000,150.000-75.000,0.000 0.000,200.000-50.000,0.000 0.000,100.000-100.000,0.000 0.000,-50.000 25.000,0.000 0.000,-175.000 100.000,0.000 0.000,-100.000 25.000,0.000 0.000,-75.000 75.000,0.000 0.000,-25.000-125.000,0.000 0.000,-50.000-125.000,0.000 0.000,-50.000 0.000,0.000 0.000,50.000 75.000,0.000 0.000,50.000 75.000,0.000 0.000,50.000 25.000,0.000 0.000,25.000 100.000,0.000 0.000,25.000 150.000,0.000 0.000,-25.000 225.000,0.000 0.000,-75.000-75.000,0.000 0.000,0.000-125.000,0.000 0.000,25.000-125.000,0.000 0.000,50.000-100.000,0.000 0.000,75.000-100.000,0.000 0.000,125.000-100.000,0.000 0.000,25.000-25.000,0.000 0.000,-50.000 75.000,0.000 0.000,-100.000 75.000,0.000 0.000,-50.000 25.000,0.000 0.000,-50.000 0.000,0.000 0.000,0.000-25.000,0.000 0.000,0.000 25.000</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90.000 250.000,'0.037'-0.012,"0.058"-0.019,0.067-0.022,0.068-0.023,0.063-0.021,0.056-0.019,0.157-0.040,0.137-0.051,0.188-0.017,0.206 0.005,0.185 0.020,0.083 0.027,0.013 0.030,-0.034 0.030,0.307 0.027,0.135 0.024,0.014 0.020,-0.064 0.016,0.480 0.012,0.277 0.009,0.127 0.006,0.022 0.004,0.855 0.002,0.736 0.001,1.397 0.018,0.760 0.028,0.296 0.033,-0.022 0.033,1.985 0.012,0.914-0.002,0.161-0.011,-0.332-0.016,0.683-0.018,0.178-0.018,0.376-0.016,-0.335-0.014,-0.766-0.012,-0.985-0.010,-0.353-0.007,-0.659-0.005,-0.806-0.004,-0.841-0.002,-0.010-0.001,-0.140-0.001,0.155 0.000,-0.183 0.000,-0.385 0.000,-0.487 0.001,-0.019 0.001,-0.233 0.001,-0.354 0.000,-0.404 0.000,0.016 0.000,-0.158 0.000,-0.257 0.000,-0.302 0.000,0.759 0.000,0.425 0.000,0.475 0.000,0.103 0.000,-0.179 0.000,-0.420 0.000,-0.543 0.000,-0.582 0.000,-0.515 0.000,-0.508 0.000,-0.466 0.000,-0.405 0.000,-0.336 0.000,-0.267 0.000,0.208 0.000,0.128 0.000,0.068 0.000,0.024 0.000,0.142 0.000,0.059 0.000,0.002 0.000,-0.035 0.000,-0.019 0.000,-0.081 0.000,-0.115 0.000,-0.128 0.000,-0.064 0.000,-0.092 0.000,-0.104 0.000,-0.103 0.000,-0.095 0.000,-0.083 0.000,-0.069 0.000,-0.056 0.000,-0.042 0.000,-0.031 0.000,0.192 0.147,0.321 0.231,0.177 0.138,0.072 0.069,-0.001 0.019,-0.047-0.014,0.240-0.034,0.111-0.044,0.021-0.048,-0.039-0.046,0.239 0.032,0.104 0.005,0.011-0.012,-0.050-0.022,0.412 0.139,0.309 0.158,0.478 0.085,0.183 0.032,-0.019-0.004,-0.148-0.027,0.407 0.015,0.070-0.032,-0.152-0.060,-0.282-0.074,-0.197-0.095,-0.276-0.102,-0.324-0.025,-0.332-0.048,-0.312-0.059,-0.276-0.062,-0.233-0.059,-0.188-0.053,-0.146-0.045,-0.108-0.037,0.044 0.000</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743.000 881.000,'0.018'0.028,"0.029"0.043,0.033 0.050,0.034 0.051,0.032 0.047,0.028 0.042,0.023 0.035,0.019 0.028,0.125 0.031,0.110 0.031,0.092 0.028,0.074 0.024,0.186 0.130,0.097 0.042,0.032-0.018,-0.011-0.055,0.183-0.001,0.146 0.033,0.185-0.021,0.050-0.053,-0.041-0.071,-0.096-0.076,-0.124-0.075,-0.133-0.068,0.240 0.089,0.313 0.035,0.153-0.002,0.039-0.025,0.074-0.038,-0.057-0.044,-0.136-0.044,-0.177-0.041,-0.116-0.036,-0.143-0.030,-0.149-0.024,-0.142-0.019,0.057-0.014,0.033-0.010,0.015-0.006,0.003-0.004,0.068-0.002,0.105 0.000,0.194-0.073,0.090-0.041,0.127-0.054,-0.006-0.058,-0.090-0.057,-0.138-0.051,-0.085-0.008,-0.118 0.021,-0.130 0.038,-0.129 0.046,0.029-0.045,-0.020-0.025,-0.049-0.011,-0.064-0.002,0.078 0.023,0.016 0.037,-0.025 0.044,-0.049 0.045,0.086-0.142,0.019-0.104,0.030-0.054,-0.039-0.017,-0.080 0.007,-0.100 0.022,-0.088-0.025,-0.073-0.053,-0.058-0.104,-0.045-0.056,-0.033-0.020,-0.022 0.004,0.059-0.276,0.034-0.140,0.015-0.042,0.002 0.023,0.103-0.268,0.014-0.140,-0.013-0.172,-0.089 0.042,-0.106 0.123,-0.108 0.164,-0.111 0.042,-0.080 0.011,-0.068 0.070,-0.055 0.103,-0.116 0.116,-0.146 0.116,-0.100-0.040,-0.063 0.011,-0.035 0.042,-0.014 0.059,-0.147-0.063,-0.074 0.011,-0.022 0.057,0.013 0.082,-0.001 0.020,-0.050-0.024,-0.039 0.002,-0.030 0.019,0.083 0.023,0.016-0.025,0.025 0.003,-0.299-0.318,-0.102-0.036,-0.176-0.124,-0.063-0.024,0.014 0.042,0.063 0.081,-0.040 0.045,0.045 0.092,0.095 0.115,0.121 0.122,-0.037 0.043,0.011 0.064,0.042 0.072,0.058 0.072,0.094 0.107,0.036 0.047,0.054 0.039,0.062 0.032,-0.088-0.029,-0.110-0.029,-0.071-0.004,-0.384-0.069,-0.083 0.047,-0.137 0.059,-0.014 0.062,0.065 0.059,0.111 0.053,0.004 0.046,0.082 0.037,0.126 0.029,0.145 0.022,-0.130 0.016,-0.075 0.010,-0.035 0.043,-0.006 0.061,0.162 0.014,0.060 0.010,0.071-0.001,0.073-0.009,0.049 0.007,-0.026 0.040,-0.011 0.052,-0.400 0.097,-0.048 0.003,0.046-0.022,0.103-0.036,0.113-0.024,0.112-0.015,0.102-0.008,0.089-0.003,-0.295 0.056,-0.224 0.016,-0.143 0.081,-0.008 0.043,0.079 0.016,0.129-0.003,0.023 0.059,0.101 0.020,0.143-0.006,0.159-0.022,0.011-0.012,-0.011-0.005,-0.106 0.135,-0.030 0.045,0.086-0.076,0.013 0.003,0.045-0.002,0.063-0.006,-0.050 0.131,0.009 0.015,0.023-0.043,0.030-0.076,-0.059 0.091,0.024-0.017,0.053-0.064,0.066-0.088,0.017-0.001,0.017 0.015,0.034 0.008,0.042 0.003,-0.048 0.110,-0.028 0.023,-0.050 0.150,0.013 0.073,0.052 0.073,0.074-0.005,0.082-0.055,0.081-0.083,-0.073 0.071,-0.018 0.017,0.018-0.019,0.039-0.041,0.051 0.133,0.054 0.087,0.061 0.059,0.041 0.036,0.036-0.029,0.030-0.070,0.025-0.093,0.019-0.102,0.030-0.088,0.034 0.020,0.038 0.008,0.111 0.371,0.100 0.097,0.098 0.042,0.090 0.004,0.133 0.016,0.077-0.051,0.164-0.127,0.061-0.166,-0.010-0.179,-0.054-0.174,0.087-0.011,0.024-0.053,-0.019-0.076,-0.044-0.085,0.053-0.085,0.038-0.078,0.136-0.068,0.041-0.057,-0.023-0.045,-0.062-0.035,0.102-0.025,0.052-0.017,0.127-0.011,0.018-0.006,-0.053-0.003,-0.095 0.000,0.033 0.001,-0.035 0.002,-0.076 0.003,-0.097 0.003,0.008 0.003,0.000 0.002,3.074 0.000</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967.000 886.000,'0.037'0.000,"0.058"0.000,0.067 0.000,0.068 0.000,0.063 0.000,0.056 0.000,0.028 0.000,0.009 0.000,-0.004 0.000,-0.012 0.000,0.002 0.000,0.011 0.000,0.016 0.000,0.018 0.000,0.054-0.037,0.074-0.058,0.044-0.030,0.022-0.010,0.006 0.004,-0.005 0.012,0.007 0.016,0.014 0.018,0.018 0.018,0.019 0.016,0.239-0.059,0.141-0.030,0.068-0.009,0.017 0.005,0.314-0.152,0.186-0.094,0.091-0.050,0.023-0.018,0.475 0.022,0.214 0.046,0.270 0.058,0.066 0.062,-0.070 0.059,-0.152 0.053,0.356 0.040,-0.020 0.044,-0.099-0.058,-0.008-0.050,-0.118-0.037,-0.180-0.026,-0.077 0.001,-0.153 0.019,-0.190 0.029,-0.200 0.033,-0.192 0.033,-0.172 0.031,-0.147 0.027,-0.120 0.023,0.201 0.018,0.096 0.014,0.096-0.063,0.089-0.108,0.354-0.055,0.130-0.017,-0.024 0.008,-0.120 0.024,0.122 0.032,-0.027 0.035,-0.120 0.034,-0.171 0.031,0.269 0.027,0.163 0.023,0.341 0.018,0.061 0.014,-0.122 0.010,-0.231 0.007,-0.172 0.004,-0.196 0.002,-0.197 0.001,-0.183 0.000,-0.050-0.001,-0.109-0.001,-0.138-0.001,-0.147-0.001,0.079-0.001,0.071-0.001,0.245-0.001,0.117-0.001,0.026 0.000,-0.034 0.000,0.372 0.000,0.237 0.000,0.427 0.000,0.149 0.000,-0.040 0.000,-0.158 0.000,-0.093 0.000,-0.191 0.000,-0.241 0.000,-0.254 0.000,-0.189 0.000,-0.207 0.000,-0.203 0.000,-0.186 0.000,-0.161 0.000,-0.133 0.000,-0.124 0.000,-0.109 0.000,-0.092 0.000,-0.073 0.000,0.109 0.000,0.071 0.000,3.229 0.000</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3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62600.000 11500.000,'0.000'-100.000,"50.000"25.000,0.000 0.000,-25.000 125.000</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30850.000 15300.000,'50.000'-100.000,"0.000"75.000,0.000 0.000,50.000 25.000,0.000 0.000,-50.000 0.000,0.000 0.000,25.000 75.000,0.000 0.000,-75.000 75.000,0.000 0.000,-125.000 50.000,0.000 0.000,-25.000-25.000,0.000 0.000,50.000-100.000,0.000 0.000,50.000-50.000,0.000 0.000,200.000-50.000,0.000 0.000,25.000-25.000,0.000 0.000,-25.000 50.000,0.000 0.000,-25.000 0.000,0.000 0.000,-100.000-50.000</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3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32500.000 14900.000,'50.000'-50.000,"-25.000"-25.000,0.000 0.000,-25.000 50.000,0.000 0.000,-25.000 100.000,0.000 0.000,-50.000 100.000,0.000 0.000,-25.000 100.000,0.000 0.000,0.000-25.000,0.000 0.000,50.000-75.000,0.000 0.000,50.000-150.000,0.000 0.000,50.000-175.000,0.000 0.000,0.000 75.000</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32550.000 14900.000,'100.000'-150.000,"-50.000"0.000,0.000 0.000,-50.000 100.000,0.000 0.000,25.000 75.000,0.000 0.000,0.000 150.000,0.000 0.000,0.000 50.000,0.000 0.000,-25.000 25.000,0.000 0.000,0.000-25.000,0.000 0.000,0.000-25.000,0.000 0.000,0.000-100.000,0.000 0.000,-50.000-150.000,0.000 0.000,-75.000-150.000,0.000 0.000,0.000 0.000,0.000 0.000,50.000 100.000,0.000 0.000,50.000 75.000,0.000 0.000,25.000 0.000,0.000 0.000,100.000 25.000,0.000 0.000,50.000 0.000,0.000 0.000,-25.000 0.000,0.000 0.000,0.000 0.000,0.000 0.000,0.000 0.000,0.000 0.000,0.000-100.000,0.000 0.000,-50.000 0.000,0.000 0.000,-75.000 0.000,0.000 0.000,-25.000 50.000,0.000 0.000,-100.000 100.000,0.000 0.000,0.000 125.000,0.000 0.000,75.000 0.000,0.000 0.000,50.000-50.000,0.000 0.000,75.000-100.000,0.000 0.000,75.000-75.000,0.000 0.000,-25.000-75.000,0.000 0.000,-75.000 25.000,0.000 0.000,-50.000 50.000,0.000 0.000,-50.000 25.000,0.000 0.000,0.000 50.000,0.000 0.000,25.000 100.000,0.000 0.000,25.000 25.000,0.000 0.000,25.000 75.000,0.000 0.000,0.000 75.000,0.000 0.000,-50.000 75.000,0.000 0.000,-25.000-100.000,0.000 0.000,-25.000-125.000,0.000 0.000,0.000-125.000,0.000 0.000,0.000-75.000,0.000 0.000,50.000-200.000,0.000 0.000,100.000-25.000,0.000 0.000,125.000-75.000,0.000 0.000,-25.000 150.000,0.000 0.000,-125.000 125.000</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34950.000 15500.000,'-50.000'0.000,"50.000"-25.000,0.000 0.000,50.000 25.000,0.000 0.000,75.000 0.000,0.000 0.000,75.000 0.000,0.000 0.000,-25.000-25.000,0.000 0.000,-100.000 25.000,0.000 0.000,-50.000 0.000,0.000 0.000,-25.000 25.000</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35750.000 14700.000,'-50.000'0.000,"25.000"-25.000,0.000 0.000,-25.000-25.000,0.000 0.000,50.000 75.000,0.000 0.000,0.000 150.000,0.000 0.000,0.000 100.000,0.000 0.000,-25.000-25.000,0.000 0.000,0.000 25.000,0.000 0.000,0.000-225.000</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36750.000 15000.000,'-50.000'-50.000,"75.000"0.000,0.000 0.000,100.000 25.000,0.000 0.000,25.000 0.000,0.000 0.000,-75.000 75.000,0.000 0.000,-75.000 100.000,0.000 0.000,-150.000 50.000,0.000 0.000,-50.000 0.000,0.000 0.000,50.000-125.000,0.000 0.000,75.000-50.000,0.000 0.000,75.000 0.000,0.000 0.000,75.000-50.000,0.000 0.000,-50.000 0.000,0.000 0.000,175.000-25.000,0.000 0.000,0.000 25.000,0.000 0.000,-25.000 0.000,0.000 0.000,-125.000 0.000,0.000 0.000,0.000 0.000</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13800.000 52900.000,'-150.000'0.000,"100.000"0.000,0.000 0.000,-25.000 75.000,0.000 0.000,75.000 50.000,0.000 0.000,0.000 75.000,0.000 0.000,50.000 25.000,0.000 0.000,-25.000 50.000,0.000 0.000,0.000-75.000,0.000 0.000,-50.000-100.000,0.000 0.000,-50.000-75.000,0.000 0.000,25.000-75.000,0.000 0.000,0.000 0.000</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37950.000 15100.000,'0.000'-150.000,"0.000"125.000,0.000 0.000,25.000 100.000,0.000 0.000,-25.000 75.000,0.000 0.000,-25.000 25.000,0.000 0.000,-25.000-50.000,0.000 0.000,50.000-100.000,0.000 0.000,0.000-125.000,0.000 0.000,0.000 0.000,0.000 0.000,50.000 0.000,0.000 0.000,-25.000 75.000,0.000 0.000,75.000 0.000,0.000 0.000,0.000 25.000,0.000 0.000,-25.000 0.000,0.000 0.000,-50.000 0.000,0.000 0.000,0.000 0.000</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38650.000 14950.000,'0.000'-200.000,"25.000"125.000,0.000 0.000,-25.000 50.000,0.000 0.000,0.000 75.000,0.000 0.000,0.000 150.000,0.000 0.000,-25.000 25.000,0.000 0.000,25.000-50.000,0.000 0.000,50.000-125.000,0.000 0.000,-25.000-50.000,0.000 0.000,25.000-25.000</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2"/>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39550.000 15250.000,'50.000'-50.000,"-50.000"-25.000,0.000 0.000,0.000 25.000,0.000 0.000,-50.000 50.000,0.000 0.000,-25.000 50.000,0.000 0.000,25.000 100.000,0.000 0.000,50.000 0.000,0.000 0.000,25.000-25.000,0.000 0.000,100.000-100.000,0.000 0.000,50.000-125.000,0.000 0.000,0.000-100.000,0.000 0.000,-75.000-25.000,0.000 0.000,-50.000 25.000,0.000 0.000,-50.000 100.000,0.000 0.000,0.000 75.000,0.000 0.000,-25.000 50.000,0.000 0.000,25.000 225.000,0.000 0.000,0.000 25.000,0.000 0.000,0.000-75.000,0.000 0.000,0.000-150.000,0.000 0.000,-25.000 25.000</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41600.000 15350.000,'-50.000'-100.000,"50.000"75.000,0.000 0.000,100.000-25.000,0.000 0.000,75.000 25.000,0.000 0.000,-25.000 50.000,0.000 0.000,-50.000 75.000,0.000 0.000,-50.000-25.000</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42450.000 14400.000,'-150.000'-50.000,"125.000"25.000,0.000 0.000,0.000 25.000,0.000 0.000,0.000 175.000,0.000 0.000,25.000 75.000,0.000 0.000,0.000-50.000,0.000 0.000,0.000 100.000,0.000 0.000,0.000-225.000</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44100.000 14650.000,'50.000'-100.000,"0.000"75.000,0.000 0.000,0.000 0.000,0.000 0.000,-25.000 25.000,0.000 0.000,0.000 100.000,0.000 0.000,-100.000 50.000,0.000 0.000,-25.000 25.000,0.000 0.000,75.000-50.000,0.000 0.000,25.000-75.000,0.000 0.000,25.000-25.000,0.000 0.000,0.000-25.000</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4"/>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44250.000 15250.000,'0.000'-100.000,"0.000"75.000,0.000 0.000,75.000-25.000,0.000 0.000,100.000 25.000,0.000 0.000,-50.000 25.000,0.000 0.000,-75.000 0.000</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45250.000 13950.000,'0.000'-150.000,"-25.000"125.000,0.000 0.000,25.000 125.000,0.000 0.000,0.000 100.000,0.000 0.000,-25.000 25.000,0.000 0.000,-25.000 25.000,0.000 0.000,25.000-75.000,0.000 0.000,25.000-100.000,0.000 0.000,0.000-50.000,0.000 0.000,-25.000-75.000,0.000 0.000,75.000-50.000,0.000 0.000,25.000 0.000,0.000 0.000,25.000 25.000,0.000 0.000,-25.000 50.000,0.000 0.000,-50.000 75.000,0.000 0.000,-25.000 75.000,0.000 0.000,0.000-50.000,0.000 0.000,50.000-75.000,0.000 0.000,100.000-150.000,0.000 0.000,25.000-50.000,0.000 0.000,-50.000 75.000,0.000 0.000,-100.000 75.000,0.000 0.000,-25.000 75.000,0.000 0.000,-75.000 100.000,0.000 0.000,50.000 0.000,0.000 0.000,0.000 25.000,0.000 0.000,75.000-75.000,0.000 0.000,50.000-75.000,0.000 0.000,25.000-50.000,0.000 0.000,0.000-100.000,0.000 0.000,-100.000-25.000,0.000 0.000,-75.000 50.000,0.000 0.000,-75.000 100.000,0.000 0.000,50.000 100.000,0.000 0.000,50.000-50.000</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47600.000 14900.000,'150.000'-50.000,"-50.000"50.000,0.000 0.000,-50.000 25.000,0.000 0.000,-25.000 150.000,0.000 0.000,-125.000 0.000,0.000 0.000,50.000-75.000,0.000 0.000,50.000-75.000,0.000 0.000,75.000-25.000,0.000 0.000,50.000-50.000,0.000 0.000,-25.000 50.000,0.000 0.000,-75.000 0.000,0.000 0.000,0.000-25.000</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5"/>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49150.000 14500.000,'-50.000'-150.000,"100.000"125.000,0.000 0.000,150.000-25.000,0.000 0.000,75.000 50.000,0.000 0.000,-125.000 50.000,0.000 0.000,-125.000 50.000,0.000 0.000,-25.000-75.000,0.000 0.000,-25.000 25.000</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2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40800.000 39500.000,'0.000'-50.000,"-25.000"100.000,0.000 0.000,-50.000 125.000,0.000 0.000,0.000 75.000,0.000 0.000,-25.000-25.000,0.000 0.000,50.000-75.000,0.000 0.000,50.000-125.000,0.000 0.000,25.000-175.000,0.000 0.000,50.000-125.000,0.000 0.000,25.000 125.000,0.000 0.000,-50.000 75.000,0.000 0.000,0.000 25.000,0.000 0.000,0.000 75.000,0.000 0.000,0.000 75.000,0.000 0.000,-25.000 50.000,0.000 0.000,0.000 50.000,0.000 0.000,25.000 0.000,0.000 0.000,-25.000-100.000,0.000 0.000,0.000-75.000,0.000 0.000,50.000-250.000,0.000 0.000,50.000-75.000,0.000 0.000,0.000 75.000,0.000 0.000,-50.000 50.000,0.000 0.000,-75.000 125.000,0.000 0.000,-25.000 50.000,0.000 0.000,25.000 25.000,0.000 0.000,-25.000 0.000</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12300.000 54100.000,'-50.000'-50.000,"-75.000"50.000,0.000 0.000,125.000 50.000,0.000 0.000,50.000 25.000,0.000 0.000,50.000 25.000,0.000 0.000,-25.000-25.000,0.000 0.000,-50.000-50.000</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49250.000 15050.000,'-200.000'50.000,"150.000"-50.000,0.000 0.000,100.000 0.000,0.000 0.000,175.000 0.000,0.000 0.000,0.000 0.000,0.000 0.000,75.000 50.000,0.000 0.000,-225.000-25.000,0.000 0.000,-50.000 0.000</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6"/>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52400.000 13550.000,'0.000'-50.000,"125.000"100.000,0.000 0.000,-25.000 50.000,0.000 0.000,-100.000 75.000,0.000 0.000,-175.000 75.000,0.000 0.000,-25.000-75.000,0.000 0.000,75.000-100.000,0.000 0.000,125.000-25.000,0.000 0.000,100.000-50.000,0.000 0.000,75.000-75.000,0.000 0.000,150.000-100.000,0.000 0.000,-275.000 125.000</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7"/>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53900.000 13150.000,'50.000'-50.000,"-25.000"-75.000,0.000 0.000,0.000 100.000,0.000 0.000,-75.000 125.000,0.000 0.000,-100.000 225.000,0.000 0.000,25.000 0.000,0.000 0.000,75.000-100.000,0.000 0.000,25.000-175.000,0.000 0.000,50.000-175.000,0.000 0.000,25.000 25.000</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53800.000 13050.000,'50.000'-100.000,"-25.000"100.000,0.000 0.000,25.000 75.000,0.000 0.000,-50.000 125.000,0.000 0.000,0.000 100.000,0.000 0.000,-75.000 25.000,0.000 0.000,0.000-150.000,0.000 0.000,50.000-150.000,0.000 0.000,-50.000-50.000,0.000 0.000,75.000-175.000,0.000 0.000,0.000 75.000,0.000 0.000,75.000 50.000,0.000 0.000,50.000 50.000,0.000 0.000,50.000 25.000,0.000 0.000,25.000-75.000,0.000 0.000,-50.000-50.000,0.000 0.000,-125.000 50.000,0.000 0.000,-75.000 50.000,0.000 0.000,-50.000 0.000,0.000 0.000,0.000 25.000,0.000 0.000,50.000 100.000,0.000 0.000,25.000 75.000,0.000 0.000,25.000-50.000,0.000 0.000,125.000-100.000,0.000 0.000,0.000-100.000,0.000 0.000,-50.000-50.000,0.000 0.000,-50.000 50.000,0.000 0.000,-50.000 75.000,0.000 0.000,-25.000 25.000,0.000 0.000,25.000 150.000,0.000 0.000,-25.000 100.000,0.000 0.000,25.000 25.000,0.000 0.000,-50.000 0.000,0.000 0.000,25.000-50.000,0.000 0.000,0.000-125.000,0.000 0.000,0.000-100.000,0.000 0.000,0.000-200.000,0.000 0.000,50.000-150.000,0.000 0.000,100.000-25.000,0.000 0.000,100.000 100.000,0.000 0.000,50.000 75.000,0.000 0.000,0.000 25.000,0.000 0.000,-125.000 50.000,0.000 0.000,-75.000 25.000,0.000 0.000,-50.000 25.000,0.000 0.000,-50.000 0.000,0.000 0.000,0.000 50.000,0.000 0.000,-25.000 125.000,0.000 0.000,25.000 125.000,0.000 0.000,25.000-25.000,0.000 0.000,25.000-100.000,0.000 0.000,75.000-75.000,0.000 0.000,75.000-100.000,0.000 0.000,25.000-175.000,0.000 0.000,-25.000-100.000,0.000 0.000,-100.000 100.000,0.000 0.000,-50.000 125.000,0.000 0.000,0.000 75.000,0.000 0.000,0.000 100.000,0.000 0.000,-25.000 225.000,0.000 0.000,0.000 75.000,0.000 0.000,25.000-200.000,0.000 0.000,-25.000-75.000</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58500.000 12000.000,'0.000'-50.000,"0.000"-25.000,0.000 0.000,0.000 250.000,0.000 0.000,0.000 100.000,0.000 0.000,0.000 100.000,0.000 0.000,-50.000 75.000,0.000 0.000,25.000-200.000,0.000 0.000,0.000-150.000,0.000 0.000,0.000-50.000</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57800.000 14350.000,'0.000'-50.000,"0.000"75.000,0.000 0.000,25.000 125.000,0.000 0.000,0.000 50.000,0.000 0.000,0.000-50.000,0.000 0.000,-25.000-75.000,0.000 0.000,25.000-75.000,0.000 0.000,75.000-100.000,0.000 0.000,125.000-125.000,0.000 0.000,-75.000 100.000,0.000 0.000,-125.000 100.000</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59250.000 13650.000,'-50.000'-100.000,"125.000"50.000,0.000 0.000,100.000 0.000,0.000 0.000,0.000 50.000,0.000 0.000,-75.000 25.000,0.000 0.000,-100.000 0.000</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59850.000 13000.000,'-50.000'0.000,"25.000"-25.000,0.000 0.000,-25.000 25.000,0.000 0.000,25.000 0.000,0.000 0.000,25.000 150.000,0.000 0.000,-50.000 125.000,0.000 0.000,25.000 50.000,0.000 0.000,25.000-150.000,0.000 0.000,-25.000-150.000</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4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60250.000 13000.000,'50.000'0.000,"0.000"-50.000,0.000 0.000,50.000 50.000,0.000 0.000,50.000 50.000,0.000 0.000,-125.000 100.000,0.000 0.000,-150.000 100.000,0.000 0.000,-50.000-75.000,0.000 0.000,50.000-100.000,0.000 0.000,100.000-75.000,0.000 0.000,50.000-25.000,0.000 0.000,175.000-75.000,0.000 0.000,-50.000 25.000,0.000 0.000,50.000-75.000,0.000 0.000,-150.000 75.000,0.000 0.000,-25.000 0.000</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61500.000 12950.000,'-50.000'-100.000,"50.000"75.000,0.000 0.000,0.000 125.000,0.000 0.000,0.000 150.000,0.000 0.000,-25.000-25.000,0.000 0.000,-25.000-75.000,0.000 0.000,25.000-125.000,0.000 0.000,25.000-200.000,0.000 0.000,25.000-25.000,0.000 0.000,25.000 125.000,0.000 0.000,0.000 25.000,0.000 0.000,25.000 50.000,0.000 0.000,0.000 0.000,0.000 0.000,0.000 0.000,0.000 0.000,-50.000-50.000,0.000 0.000,0.000 0.000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14500.000 54000.000,'50.000'50.000,"25.000"0.000,0.000 0.000,-25.000 0.000,0.000 0.000,0.000 0.000,0.000 0.000,0.000 0.000</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62150.000 12500.000,'-50.000'-50.000,"25.000"25.000,0.000 0.000,25.000 75.000,0.000 0.000,0.000 125.000,0.000 0.000,0.000 0.000,0.000 0.000,0.000 75.000,0.000 0.000,-25.000 25.000,0.000 0.000,25.000-100.000,0.000 0.000,-50.000-125.000,0.000 0.000,25.000-50.000</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4:5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62100.000 13700.000,'50.000'0.000,"0.000"-25.000,0.000 0.000,-25.000 50.000,0.000 0.000,25.000 75.000,0.000 0.000,-50.000 0.000,0.000 0.000,0.000-25.000,0.000 0.000,50.000-100.000,0.000 0.000,125.000-125.000,0.000 0.000,25.000-25.000,0.000 0.000,-50.000 100.000,0.000 0.000,-125.000 75.000,0.000 0.000,-75.000 100.000,0.000 0.000,25.000 25.000,0.000 0.000,25.000 25.000,0.000 0.000,75.000 0.000,0.000 0.000,25.000-75.000,0.000 0.000,0.000-75.000,0.000 0.000,50.000-100.000,0.000 0.000,0.000-125.000,0.000 0.000,-50.000 25.000,0.000 0.000,-75.000 75.000,0.000 0.000,-150.000 75.000,0.000 0.000,-125.000 100.000,0.000 0.000,0.000 75.000,0.000 0.000,175.000-100.000</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0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7800.000 45000.000,'-400.000'-200.000,"275.000"125.000,0.000 0.000,50.000-25.000,0.000 0.000,25.000-50.000,0.000 0.000,25.000 75.000,0.000 0.000,25.000 50.000,0.000 0.000,0.000 0.000,0.000 0.000,50.000 25.000,0.000 0.000,25.000 125.000,0.000 0.000,25.000 125.000,0.000 0.000,25.000 50.000,0.000 0.000,-25.000-25.000,0.000 0.000,0.000-75.000,0.000 0.000,25.000-175.000,0.000 0.000,100.000-150.000,0.000 0.000,225.000-350.000,0.000 0.000,150.000-175.000,0.000 0.000,75.000 150.000,0.000 0.000,-350.000 350.000,0.000 0.000,-175.000 75.000</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1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84450.000 32400.000,'0.000'-100.000,"0.000"75.000,0.000 0.000,0.000 0.000,0.000 0.000,0.000-25.000,0.000 0.000,-75.000 25.000,0.000 0.000,-25.000-25.000,0.000 0.000,-50.000 25.000,0.000 0.000,0.000 0.000,0.000 0.000,-25.000 0.000,0.000 0.000,50.000 25.000,0.000 0.000,75.000 0.000,0.000 0.000,-100.000 0.000,0.000 0.000,-25.000 25.000,0.000 0.000,25.000 50.000,0.000 0.000,0.000 50.000,0.000 0.000,0.000 75.000,0.000 0.000,25.000 0.000,0.000 0.000,50.000-25.000,0.000 0.000,0.000 75.000,0.000 0.000,50.000-50.000,0.000 0.000,0.000-75.000,0.000 0.000,25.000 50.000,0.000 0.000,50.000-75.000,0.000 0.000,75.000 25.000,0.000 0.000,75.000 0.000,0.000 0.000,0.000 0.000,0.000 0.000,50.000 0.000,0.000 0.000,50.000-50.000,0.000 0.000,-75.000-50.000,0.000 0.000,-175.000-25.000,0.000 0.000,275.000-25.000,0.000 0.000,-25.000-150.000,0.000 0.000,25.000-125.000,0.000 0.000,-75.000 0.000,0.000 0.000,-175.000 75.000,0.000 0.000,-75.000 0.000,0.000 0.000,-25.000-25.000,0.000 0.000,-50.000 25.000,0.000 0.000,-25.000 75.000,0.000 0.000,75.000 125.000,0.000 0.000,-200.000-25.000,0.000 0.000,-100.000 125.000,0.000 0.000,250.000-50.000,0.000 0.000,-25.000 0.000</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11"/>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83700.000 30550.000,'-50.000'0.000,"50.000"25.000,0.000 0.000,25.000-25.000</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13"/>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60700.000 30500.000,'-100.000'-150.000,"100.000"125.000,0.000 0.000,0.000 0.000,0.000 0.000,25.000 50.000,0.000 0.000,50.000-25.000,0.000 0.000,0.000 0.000,0.000 0.000,-25.000 0.000,0.000 0.000,0.000 0.000,0.000 0.000,-25.000 0.000,0.000 0.000,25.000-25.000,0.000 0.000,0.000 0.000,0.000 0.000,-25.000 25.000,0.000 0.000,0.000 0.000,0.000 0.000,0.000 25.000,0.000 0.000,25.000-25.000,0.000 0.000,0.000 25.000,0.000 0.000,50.000 0.000,0.000 0.000,-25.000 0.000,0.000 0.000,-25.000-25.000,0.000 0.000,0.000 0.000,0.000 0.000,0.000 0.000,0.000 0.000,25.000-25.000,0.000 0.000,-25.000-25.000,0.000 0.000,0.000 50.000,0.000 0.000,0.000-25.000,0.000 0.000,0.000 50.000,0.000 0.000,50.000 25.000,0.000 0.000,0.000-25.000,0.000 0.000,50.000-25.000,0.000 0.000,-25.000-25.000,0.000 0.000,0.000 25.000,0.000 0.000,-75.000 0.000,0.000 0.000,0.000 0.000,0.000 0.000,-25.000 0.000,0.000 0.000,50.000 0.000,0.000 0.000,75.000-25.000,0.000 0.000,50.000-25.000,0.000 0.000,-50.000 50.000,0.000 0.000,-50.000 0.000,0.000 0.000,-25.000 25.000,0.000 0.000,-25.000-25.000,0.000 0.000,25.000 0.000,0.000 0.000,50.000 0.000,0.000 0.000,25.000 0.000,0.000 0.000,0.000 0.000,0.000 0.000,50.000 0.000,0.000 0.000,-50.000 0.000,0.000 0.000,-50.000-25.000,0.000 0.000,-75.000 25.000,0.000 0.000,0.000 0.000,0.000 0.000,50.000 0.000,0.000 0.000,50.000 0.000,0.000 0.000,25.000-25.000,0.000 0.000,25.000 25.000,0.000 0.000,-75.000 50.000,0.000 0.000,-25.000 50.000,0.000 0.000,25.000-75.000,0.000 0.000,25.000 0.000,0.000 0.000,25.000-50.000,0.000 0.000,-25.000 0.000,0.000 0.000,-25.000 0.000,0.000 0.000,-25.000 25.000,0.000 0.000,-25.000 0.000,0.000 0.000,50.000 0.000,0.000 0.000,25.000 0.000,0.000 0.000,50.000-50.000,0.000 0.000,-50.000 50.000,0.000 0.000,0.000 50.000,0.000 0.000,-25.000-50.000,0.000 0.000,25.000 0.000,0.000 0.000,0.000 0.000,0.000 0.000,-50.000 0.000,0.000 0.000,0.000 25.000,0.000 0.000,0.000 0.000,0.000 0.000,75.000-25.000,0.000 0.000,25.000-25.000,0.000 0.000,25.000-25.000,0.000 0.000,-75.000 50.000,0.000 0.000,-25.000 50.000,0.000 0.000,25.000-25.000,0.000 0.000,25.000 0.000,0.000 0.000,25.000-25.000,0.000 0.000,0.000 0.000,0.000 0.000,0.000 0.000,0.000 0.000,0.000 0.000,0.000 0.000,100.000-25.000,0.000 0.000,0.000-25.000,0.000 0.000,0.000 25.000,0.000 0.000,25.000 0.000,0.000 0.000,0.000 0.000,0.000 0.000,-25.000 25.000,0.000 0.000,-50.000 25.000,0.000 0.000,50.000 0.000,0.000 0.000,-25.000-25.000,0.000 0.000,-25.000 0.000,0.000 0.000,50.000-25.000,0.000 0.000,-50.000-25.000,0.000 0.000,25.000 25.000,0.000 0.000,-25.000 0.000,0.000 0.000,-100.000 25.000,0.000 0.000,-25.000 25.000,0.000 0.000,-50.000 0.000,0.000 0.000,25.000-25.000,0.000 0.000,25.000 0.000,0.000 0.000,75.000 0.000,0.000 0.000,-25.000 0.000,0.000 0.000,0.000 0.000,0.000 0.000,-25.000 0.000,0.000 0.000,-50.000 0.000</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89425.000 9275.000,'232.000'232.000,"1.000"1.000</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4"/>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89700.000 39000.000,'0.000'-50.000,"0.000"-25.000,0.000 0.000,-25.000 75.000,0.000 0.000,25.000 50.000,0.000 0.000,0.000 75.000,0.000 0.000,0.000 50.000,0.000 0.000,-50.000-25.000,0.000 0.000,25.000 0.000,0.000 0.000,25.000-50.000</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90250.000 39450.000,'50.000'-150.000,"-50.000"125.000,0.000 0.000,25.000 75.000,0.000 0.000,-25.000 50.000,0.000 0.000,0.000 50.000,0.000 0.000,0.000-75.000,0.000 0.000,25.000-50.000,0.000 0.000,75.000-25.000,0.000 0.000,25.000-100.000,0.000 0.000,-50.000-25.000,0.000 0.000,-75.000 25.000,0.000 0.000,0.000 25.000,0.000 0.000,-100.000 50.000,0.000 0.000,25.000 25.000,0.000 0.000,25.000 0.000,0.000 0.000,75.000 0.000,0.000 0.000,125.000-50.000,0.000 0.000,-25.000 25.000,0.000 0.000,-75.000 50.000,0.000 0.000,-25.000 25.000,0.000 0.000,-25.000 0.000,0.000 0.000,-25.000 50.000,0.000 0.000,25.000-25.000,0.000 0.000,0.000 0.000,0.000 0.000,50.000-25.000,0.000 0.000,0.000-25.000,0.000 0.000,25.000-25.000,0.000 0.000,-25.000-75.000,0.000 0.000,25.000-50.000,0.000 0.000,-25.000 25.000,0.000 0.000,-50.000 25.000,0.000 0.000,0.000 25.000,0.000 0.000,-75.000 25.000,0.000 0.000,-25.000 25.000,0.000 0.000,50.000-25.000,0.000 0.000,75.000 50.000,0.000 0.000,75.000 0.000,0.000 0.000,-75.000-25.000</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92450.000 39000.000,'-50.000'-50.000,"50.000"25.000,0.000 0.000,0.000 0.000,0.000 0.000,0.000 125.000,0.000 0.000,-25.000 25.000,0.000 0.000,0.000 0.000,0.000 0.000,25.000-50.000,0.000 0.000,0.000-25.000,0.000 0.000,50.000-50.000,0.000 0.000,50.000-25.000,0.000 0.000,0.000-100.000,0.000 0.000,-25.000 25.000,0.000 0.000,-50.000 0.000,0.000 0.000,-50.000 25.000,0.000 0.000,-75.000 50.000,0.000 0.000,0.000 50.000,0.000 0.000,25.000 25.000,0.000 0.000,50.000-25.000</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15250.000 52650.000,'-100.000'0.000,"100.000"25.000,0.000 0.000,150.000-25.000,0.000 0.000,50.000-125.000,0.000 0.000,0.000 25.000,0.000 0.000,-75.000-25.000,0.000 0.000,-50.000 50.000,0.000 0.000,-75.000 50.000,0.000 0.000,0.000 0.000,0.000 0.000,-75.000-50.000,0.000 0.000,50.000 50.000,0.000 0.000,0.000 0.000</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94150.000 37900.000,'-100.000'0.000,"75.000"0.000,0.000 0.000,0.000 50.000,0.000 0.000,25.000 50.000,0.000 0.000,50.000-50.000,0.000 0.000,25.000-50.000,0.000 0.000,25.000-75.000,0.000 0.000,-50.000 0.000,0.000 0.000,-25.000 0.000,0.000 0.000,-100.000 75.000,0.000 0.000,-25.000 25.000,0.000 0.000,75.000 0.000,0.000 0.000,0.000 25.000</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95500.000 38350.000,'-50.000'0.000,"25.000"-25.000,0.000 0.000,-75.000 125.000,0.000 0.000,-50.000 50.000,0.000 0.000,50.000 0.000,0.000 0.000,50.000-25.000,0.000 0.000,25.000-25.000,0.000 0.000,125.000-50.000,0.000 0.000,25.000-25.000,0.000 0.000,-75.000-25.000,0.000 0.000,175.000 0.000,0.000 0.000,-150.000-25.000</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98450.000 38000.000,'0.000'-50.000,"-25.000"25.000,0.000 0.000,0.000 75.000,0.000 0.000,0.000 75.000,0.000 0.000,-25.000 100.000,0.000 0.000,25.000 25.000,0.000 0.000,0.000-75.000,0.000 0.000,0.000-75.000,0.000 0.000,0.000-75.000</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98300.000 39200.000,'0.000'-50.000,"75.000"25.000,0.000 0.000,-25.000 50.000,0.000 0.000,25.000 25.000,0.000 0.000,-25.000 50.000,0.000 0.000,-50.000-50.000,0.000 0.000,0.000-25.000</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99700.000 38150.000,'50.000'-50.000,"-100.000"150.000,0.000 0.000,0.000 50.000,0.000 0.000,0.000-25.000,0.000 0.000,50.000-50.000,0.000 0.000,50.000-50.000,0.000 0.000,100.000-25.000,0.000 0.000,25.000 0.000,0.000 0.000,-100.000-25.000,0.000 0.000,-50.000 0.000</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100200.000 38200.000,'0.000'-100.000,"0.000"75.000,0.000 0.000,-25.000 100.000,0.000 0.000,-75.000 125.000,0.000 0.000,0.000 25.000,0.000 0.000,25.000-100.000,0.000 0.000,50.000-75.000,0.000 0.000,25.000-25.000</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100850.000 38100.000,'0.000'-50.000,"25.000"25.000,0.000 0.000,-25.000 0.000,0.000 0.000,-50.000 75.000,0.000 0.000,0.000 100.000,0.000 0.000,-25.000 0.000,0.000 0.000,75.000-50.000,0.000 0.000,25.000-50.000,0.000 0.000,75.000-50.000,0.000 0.000,25.000 0.000,0.000 0.000,-25.000 0.000,0.000 0.000,-100.000-25.000,0.000 0.000,25.000 25.000</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2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101200.000 38250.000,'-50.000'-50.000,"25.000"25.000,0.000 0.000,0.000 100.000,0.000 0.000,-25.000 100.000,0.000 0.000,-25.000 75.000,0.000 0.000,0.000-25.000,0.000 0.000,25.000-150.000</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4"/>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89550.000 41950.000,'0.000'-50.000,"50.000"-25.000,0.000 0.000,-25.000 75.000,0.000 0.000,-25.000 75.000,0.000 0.000,0.000 50.000,0.000 0.000,0.000 50.000,0.000 0.000,-50.000-25.000,0.000 0.000,-25.000 25.000,0.000 0.000,0.000-75.000,0.000 0.000,50.000-50.000,0.000 0.000,0.000-50.000,0.000 0.000,50.000-100.000,0.000 0.000,100.000-100.000,0.000 0.000,50.000 0.000,0.000 0.000,-25.000 125.000,0.000 0.000,-75.000 50.000,0.000 0.000,-75.000 100.000,0.000 0.000,-25.000 75.000,0.000 0.000,-25.000-50.000,0.000 0.000,25.000-25.000,0.000 0.000,75.000-100.000,0.000 0.000,75.000-75.000,0.000 0.000,0.000-25.000,0.000 0.000,-50.000 75.000,0.000 0.000,-25.000 25.000,0.000 0.000,-25.000 25.000,0.000 0.000,-25.000 25.000,0.000 0.000,0.000 75.000,0.000 0.000,0.000 50.000,0.000 0.000,-50.000 0.000,0.000 0.000,50.000-25.000,0.000 0.000,0.000-75.000,0.000 0.000,25.000-50.000</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4"/>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92600.000 42250.000,'0.000'-100.000,"0.000"75.000,0.000 0.000,-50.000 25.000,0.000 0.000,-25.000 25.000,0.000 0.000,0.000 50.000,0.000 0.000,0.000 50.000,0.000 0.000,0.000 25.000,0.000 0.000,50.000-50.000,0.000 0.000,25.000 0.000,0.000 0.000,50.000-25.000,0.000 0.000,50.000 0.000,0.000 0.000,0.000-25.000,0.000 0.000,-50.000-25.000</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16000.000 50850.000,'-50.000'-150.000,"50.000"125.000,0.000 0.000,25.000 125.000,0.000 0.000,0.000 225.000,0.000 0.000,25.000 175.000,0.000 0.000,-50.000-75.000,0.000 0.000,50.000 300.000,0.000 0.000,-50.000-175.000,0.000 0.000,25.000-300.000,0.000 0.000,-25.000-225.000</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93800.000 42250.000,'0.000'-100.000,"-50.000"50.000,0.000 0.000,0.000 25.000,0.000 0.000,-25.000 75.000,0.000 0.000,0.000 50.000,0.000 0.000,0.000 50.000,0.000 0.000,25.000-25.000,0.000 0.000,25.000-25.000,0.000 0.000,0.000-50.000,0.000 0.000,50.000-50.000,0.000 0.000,75.000-50.000,0.000 0.000,0.000 25.000,0.000 0.000,-50.000 0.000,0.000 0.000,-25.000 25.000,0.000 0.000,-50.000 75.000,0.000 0.000,0.000 25.000,0.000 0.000,25.000-50.000,0.000 0.000,25.000-50.000,0.000 0.000,75.000-75.000,0.000 0.000,0.000-25.000,0.000 0.000,-50.000 50.000,0.000 0.000,-50.000 100.000,0.000 0.000,0.000 0.000,0.000 0.000,25.000 25.000,0.000 0.000,0.000-50.000,0.000 0.000,0.000-25.000,0.000 0.000,0.000 0.000</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94600.000 42200.000,'0.000'-150.000,"50.000"150.000,0.000 0.000,25.000 0.000,0.000 0.000,50.000 75.000,0.000 0.000,-50.000 75.000,0.000 0.000,-75.000 25.000,0.000 0.000,-150.000 50.000,0.000 0.000,50.000-100.000,0.000 0.000,50.000-50.000</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96000.000 42500.000,'-50.000'-50.000,"75.000"25.000,0.000 0.000,125.000 25.000,0.000 0.000,75.000 0.000,0.000 0.000,-50.000 0.000,0.000 0.000,-150.000 0.000,0.000 0.000,0.000 25.000</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96100.000 42900.000,'-150.000'50.000,"200.000"-50.000,0.000 0.000,200.000 0.000,0.000 0.000,-25.000 0.000,0.000 0.000,-175.000 0.000,0.000 0.000,0.000 25.000</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98800.000 42250.000,'-50.000'0.000,"0.000"25.000,0.000 0.000,0.000 50.000,0.000 0.000,25.000 25.000,0.000 0.000,-25.000 0.000,0.000 0.000,50.000-25.000,0.000 0.000,25.000-75.000,0.000 0.000,100.000-75.000,0.000 0.000,0.000-25.000,0.000 0.000,-100.000 25.000,0.000 0.000,-25.000 25.000,0.000 0.000,-75.000 0.000,0.000 0.000,-25.000 50.000,0.000 0.000,75.000 0.000,0.000 0.000,25.000 25.000</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99150.000 42450.000,'0.000'50.000,"0.000"-25.000,0.000 0.000,25.000 25.000,0.000 0.000,25.000 25.000,0.000 0.000,-25.000-25.000,0.000 0.000,0.000-25.000,0.000 0.000,-25.000 0.000</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22000.000 8600.000,'-50.000'0.000,"-25.000"-75.000,0.000 0.000,525.000 0.000,0.000 0.000,-75.000 50.000,0.000 0.000,200.000-25.000,0.000 0.000,0.000 25.000,0.000 0.000,0.000 25.000,0.000 0.000,-125.000-25.000,0.000 0.000,-150.000-25.000,0.000 0.000,-225.000 25.000</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23750.000 9250.000,'-100.000'-100.000,"125.000"100.000,0.000 0.000,100.000 50.000,0.000 0.000,-25.000 100.000,0.000 0.000,-100.000 25.000,0.000 0.000,-100.000-25.000,0.000 0.000,25.000-75.000,0.000 0.000,50.000-50.000,0.000 0.000,125.000-100.000,0.000 0.000,125.000-125.000,0.000 0.000,-50.000 0.000,0.000 0.000,-75.000 50.000,0.000 0.000,-100.000 75.000,0.000 0.000,-25.000 75.000,0.000 0.000,25.000 50.000,0.000 0.000,25.000 75.000,0.000 0.000,50.000-25.000,0.000 0.000,0.000 25.000,0.000 0.000,0.000-25.000,0.000 0.000,-50.000 0.000,0.000 0.000,-50.000 0.000,0.000 0.000,-100.000 0.000,0.000 0.000,0.000 0.000,0.000 0.000,-25.000-75.000,0.000 0.000,125.000-25.000,0.000 0.000,0.000-75.000</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25000.000 9350.000,'100.000'-200.000,"-50.000"175.000,0.000 0.000,50.000-25.000,0.000 0.000,75.000 50.000,0.000 0.000,-125.000 50.000,0.000 0.000,0.000-25.000</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26050.000 9700.000,'0.000'50.000,"-25.000"100.000,0.000 0.000,25.000-50.000,0.000 0.000,75.000-50.000,0.000 0.000,50.000-100.000,0.000 0.000,50.000-75.000,0.000 0.000,-75.000 25.000,0.000 0.000,-100.000 25.000,0.000 0.000,-150.000 50.000,0.000 0.000,-50.000 50.000,0.000 0.000,125.000-25.000</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16250.000 52500.000,'-200.000'150.000,"100.000"25.000,0.000 0.000,-25.000 0.000,0.000 0.000,0.000 25.000,0.000 0.000,-25.000 0.000,0.000 0.000,100.000-150.000,0.000 0.000,0.000 0.000</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27950.000 5700.000,'0.000'-100.000,"0.000"75.000,0.000 0.000,150.000-25.000,0.000 0.000,75.000 25.000,0.000 0.000,-100.000 25.000,0.000 0.000,-75.000 0.000,0.000 0.000,-25.000 25.000</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3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28250.000 6500.000,'-50.000'50.000,"100.000"-75.000,0.000 0.000,175.000-100.000,0.000 0.000,0.000 0.000,0.000 0.000,-175.000 75.000,0.000 0.000,0.000 25.000</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29900.000 5300.000,'0.000'-50.000,"-25.000"50.000,0.000 0.000,0.000 0.000,0.000 0.000,25.000 100.000,0.000 0.000,0.000 0.000,0.000 0.000,50.000-50.000,0.000 0.000,50.000-50.000,0.000 0.000,0.000-125.000,0.000 0.000,-75.000 25.000,0.000 0.000,-50.000-50.000,0.000 0.000,-100.000 75.000,0.000 0.000,50.000 75.000,0.000 0.000,0.000 50.000,0.000 0.000,75.000 25.000,0.000 0.000,0.000-50.000</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30700.000 5100.000,'0.000'50.000,"0.000"-25.000,0.000 0.000,0.000 0.000,0.000 0.000,50.000 50.000,0.000 0.000,25.000-25.000,0.000 0.000,0.000 0.000,0.000 0.000,-50.000-50.000</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31650.000 4850.000,'-50.000'0.000,"50.000"-25.000,0.000 0.000,-25.000 50.000,0.000 0.000,25.000 0.000,0.000 0.000,0.000 0.000,0.000 0.000,0.000 25.000,0.000 0.000,0.000 25.000,0.000 0.000,0.000 0.000,0.000 0.000,0.000-50.000,0.000 0.000,25.000-25.000,0.000 0.000,50.000-50.000,0.000 0.000,25.000-50.000,0.000 0.000,-25.000 0.000,0.000 0.000,-75.000 25.000,0.000 0.000,-50.000 25.000,0.000 0.000,-50.000 75.000,0.000 0.000,0.000 50.000,0.000 0.000,75.000-50.000</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1"/>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32400.000 4150.000,'0.000'-50.000,"0.000"25.000,0.000 0.000,25.000 25.000,0.000 0.000,75.000 50.000,0.000 0.000,-25.000 25.000,0.000 0.000,-25.000 25.000,0.000 0.000,-100.000 75.000,0.000 0.000,-75.000 0.000,0.000 0.000,0.000-25.000,0.000 0.000,75.000-100.000,0.000 0.000,50.000-25.000,0.000 0.000,100.000-25.000,0.000 0.000,50.000-75.000,0.000 0.000,0.000 25.000,0.000 0.000,-100.000 50.000,0.000 0.000,0.000-25.000</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2"/>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33850.000 4800.000,'-50.000'-50.000,"25.000"50.000,0.000 0.000,-25.000 75.000,0.000 0.000,-25.000 50.000,0.000 0.000,25.000-25.000,0.000 0.000,50.000-75.000,0.000 0.000,175.000-175.000,0.000 0.000,-75.000 100.000,0.000 0.000,-50.000 50.000,0.000 0.000,-50.000 75.000,0.000 0.000,-50.000 25.000,0.000 0.000,50.000-50.000,0.000 0.000,25.000-75.000,0.000 0.000,125.000-100.000,0.000 0.000,-75.000 50.000,0.000 0.000,-25.000 50.000,0.000 0.000,-50.000 75.000,0.000 0.000,-25.000 0.000,0.000 0.000,0.000 0.000,0.000 0.000,25.000-25.000,0.000 0.000,75.000-25.000,0.000 0.000,25.000 0.000,0.000 0.000,-25.000 0.000,0.000 0.000,-50.000 0.000,0.000 0.000,-25.000-50.000,0.000 0.000,-25.000-50.000,0.000 0.000,0.000 0.000,0.000 0.000,-25.000 75.000,0.000 0.000,0.000 25.000,0.000 0.000,0.000 75.000,0.000 0.000,50.000-25.000,0.000 0.000,50.000-50.000,0.000 0.000,75.000-50.000,0.000 0.000,-100.000 25.000,0.000 0.000,25.000 0.000</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2"/>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35400.000 4150.000,'0.000'-50.000,"0.000"0.000,0.000 0.000,0.000 0.000,0.000 0.000,0.000 0.000,0.000 0.000,25.000 200.000,0.000 0.000,-25.000 200.000,0.000 0.000,25.000 275.000,0.000 0.000,0.000-425.000,0.000 0.000,0.000-25.000</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3"/>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100500.000 42400.000,'-50.000'0.000,"25.000"0.000,0.000 0.000,25.000-25.000,0.000 0.000,25.000 25.000,0.000 0.000,0.000 0.000,0.000 0.000,0.000 0.000,0.000 0.000,0.000 50.000,0.000 0.000,0.000 0.000,0.000 0.000,-50.000 0.000,0.000 0.000,-25.000-25.000,0.000 0.000,0.000 0.000,0.000 0.000,-25.000 25.000,0.000 0.000,50.000-25.000,0.000 0.000,0.000 0.000,0.000 0.000,50.000 0.000,0.000 0.000,75.000 0.000,0.000 0.000,0.000-25.000,0.000 0.000,0.000 0.000,0.000 0.000,-50.000-50.000,0.000 0.000,-25.000-25.000,0.000 0.000,-25.000 50.000,0.000 0.000,0.000-75.000,0.000 0.000,-25.000 50.000,0.000 0.000,-25.000 50.000,0.000 0.000,0.000 0.000,0.000 0.000,25.000 0.000,0.000 0.000,25.000 25.000</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4"/>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101550.000 42250.000,'0.000'-50.000,"0.000"25.000,0.000 0.000,50.000 0.000,0.000 0.000,75.000 0.000,0.000 0.000,0.000 75.000,0.000 0.000,-100.000 100.000,0.000 0.000,-100.000 25.000,0.000 0.000,-100.000-50.000,0.000 0.000,100.000-75.000,0.000 0.000,50.000-25.000,0.000 0.000,100.000-25.000,0.000 0.000,125.000 0.000,0.000 0.000,-25.000-25.000,0.000 0.000,-125.000 25.000,0.000 0.000,-25.000-50.000</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16550.000 53050.000,'150.000'0.000,"-25.000"75.000,0.000 0.000,0.000-25.000,0.000 0.000,-25.000 25.000,0.000 0.000,-100.000-50.000</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4"/>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103600.000 42100.000,'0.000'-50.000,"50.000"-25.000,0.000 0.000,-125.000 150.000,0.000 0.000,-50.000 75.000,0.000 0.000,-50.000 25.000,0.000 0.000,50.000 0.000,0.000 0.000,50.000-75.000,0.000 0.000,50.000-100.000,0.000 0.000,0.000 0.000</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4"/>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102750.000 42350.000,'0.000'-50.000,"25.000"50.000,0.000 0.000,100.000 125.000,0.000 0.000,25.000 50.000,0.000 0.000,-75.000-50.000,0.000 0.000,-50.000-75.000</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105150.000 41100.000,'0.000'-50.000,"-75.000"75.000,0.000 0.000,25.000 75.000,0.000 0.000,-75.000 150.000,0.000 0.000,0.000 0.000,0.000 0.000,50.000-25.000,0.000 0.000,75.000-75.000,0.000 0.000,75.000-100.000,0.000 0.000,50.000-75.000,0.000 0.000,-50.000-100.000,0.000 0.000,-50.000 0.000,0.000 0.000,-125.000 50.000,0.000 0.000,-50.000 75.000,0.000 0.000,100.000 75.000,0.000 0.000,50.000-50.000,0.000 0.000,25.000-25.000</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105700.000 41800.000,'50.000'-50.000,"-25.000"-25.000,0.000 0.000,-75.000 100.000,0.000 0.000,-50.000 125.000,0.000 0.000,75.000 25.000,0.000 0.000,50.000 0.000,0.000 0.000,125.000-50.000,0.000 0.000,0.000-100.000,0.000 0.000,-100.000-25.000,0.000 0.000,-25.000-25.000</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5"/>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106400.000 41850.000,'0.000'-50.000,"0.000"25.000,0.000 0.000,-100.000 75.000,0.000 0.000,-50.000 100.000,0.000 0.000,-25.000 125.000,0.000 0.000,-25.000 100.000,0.000 0.000,125.000-250.000</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97550.000 45100.000,'-50.000'-50.000,"150.000"25.000,0.000 0.000,75.000 25.000,0.000 0.000,75.000 0.000,0.000 0.000,-150.000 50.000,0.000 0.000,-100.000 0.000,0.000 0.000,0.000-25.000</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97800.000 45600.000,'-150.000'50.000,"200.000"-50.000,0.000 0.000,200.000-25.000,0.000 0.000,0.000 50.000,0.000 0.000,-150.000 0.000,0.000 0.000,-50.000 0.000</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100550.000 44900.000,'0.000'-50.000,"-25.000"50.000,0.000 0.000,0.000 50.000,0.000 0.000,0.000 0.000,0.000 0.000,-50.000 100.000,0.000 0.000,0.000 25.000,0.000 0.000,25.000-25.000,0.000 0.000,25.000-125.000</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100600.000 45550.000,'50.000'0.000,"-25.000"25.000,0.000 0.000,0.000 100.000,0.000 0.000,0.000 25.000,0.000 0.000,-25.000-25.000,0.000 0.000,25.000-100.000</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101650.000 45200.000,'50.000'-50.000,"75.000"0.000,0.000 0.000,-100.000 50.000,0.000 0.000,0.000 0.000,0.000 0.000,-50.000 125.000,0.000 0.000,-150.000 25.000,0.000 0.000,25.000-25.000,0.000 0.000,75.000-50.000,0.000 0.000,200.000-75.000,0.000 0.000,75.000-50.000,0.000 0.000,0.000 25.000,0.000 0.000,-100.000-25.000,0.000 0.000,-75.000 25.000</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15400.000 54300.000,'-50.000'0.000,"-25.000"25.000,0.000 0.000,50.000-25.000,0.000 0.000,100.000-25.000,0.000 0.000,275.000-50.000,0.000 0.000,50.000-25.000,0.000 0.000,-275.000 50.000</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102850.000 45450.000,'100.000'-100.000,"-75.000"-25.000,0.000 0.000,-25.000 50.000,0.000 0.000,-75.000 50.000,0.000 0.000,0.000 0.000,0.000 0.000,25.000 75.000,0.000 0.000,0.000 25.000,0.000 0.000,50.000 25.000,0.000 0.000,50.000-25.000,0.000 0.000,25.000 50.000,0.000 0.000,-50.000 0.000,0.000 0.000,-50.000-25.000,0.000 0.000,-125.000 0.000,0.000 0.000,50.000-75.000,0.000 0.000,25.000-100.000,0.000 0.000,125.000-100.000,0.000 0.000,75.000 25.000,0.000 0.000,25.000 100.000,0.000 0.000,0.000 25.000,0.000 0.000,-100.000 0.000,0.000 0.000,-25.000 25.000</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4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103950.000 45200.000,'50.000'-100.000,"-50.000"75.000,0.000 0.000,-100.000-25.000,0.000 0.000,25.000 50.000,0.000 0.000,25.000 25.000,0.000 0.000,0.000 25.000,0.000 0.000,50.000 25.000,0.000 0.000,0.000-25.000,0.000 0.000,50.000-25.000,0.000 0.000,0.000-25.000,0.000 0.000,-25.000-25.000,0.000 0.000,-25.000 125.000,0.000 0.000,0.000 50.000,0.000 0.000,25.000 0.000,0.000 0.000,-25.000 125.000,0.000 0.000,-75.000-50.000,0.000 0.000,0.000-100.000,0.000 0.000,-25.000-25.000,0.000 0.000,0.000-125.000,0.000 0.000,75.000-125.000,0.000 0.000,100.000-100.000,0.000 0.000,125.000 0.000,0.000 0.000,0.000 75.000,0.000 0.000,-175.000 125.000,0.000 0.000,25.000 25.000</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91600.000 48500.000,'0.000'-50.000,"0.000"125.000,0.000 0.000,0.000-25.000,0.000 0.000,0.000 100.000,0.000 0.000,-25.000 25.000,0.000 0.000,-75.000 25.000,0.000 0.000,25.000-25.000,0.000 0.000,25.000-125.000,0.000 0.000,25.000-25.000,0.000 0.000,50.000-100.000,0.000 0.000,100.000-100.000,0.000 0.000,50.000-75.000,0.000 0.000,-25.000 50.000,0.000 0.000,-75.000 125.000,0.000 0.000,-50.000 75.000,0.000 0.000,-25.000 100.000,0.000 0.000,0.000 50.000,0.000 0.000,-50.000 50.000,0.000 0.000,0.000-50.000,0.000 0.000,0.000-75.000,0.000 0.000,100.000-150.000,0.000 0.000,75.000-150.000,0.000 0.000,50.000 0.000,0.000 0.000,-50.000 125.000,0.000 0.000,-100.000 75.000,0.000 0.000,-25.000 50.000,0.000 0.000,0.000 50.000,0.000 0.000,-25.000 25.000,0.000 0.000,0.000 75.000,0.000 0.000,-25.000 25.000,0.000 0.000,50.000 0.000,0.000 0.000,0.000-100.000,0.000 0.000,25.000-75.000</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1"/>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94250.000 49000.000,'-50.000'0.000,"-25.000"0.000,0.000 0.000,25.000 100.000,0.000 0.000,0.000 50.000,0.000 0.000,-25.000 50.000,0.000 0.000,25.000-25.000,0.000 0.000,50.000-75.000,0.000 0.000,50.000-50.000,0.000 0.000,0.000-50.000</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1"/>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94950.000 49650.000,'0.000'-50.000,"-25.000"50.000,0.000 0.000,0.000 25.000,0.000 0.000,0.000 50.000,0.000 0.000,-25.000 25.000,0.000 0.000,-25.000 0.000,0.000 0.000,50.000 0.000,0.000 0.000,50.000-50.000,0.000 0.000,75.000-25.000,0.000 0.000,25.000-75.000,0.000 0.000,-25.000-75.000,0.000 0.000,-75.000 0.000,0.000 0.000,-25.000 25.000,0.000 0.000,-75.000 50.000,0.000 0.000,0.000 50.000,0.000 0.000,25.000 0.000,0.000 0.000,25.000 0.000</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2"/>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95750.000 49000.000,'50.000'0.000,"75.000"-25.000,0.000 0.000,-100.000 25.000,0.000 0.000,175.000 150.000,0.000 0.000,-150.000 100.000,0.000 0.000,-75.000-25.000,0.000 0.000,-175.000 25.000,0.000 0.000,150.000-200.000,0.000 0.000,-25.000 0.000</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2"/>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97300.000 49250.000,'0.000'-50.000,"25.000"50.000,0.000 0.000,100.000-25.000,0.000 0.000,50.000 25.000,0.000 0.000,-75.000 100.000,0.000 0.000,-75.000-75.000</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2"/>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97100.000 50050.000,'0.000'50.000,"-50.000"-50.000,0.000 0.000,150.000 0.000,0.000 0.000,125.000 0.000,0.000 0.000,0.000 0.000,0.000 0.000,-125.000 25.000,0.000 0.000,-75.000 0.000</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99800.000 49100.000,'50.000'0.000,"-50.000"-50.000,0.000 0.000,0.000 75.000,0.000 0.000,-50.000 50.000,0.000 0.000,25.000 100.000,0.000 0.000,-50.000 25.000,0.000 0.000,25.000-25.000,0.000 0.000,25.000-50.000,0.000 0.000,0.000-100.000,0.000 0.000,25.000 0.000</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99850.000 50100.000,'0.000'100.000,"75.000"-25.000,0.000 0.000,0.000-25.000,0.000 0.000,-50.000-25.000</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18400.000 51400.000,'0.000'-50.000,"75.000"-25.000,0.000 0.000,100.000 0.000,0.000 0.000,0.000 50.000,0.000 0.000,0.000 25.000,0.000 0.000,-125.000 75.000,0.000 0.000,-75.000 25.000,0.000 0.000,-25.000-50.000</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100950.000 49100.000,'0.000'-50.000,"0.000"0.000,0.000 0.000,-25.000 75.000,0.000 0.000,-25.000 175.000,0.000 0.000,-75.000 25.000,0.000 0.000,50.000-75.000,0.000 0.000,50.000-75.000,0.000 0.000,50.000-75.000,0.000 0.000,150.000-75.000,0.000 0.000,0.000 50.000,0.000 0.000,-25.000 25.000,0.000 0.000,-125.000 0.000,0.000 0.000,0.000 25.000</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101300.000 48950.000,'-100.000'0.000,"50.000"100.000,0.000 0.000,25.000 100.000,0.000 0.000,-25.000 50.000,0.000 0.000,25.000-75.000,0.000 0.000,0.000-75.000,0.000 0.000,25.000-75.000</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102200.000 48850.000,'0.000'-50.000,"0.000"25.000,0.000 0.000,-25.000 25.000,0.000 0.000,-25.000 100.000,0.000 0.000,-25.000 50.000,0.000 0.000,50.000 25.000,0.000 0.000,25.000-50.000,0.000 0.000,75.000-75.000,0.000 0.000,75.000-50.000,0.000 0.000,0.000-75.000,0.000 0.000,-125.000 50.000,0.000 0.000,0.000 0.000</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102700.000 49050.000,'-100.000'-50.000,"25.000"50.000,0.000 0.000,25.000 50.000,0.000 0.000,-25.000 175.000,0.000 0.000,-50.000 0.000,0.000 0.000,0.000 25.000,0.000 0.000,50.000-50.000,0.000 0.000,75.000-175.000</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102600.000 50200.000,'50.000'-100.000,"75.000"75.000,0.000 0.000,0.000 0.000,0.000 0.000,25.000 25.000,0.000 0.000,-125.000 0.000</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103650.000 49350.000,'-50.000'300.000,"-75.000"-25.000,0.000 0.000,50.000-100.000,0.000 0.000,50.000-125.000,0.000 0.000,25.000-25.000</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103750.000 50250.000,'50.000'0.000,"0.000"25.000,0.000 0.000,-50.000 50.000,0.000 0.000,0.000 0.000,0.000 0.000,25.000-50.000</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104550.000 49550.000,'50.000'-50.000,"0.000"-25.000,0.000 0.000,25.000 50.000,0.000 0.000,-50.000 75.000,0.000 0.000,-75.000 100.000,0.000 0.000,-75.000 25.000,0.000 0.000,50.000-50.000,0.000 0.000,75.000-100.000,0.000 0.000,100.000-50.000,0.000 0.000,75.000-50.000,0.000 0.000,-125.000 50.000</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5:5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105650.000 49350.000,'0.000'-250.000,"-25.000"200.000,0.000 0.000,-50.000 25.000,0.000 0.000,25.000 75.000,0.000 0.000,25.000 50.000,0.000 0.000,50.000 0.000,0.000 0.000,25.000-25.000,0.000 0.000,-25.000 50.000,0.000 0.000,-25.000 0.000,0.000 0.000,-50.000 0.000,0.000 0.000,-50.000-50.000,0.000 0.000,25.000-50.000,0.000 0.000,50.000-100.000,0.000 0.000,150.000-125.000,0.000 0.000,50.000 0.000,0.000 0.000,-50.000 125.000,0.000 0.000,-100.000 25.000</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98600.000 51950.000,'0.000'-50.000,"-25.000"25.000,0.000 0.000,25.000 0.000,0.000 0.000,100.000 25.000,0.000 0.000,50.000 25.000,0.000 0.000,0.000 25.000,0.000 0.000,-50.000 0.000,0.000 0.000,-75.000-25.000,0.000 0.000,-50.000 0.000</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18450.000 52300.000,'-100.000'50.000,"-25.000"50.000,0.000 0.000,25.000 25.000,0.000 0.000,75.000 25.000,0.000 0.000,50.000 25.000,0.000 0.000,25.000 0.000,0.000 0.000,-25.000-25.000,0.000 0.000,-25.000-100.000,0.000 0.000,25.000-50.000</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98500.000 52500.000,'-100.000'50.000,"125.000"-25.000,0.000 0.000,175.000-25.000,0.000 0.000,75.000 25.000,0.000 0.000,-100.000 0.000,0.000 0.000,-125.000-25.000</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1"/>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101200.000 51850.000,'-100.000'50.000,"-25.000"100.000,0.000 0.000,50.000 25.000,0.000 0.000,50.000-25.000,0.000 0.000,25.000-100.000,0.000 0.000,50.000-50.000,0.000 0.000,50.000-100.000,0.000 0.000,0.000-50.000,0.000 0.000,-50.000 25.000,0.000 0.000,-75.000 75.000,0.000 0.000,-50.000 25.000,0.000 0.000,-25.000 100.000,0.000 0.000,75.000-50.000</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1"/>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101150.000 52500.000,'50.000'0.000,"0.000"0.000,0.000 0.000,50.000 50.000,0.000 0.000,0.000 50.000,0.000 0.000,-50.000-25.000,0.000 0.000,-25.000-50.000</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1"/>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102500.000 51950.000,'0.000'-50.000,"0.000"25.000,0.000 0.000,-25.000 50.000,0.000 0.000,0.000 100.000,0.000 0.000,0.000 50.000,0.000 0.000,-25.000 25.000,0.000 0.000,0.000-50.000,0.000 0.000,50.000-75.000,0.000 0.000,-25.000-50.000</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2"/>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103650.000 51300.000,'-50.000'0.000,"0.000"0.000,0.000 0.000,0.000 25.000,0.000 0.000,0.000 150.000,0.000 0.000,-75.000 75.000,0.000 0.000,25.000 0.000,0.000 0.000,50.000-50.000,0.000 0.000,50.000-125.000,0.000 0.000,125.000-75.000,0.000 0.000,25.000-75.000,0.000 0.000,-50.000-50.000,0.000 0.000,-100.000 50.000,0.000 0.000,-100.000 75.000,0.000 0.000,-75.000 100.000,0.000 0.000,100.000-50.000</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80100.000 51000.000,'0.000'-50.000,"0.000"-25.000,0.000 0.000,-25.000 75.000,0.000 0.000,0.000 125.000,0.000 0.000,0.000 75.000,0.000 0.000,-25.000 75.000,0.000 0.000,25.000-75.000,0.000 0.000,0.000-100.000,0.000 0.000,25.000-175.000,0.000 0.000,100.000-175.000,0.000 0.000,75.000 0.000,0.000 0.000,0.000 100.000,0.000 0.000,-100.000 100.000,0.000 0.000,-75.000 75.000,0.000 0.000,-25.000 75.000,0.000 0.000,-25.000 75.000,0.000 0.000,25.000 25.000,0.000 0.000,50.000-25.000,0.000 0.000,75.000-75.000,0.000 0.000,-50.000-75.000</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6"/>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82100.000 51000.000,'-50.000'-50.000,"0.000"50.000,0.000 0.000,25.000 0.000,0.000 0.000,0.000 0.000,0.000 0.000,0.000 25.000,0.000 0.000,-50.000 150.000,0.000 0.000,25.000 0.000,0.000 0.000,50.000 50.000,0.000 0.000,75.000-100.000,0.000 0.000,50.000-25.000,0.000 0.000,-75.000-100.000</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83550.000 50750.000,'0.000'-100.000,"-25.000"100.000,0.000 0.000,-25.000 0.000,0.000 0.000,0.000 25.000,0.000 0.000,-25.000 50.000,0.000 0.000,0.000 25.000,0.000 0.000,25.000 25.000,0.000 0.000,25.000 50.000,0.000 0.000,25.000-50.000,0.000 0.000,0.000-50.000,0.000 0.000,75.000-50.000,0.000 0.000,0.000-50.000,0.000 0.000,25.000-25.000,0.000 0.000,-25.000-50.000,0.000 0.000,-25.000 25.000,0.000 0.000,-50.000 50.000,0.000 0.000,-25.000 125.000,0.000 0.000,25.000 0.000,0.000 0.000,0.000 25.000,0.000 0.000,25.000-75.000,0.000 0.000,50.000-125.000,0.000 0.000,25.000-100.000,0.000 0.000,0.000 75.000,0.000 0.000,-75.000 75.000,0.000 0.000,-50.000 75.000,0.000 0.000,25.000 75.000,0.000 0.000,0.000-25.000,0.000 0.000,25.000-25.000,0.000 0.000,0.000-25.000,0.000 0.000,0.000-25.000</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7"/>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84600.000 50750.000,'50.000'-100.000,"0.000"75.000,0.000 0.000,25.000 25.000,0.000 0.000,25.000 125.000,0.000 0.000,-25.000 50.000,0.000 0.000,-100.000 50.000,0.000 0.000,-175.000 150.000,0.000 0.000,-125.000-25.000,0.000 0.000,175.000-275.000</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79450.000 53350.000,'-100.000'0.000,"-175.000"0.000,0.000 0.000,200.000 0.000,0.000 0.000,0.000-25.000,0.000 0.000,50.000 0.000,0.000 0.000,100.000-25.000,0.000 0.000,200.000-25.000,0.000 0.000,175.000 25.000,0.000 0.000,75.000 50.000,0.000 0.000,25.000 0.000,0.000 0.000,0.000 0.000,0.000 0.000,-50.000-50.000,0.000 0.000,-125.000 0.000,0.000 0.000,-175.000 25.000,0.000 0.000,-175.000 25.000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18200.000 53150.000,'0.000'-100.000,"75.000"100.000,0.000 0.000,125.000-75.000,0.000 0.000,50.000 0.000,0.000 0.000,50.000 25.000,0.000 0.000,-100.000 75.000,0.000 0.000,-100.000 50.000,0.000 0.000,-100.000 25.000,0.000 0.000,0.000-50.000,0.000 0.000,-25.000 25.000,0.000 0.000,-25.000 50.000,0.000 0.000,-50.000 75.000,0.000 0.000,-50.000 25.000,0.000 0.000,50.000-100.000,0.000 0.000,0.000-100.000,0.000 0.000,50.000-125.000,0.000 0.000,25.000-200.000,0.000 0.000,0.000-50.000,0.000 0.000,0.000-25.000,0.000 0.000,0.000 150.000,0.000 0.000,25.000 150.000,0.000 0.000,0.000 100.000,0.000 0.000,0.000 225.000,0.000 0.000,-75.000 100.000,0.000 0.000,-75.000-50.000,0.000 0.000,50.000-125.000,0.000 0.000,75.000-125.000,0.000 0.000,25.000-100.000,0.000 0.000,25.000-75.000,0.000 0.000,50.000 100.000,0.000 0.000,25.000 25.000,0.000 0.000,-50.000 50.000,0.000 0.000,25.000 25.000,0.000 0.000,-50.000-75.000,0.000 0.000,-25.000 25.000</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80500.000 53700.000,'0.000'-50.000,"-25.000"-25.000,0.000 0.000,50.000 150.000,0.000 0.000,-50.000 175.000,0.000 0.000,-50.000 50.000,0.000 0.000,25.000-100.000,0.000 0.000,50.000-150.000,0.000 0.000,25.000-125.000,0.000 0.000,125.000-175.000,0.000 0.000,25.000 0.000,0.000 0.000,-25.000 150.000,0.000 0.000,-100.000 75.000,0.000 0.000,-50.000 100.000,0.000 0.000,-25.000 150.000,0.000 0.000,0.000-25.000,0.000 0.000,25.000-75.000,0.000 0.000,75.000-75.000,0.000 0.000,-25.000-50.000,0.000 0.000,0.000-25.000</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8"/>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82950.000 53750.000,'0.000'-50.000,"-100.000"25.000,0.000 0.000,25.000 100.000,0.000 0.000,0.000 75.000,0.000 0.000,25.000 50.000,0.000 0.000,50.000 0.000,0.000 0.000,25.000-75.000,0.000 0.000,25.000-75.000,0.000 0.000,0.000-50.000</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83400.000 54300.000,'-50.000'-100.000,"25.000"200.000,0.000 0.000,0.000 100.000,0.000 0.000,25.000-50.000,0.000 0.000,0.000-75.000,0.000 0.000,125.000-150.000,0.000 0.000,-25.000-100.000,0.000 0.000,-25.000 50.000,0.000 0.000,-50.000 0.000,0.000 0.000,-125.000 100.000,0.000 0.000,25.000 50.000,0.000 0.000,25.000 25.000,0.000 0.000,25.000-50.000</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84250.000 53750.000,'100.000'-50.000,"0.000"100.000,0.000 0.000,0.000 100.000,0.000 0.000,-25.000 25.000,0.000 0.000,-100.000 75.000,0.000 0.000,-125.000 0.000,0.000 0.000,50.000-100.000,0.000 0.000,50.000-125.000</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85800.000 52350.000,'-50.000'0.000,"25.000"-50.000,0.000 0.000,200.000 50.000,0.000 0.000,50.000-25.000,0.000 0.000,-100.000 50.000,0.000 0.000,-100.000 0.000</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09"/>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85800.000 53150.000,'-50.000'50.000,"0.000"-50.000,0.000 0.000,200.000 0.000,0.000 0.000,75.000-25.000,0.000 0.000,-50.000 25.000,0.000 0.000,-150.000 0.000,0.000 0.000,0.000 25.000</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1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87750.000 52850.000,'-100.000'0.000,"125.000"0.000,0.000 0.000,100.000 0.000,0.000 0.000,100.000 0.000,0.000 0.000,50.000 0.000,0.000 0.000,-25.000 25.000,0.000 0.000,-100.000-25.000,0.000 0.000,-125.000-25.000</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1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88650.000 50750.000,'0.000'-50.000,"25.000"-50.000,0.000 0.000,75.000 100.000,0.000 0.000,25.000-25.000,0.000 0.000,-75.000 150.000,0.000 0.000,-125.000 75.000,0.000 0.000,-75.000 0.000,0.000 0.000,75.000-100.000,0.000 0.000,75.000-50.000,0.000 0.000,100.000-50.000,0.000 0.000,75.000 0.000,0.000 0.000,-25.000 0.000,0.000 0.000,-75.000 75.000,0.000 0.000,-75.000-25.000</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9T13:06:10"/>
    </inkml:context>
    <inkml:brush xml:id="br0">
      <inkml:brushProperty name="width" value="0.0730158761143684" units="cm"/>
      <inkml:brushProperty name="height" value="0.0730158761143684" units="cm"/>
      <inkml:brushProperty name="color" value="#6adcab"/>
      <inkml:brushProperty name="ignorePressure" value="0"/>
    </inkml:brush>
  </inkml:definitions>
  <inkml:trace contextRef="#ctx0" brushRef="#br0">88900.000 53600.000,'-50.000'0.000,"0.000"75.000,0.000 0.000,50.000-25.000,0.000 0.000,0.000 50.000,0.000 0.000,0.000 75.000,0.000 0.000,0.000 150.000,0.000 0.000,0.000 25.000,0.000 0.000,-25.000-100.000,0.000 0.000,25.000-175.000</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224.000 427.000,'0.052'0.015,"0.081"0.023,0.093 0.027,0.095 0.027,0.089 0.025,0.078 0.022,0.066 0.019,0.053 0.015,0.041 0.012,0.030 0.009,0.227 0.010,0.189 0.010,0.151 0.009,0.116 0.008,1.005 0.099,0.911 0.076,0.857 0.092,0.760 0.096,0.347 0.055,0.057 0.024,-0.132 0.003,-0.244-0.011,0.844 0.018,0.521-0.039,0.680-0.072,0.070-0.088,-0.326-0.092,-0.555-0.088,-0.385-0.078,-0.616-0.067,-0.718-0.054,-0.731-0.042,-0.446-0.032,-0.452-0.022,-0.052-0.017,-0.357-0.010,-0.693 0.001,-0.246-0.001,-0.077-0.001,-0.181 0.002,0.146 0.003,0.049 0.003,-0.016 0.003,-0.056 0.003,-0.041 0.002,-0.102 0.002,-0.134 0.001,-0.144 0.001,0.165 0.001,0.040 0.001,0.004 0.000,0.003 0.000,-0.061 0.000,-0.098 0.000,-0.023 0.000,-0.046 0.000,-0.082 0.000,-0.099 0.000,-0.103 0.000,-0.098 0.000,-0.087 0.000,-0.074 0.000,-0.036 0.000,-0.008 0.000,0.010 0.000,0.020 0.000,0.026 0.000,0.027 0.000,0.008 0.000,-0.005 0.000,-0.013 0.000,-0.017 0.000,0.000-0.037,0.011-0.058,-0.011-0.030,-0.024-0.010,-0.030 0.004,-0.032 0.012,-0.031 0.016,-0.028 0.018,-0.024 0.018,-0.020 0.016,0.303-1.000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2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42750.000 40400.000,'50.000'0.000,"0.000"-25.000,0.000 0.000,-25.000 0.000,0.000 0.000,0.000-25.000,0.000 0.000,-50.000 0.000,0.000 0.000,-25.000 0.000,0.000 0.000,0.000 0.000,0.000 0.000,25.000 25.000,0.000 0.000,-50.000 50.000,0.000 0.000,0.000 50.000,0.000 0.000,-25.000 100.000,0.000 0.000,50.000 0.000,0.000 0.000,25.000-75.000,0.000 0.000,25.000-75.000,0.000 0.000,75.000-50.000,0.000 0.000,25.000-100.000,0.000 0.000,-25.000 75.000,0.000 0.000,0.000 50.000,0.000 0.000,-75.000 50.000,0.000 0.000,25.000 75.000,0.000 0.000,-25.000-50.000,0.000 0.000,25.000-50.000,0.000 0.000,25.000-50.000,0.000 0.000,25.000-100.000,0.000 0.000,25.000 0.000,0.000 0.000,-25.000 25.000,0.000 0.000,0.000 50.000,0.000 0.000,0.000 50.000,0.000 0.000,-25.000 125.000,0.000 0.000,-50.000 25.000,0.000 0.000,0.000-25.000,0.000 0.000,0.000-50.000,0.000 0.000,50.000-125.000,0.000 0.000,75.000-150.000,0.000 0.000,50.000-50.000,0.000 0.000,-50.000 125.000,0.000 0.000,-100.000 75.000,0.000 0.000,-50.000 50.000,0.000 0.000,-50.000 50.000,0.000 0.000,50.000 25.000,0.000 0.000,0.000 50.000,0.000 0.000,50.000 25.000,0.000 0.000,0.000-25.000,0.000 0.000,0.000-75.000,0.000 0.000,50.000-50.000,0.000 0.000,75.000-225.000,0.000 0.000,0.000-75.000,0.000 0.000,-125.000 100.000,0.000 0.000,-25.000 125.000,0.000 0.000,-100.000 100.000,0.000 0.000,25.000 100.000,0.000 0.000,50.000 0.000,0.000 0.000,50.000-100.000</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19500.000 51750.000,'50.000'-50.000,"-50.000"25.000,0.000 0.000,0.000 75.000,0.000 0.000,25.000 50.000,0.000 0.000,-50.000 200.000,0.000 0.000,-50.000 25.000,0.000 0.000,-50.000-75.000,0.000 0.000,50.000-125.000,0.000 0.000,50.000-100.000</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1317.000 597.000,'0.008'0.008,"0.012"0.012,0.014 0.014,0.013 0.013,0.012 0.012,0.010 0.010,0.008 0.008,0.006 0.006,0.004 0.004,0.003 0.003,0.002 0.002,0.001 0.001,0.000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0.000,-0.007 0.000,0.002 0.013,0.002 0.016,0.002 0.016,0.002 0.015,0.002 0.013,0.002 0.011,0.001 0.009,0.001 0.007,0.001 0.005,-0.005 0.005,-0.022-0.026,-0.026-0.031,-0.025-0.031,-0.023-0.029,-0.020-0.025,-0.016-0.020,-0.012-0.016,-0.009-0.011,-0.006-0.008,-0.004-0.005,-0.002-0.003,-0.001-0.001,0.000 0.000,0.000 0.000,0.001 0.001,0.001 0.001,0.001 0.001,0.001 0.001,0.001 0.001,0.000 0.001,0.000 0.000,0.000 0.000,0.000 0.000,0.000 0.000,0.000 0.000,0.000 0.000,0.000 0.000,0.000 0.000,0.000 0.000,0.000 0.000,0.000 0.000,0.000 0.000,0.000 0.000,0.000 0.000,0.000 0.000,0.000 0.000,0.000 0.000,0.000 0.000,0.000 0.000,0.000 0.000,0.000 0.000,0.000 0.000,0.000 0.000,0.000 0.000,0.000 0.000,-0.018-0.013,-0.033-0.020,-0.038-0.023,-0.038-0.023,-0.035-0.021,-0.030-0.019,-0.009-0.035,-0.010-0.050,-0.005-0.054,-0.001-0.052,-0.097-0.043,-0.027 0.012,0.005 0.030,0.024 0.039,0.034 0.040,0.037 0.038,0.035 0.033,0.032 0.028,0.026 0.022,0.021 0.016,0.016 0.012,0.012 0.008,0.008 0.005,0.017 0.002,0.023 0.001,0.024 0.000,0.022-0.001,0.020-0.001,0.016-0.001,0.013-0.001,0.009-0.001,0.007-0.001,0.004-0.001,0.003-0.001,0.001 0.000,0.000 0.000,0.000 0.000,0.000 0.000,-0.001 0.000,-0.001 0.000,-0.001 0.000,0.000 0.000,-0.001 0.000,0.000 0.000,0.000 0.000,0.000 0.000,0.000 0.000,0.000 0.000,0.000 0.000,0.010 0.007,0.015 0.010,0.017 0.011,0.017 0.011,0.015 0.010,0.013 0.008,0.010 0.007,0.008 0.005,0.006 0.004,0.004 0.003,0.003 0.002,0.001 0.001,0.001 0.000,0.000 0.000,0.000 0.000,0.000 0.000,0.000 0.000,-0.001 0.000,0.000 0.000,0.000 0.000,0.000 0.000,0.000 0.000,0.000 0.000,0.000 0.000,0.000 0.000,0.000 0.000,0.057 0.000,0.103 0.000,0.058 0.000,0.025 0.000,0.002 0.000,-0.013 0.000,-0.022 0.000,-0.025 0.000,-0.021 0.004,-0.063 0.006,-0.063 0.006,-0.057 0.006,-0.049 0.006,-0.039 0.005,-0.030 0.004,-0.022 0.003,-0.015 0.002,-0.009 0.001,-0.005 0.001,-0.002 0.000,0.000 0.000,0.001 0.000,0.002 0.000,0.002 0.000,0.002 0.000,0.002 0.000,0.001 0.000,0.001 0.000,0.001 0.000,0.001 0.000,0.000 0.000,0.000 0.000,0.000 0.000,0.000 0.000,0.000 0.000,0.000 0.000,0.000 0.000,0.000 0.000,0.000 0.000,0.000 0.000,0.000 0.000,0.000 0.000,0.000 0.000,0.000 0.000,0.000 0.000,0.000 0.000,0.000 0.000,0.000 0.000,0.000 0.000,0.000 0.000,0.000 0.000,0.000 0.000,0.000 0.000,0.000 0.000,0.000 0.000,-0.083-0.004,-0.126-0.006,-0.027-0.008,-0.021-0.005,0.001-0.005,0.015-0.004,0.023-0.003,0.026-0.003,0.026-0.002,0.025-0.002,0.016 0.014,0.009 0.022,0.004 0.026,0.001 0.027,-0.001 0.025,-0.003 0.022,-0.003 0.019,-0.004 0.015,-0.003 0.012,-0.003 0.009,-0.579 1.000</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1318.000 419.000,'-0.017'-0.011,"-0.026"-0.017,-0.029-0.019,-0.029-0.019,-0.026-0.017,-0.022-0.015,-0.018-0.012,-0.014-0.009,-0.010-0.007,-0.007-0.005,-0.005-0.003,-0.003-0.002,-0.001-0.001,0.000 0.000,0.000 0.000,0.004 0.019,-0.016 0.015,-0.018 0.017,-0.019 0.017,-0.018 0.016,-0.016 0.014,-0.026 0.012,-0.030 0.010,-0.012-0.011,0.000-0.023,0.008-0.030,0.012-0.031,-0.061 0.000,0.012 0.033,0.044 0.046,0.060 0.051,0.065 0.049,0.063 0.045,0.056 0.038,0.048 0.031,0.038 0.024,0.029 0.017,0.021 0.012,0.015 0.008,0.009 0.004,0.005 0.002,0.002 0.000,0.000-0.001,-0.001-0.001,0.015-0.020,0.030-0.008,0.035-0.009,0.036-0.009,0.034-0.008,0.030-0.007,0.093 0.056,0.052 0.018,0.023-0.007,0.002-0.023,0.007-0.032,0.010-0.035,0.011-0.034,0.011-0.031,-0.020-0.020,-0.038-0.011,-0.046-0.004,-0.048 0.000,-0.046 0.003,-0.042 0.004,-0.035 0.005,-0.029 0.005,-0.023 0.005,-0.017 0.004,0.005 0.005,0.001-0.011,0.006-0.014,0.008-0.015,0.009-0.014,0.009-0.012,0.008-0.010,0.006-0.007,0.005-0.005,0.004-0.004,0.003-0.002,-0.019-0.014,-0.022-0.021,-0.026-0.023,-0.025-0.022,-0.023-0.020,-0.020-0.017,-0.016-0.013,-0.012-0.010,-0.009-0.007,-0.006-0.005,-0.004-0.003,-0.002-0.002,-0.001-0.001,0.000-0.002,0.000-0.021,0.000-0.025,0.001-0.025,0.001-0.024,0.001-0.021,0.000-0.011,0.000-0.005,0.000 0.000,0.000 0.003,-0.012 0.011,-0.019 0.015,-0.022 0.017,-0.022 0.017,-0.021 0.015,-0.019 0.013,-0.028 0.023,-0.032 0.028,-0.032 0.029,-0.030 0.027,-0.026 0.024,-0.022 0.021,-0.011 0.017,-0.004 0.013,0.001 0.010,0.004 0.007,0.012 0.005,0.016 0.003,0.018 0.001,0.017 0.000,0.016 0.000,0.014-0.001,-0.006 0.015,0.010 0.023,0.007 0.026,0.005 0.026,0.004 0.023,0.002 0.019,0.001 0.016,0.000 0.012,0.000 0.009,0.000 0.006,0.000 0.004,0.028-0.003,0.019 0.019,0.022 0.022,0.022 0.022,0.021 0.021,0.018 0.018,0.015 0.212,0.012 0.173,0.046 0.245,0.065 0.126,0.057 0.100,0.025-0.097,0.008-0.150,-0.003-0.169,-0.009-0.166,-0.012-0.150,-0.013-0.127,-0.012-0.102,-0.011-0.077,-0.009-0.056,-0.007-0.038,0.003-0.024,0.008-0.013,0.011-0.005,0.012 0.000,0.011 0.003,0.010 0.005,0.008 0.005,0.006 0.005,0.005 0.005,0.003 0.004,0.002 0.003,-0.027-0.034,-0.019-0.056,-0.022-0.066,-0.023-0.067,-0.021-0.063,-0.019-0.056,-0.014-0.045,-0.014 0.016,-0.011 0.035,-0.007 0.044,-0.005 0.046,-0.003 0.043,-0.001 0.037,0.000 0.031,0.000 0.024,0.001 0.018,0.001 0.013,0.001 0.009,0.001 0.005,-0.001-1.000</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413.000 606.000,'0.048'0.000,"0.073"0.000,0.081 0.000,0.080 0.000,0.071 0.000,0.060 0.000,0.048 0.000,0.037 0.000,0.026 0.000,0.018 0.000,0.011 0.000,0.361 0.000,0.267 0.000,0.581 0.000,0.371 0.000,0.209 0.000,0.090 0.000,0.541 0.000,0.275 0.000,0.084 0.000,-0.044 0.000,-0.369 0.000,-0.016 0.000,-0.112 0.000,-0.173 0.000,-0.846 0.000,0.958 0.000,-0.270 0.000,-0.280 0.000,-0.266 0.000,-0.237 0.000,-0.202 0.000,-0.090-0.018,-0.086-0.029,-0.077-0.033,-0.065-0.034,0.131-0.013,0.100 0.001,0.643 0.010,0.354 0.015,0.143 0.017,-0.002 0.017,0.236 0.016,0.003 0.014,-0.146 0.012,-0.231 0.009,-0.029 0.007,-0.045 0.005,0.225 0.004,0.012 0.002,-0.125 0.001,-0.203 0.001,0.038 0.000,-0.032 0.000,-0.092 0.000,-0.198-0.001,-0.251-0.001,-0.266-0.001,2.788 0.000</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886.000 645.000,'-0.024'0.032,"-0.036"0.048,-0.041 0.054,-0.040 0.053,-0.036 0.048,-0.030 0.040,-0.024 0.032,-0.018 0.024,-0.013 0.018,-0.009 0.012,-0.006 0.007,-0.254 0.314,-0.212 0.318,-0.609 0.633,-0.302 0.346,-0.084 0.137,0.062-0.007,0.151-0.098,0.197-0.150,0.039-0.086,0.083-0.112,-2.758 5.000</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21: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875.000 645.000,'0.024'0.016,"0.036"0.024,0.041 0.027,0.040 0.026,0.036 0.024,0.030 0.020,0.024 0.016,0.018 0.012,0.013 0.009,0.009 0.006,0.006 0.004,-0.004 0.028,0.029 0.067,0.033 0.078,0.033 0.079,0.344 0.313,0.223 0.219,0.129 0.142,0.059 0.083,0.158 0.186,0.062 0.091,-0.004 0.024,-0.046-0.021,0.243 0.504,0.116 0.214,0.100 0.233,-0.065 0.008,6.311 9.000</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7:29"/>
    </inkml:context>
    <inkml:brush xml:id="br0">
      <inkml:brushProperty name="width" value="0.0155126545578241" units="cm"/>
      <inkml:brushProperty name="height" value="0.0155126545578241" units="cm"/>
      <inkml:brushProperty name="color" value="#000000"/>
      <inkml:brushProperty name="ignorePressure" value="0"/>
    </inkml:brush>
  </inkml:definitions>
  <inkml:trace contextRef="#ctx0" brushRef="#br0">57400.000 14900.000 945,'25.000'-66.000'43,"0.000"19.000"-32,0.000 19.000-32,0.000 19.000-32</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8:05"/>
    </inkml:context>
    <inkml:brush xml:id="br0">
      <inkml:brushProperty name="width" value="0.0248180311173201" units="cm"/>
      <inkml:brushProperty name="height" value="0.0248180311173201" units="cm"/>
      <inkml:brushProperty name="color" value="#000000"/>
      <inkml:brushProperty name="ignorePressure" value="0"/>
    </inkml:brush>
  </inkml:definitions>
  <inkml:trace contextRef="#ctx0" brushRef="#br0">80700.000 37400.000 590,'-24.000'0.000'0,"4.000"0.000"0,3.000 0.000 0,3.000 0.000 0,12.000 6.000 12,22.000 13.000 24,22.000 12.000 22,23.000 13.000 25,13.000 9.000 1,6.000 6.000-21,7.000 7.000-19,6.000 6.000-21,-8.000-4.000-16,-22.000-11.000-13,-22.000-14.000-11,-21.000-11.000-13,-10.000-7.000-12,3.000 0.000-12,3.000 0.000-13,4.000 0.000-13</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8:13"/>
    </inkml:context>
    <inkml:brush xml:id="br0">
      <inkml:brushProperty name="width" value="0.0185701679438353" units="cm"/>
      <inkml:brushProperty name="height" value="0.0185701679438353" units="cm"/>
      <inkml:brushProperty name="color" value="#000000"/>
      <inkml:brushProperty name="ignorePressure" value="0"/>
    </inkml:brush>
  </inkml:definitions>
  <inkml:trace contextRef="#ctx0" brushRef="#br0">100200.000 37350.000 789,'-2.000'-22.000'10,"-3.000"6.000"17,-3.000 7.000 20,-2.000 6.000 17,-3.000 4.000-11,1.000 4.000-44,-1.000 3.000-42,1.000 3.000-43</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9:30"/>
    </inkml:context>
    <inkml:brush xml:id="br0">
      <inkml:brushProperty name="width" value="0.0312392339110374" units="cm"/>
      <inkml:brushProperty name="height" value="0.0312392339110374" units="cm"/>
      <inkml:brushProperty name="color" value="#00bff3"/>
      <inkml:brushProperty name="ignorePressure" value="0"/>
    </inkml:brush>
  </inkml:definitions>
  <inkml:trace contextRef="#ctx0" brushRef="#br0">43650.000 24850.000 469,'23.000'-93.000'0,"-3.000"17.000"0,-3.000 15.000 0,-2.000 16.000 0,-3.000 10.000 10,1.000 7.000 18,-1.000 6.000 20,1.000 7.000 18,-12.000 10.000 4,-21.000 16.000-12,-22.000 15.000-13,-22.000 17.000-12,-16.000 19.000-8,-9.000 26.000-5,-10.000 24.000-5,-8.000 26.000-5,-3.000 13.000-2,7.000 4.000 0,6.000 3.000-1,7.000 3.000 0,10.000-7.000 0,16.000-15.000 0,15.000-15.000-1,17.000-16.000-1,13.000-13.000 0,13.000-9.000-1,12.000-10.000-1,13.000-8.000 0,13.000-15.000-1,17.000-19.000-2,15.000-18.000-2,16.000-19.000-1,12.000-19.000-1,9.000-19.000-1,10.000-18.000-2,10.000-19.000-1,7.000-18.000 0,6.000-15.000-1,7.000-15.000 0,6.000-16.000-1,-4.000-8.000 0,-11.000 0.000 2,-14.000 0.000 0,-11.000 0.000 0,-18.000 7.000 2,-22.000 17.000 1,-22.000 15.000 2,-21.000 16.000 0,-18.000 12.000 2,-12.000 9.000 2,-13.000 10.000 0,-12.000 10.000 2,-13.000 10.000 1,-12.000 13.000 2,-13.000 12.000 0,-12.000 13.000 2,-10.000 15.000-1,-6.000 19.000-3,-6.000 19.000-2,-6.000 19.000-2,-2.000 15.000-2,3.000 13.000 0,3.000 12.000-1,4.000 13.000 1,7.000 1.000 0,13.000-9.000 1,12.000-10.000 2,13.000-8.000 1,13.000-9.000 0,17.000-6.000 0,15.000-6.000-1,16.000-6.000-1,16.000-9.000 2,20.000-8.000 3,18.000-10.000 5,20.000-9.000 3,13.000-5.000 3,9.000 0.000-1,10.000 0.000 0,10.000 0.000 1,4.000-2.000-4,0.000-3.000-6,0.000-3.000-8,0.000-2.000-5,-2.000 2.000-6,-3.000 9.000-4,-3.000 10.000-3,-2.000 10.000-4,-8.000 2.000-5,-8.000-3.000-5,-10.000-3.000-7,-9.000-2.000-6,-12.000-6.000-4,-11.000-6.000-3,-14.000-6.000-4,-11.000-6.000-3</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9:30"/>
    </inkml:context>
    <inkml:brush xml:id="br0">
      <inkml:brushProperty name="width" value="0.0311229694634676" units="cm"/>
      <inkml:brushProperty name="height" value="0.0311229694634676" units="cm"/>
      <inkml:brushProperty name="color" value="#00bff3"/>
      <inkml:brushProperty name="ignorePressure" value="0"/>
    </inkml:brush>
  </inkml:definitions>
  <inkml:trace contextRef="#ctx0" brushRef="#br0">45750.000 24550.000 471,'-35.000'1.000'8,"32.000"4.000"17,31.000 3.000 16,32.000 3.000 17,19.000 4.000 6,10.000 7.000-7,10.000 6.000-6,9.000 7.000-5,4.000 0.000-7,1.000-2.000-6,-1.000-3.000-6,1.000-3.000-6,-7.000 2.000-4,-12.000 10.000-3,-13.000 10.000-3,-12.000 9.000-3,-12.000 4.000-2,-8.000 1.000-4,-10.000-1.000-1,-9.000 1.000-4,-12.000-1.000-1,-11.000 1.000-1,-14.000-1.000 0,-11.000 1.000-1,-15.000 1.000-1,-16.000 3.000-1,-15.000 3.000 0,-15.000 4.000-2,-14.000 5.000 1,-8.000 10.000 1,-10.000 10.000 1,-9.000 9.000 3,-7.000 2.000 0,-3.000-2.000 1,-3.000-3.000-1,-2.000-3.000 1,8.000-9.000-5,22.000-11.000-11,22.000-14.000-12,23.000-11.000-10</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19300.000 53300.000,'100.000'50.000,"-50.000"25.000,0.000 0.000,25.000 0.000,0.000 0.000,25.000 25.000,0.000 0.000,-75.000-75.000,0.000 0.000,25.000 0.000</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9:31"/>
    </inkml:context>
    <inkml:brush xml:id="br0">
      <inkml:brushProperty name="width" value="0.0339365154504776" units="cm"/>
      <inkml:brushProperty name="height" value="0.0339365154504776" units="cm"/>
      <inkml:brushProperty name="color" value="#00bff3"/>
      <inkml:brushProperty name="ignorePressure" value="0"/>
    </inkml:brush>
  </inkml:definitions>
  <inkml:trace contextRef="#ctx0" brushRef="#br0">48400.000 24150.000 432,'-22.000'-69.000'0,"6.000"13.000"0,7.000 12.000 0,6.000 13.000 0,3.000 7.000 5,0.000 4.000 12,0.000 3.000 12,0.000 3.000 11,3.000 12.000 7,6.000 22.000 3,7.000 22.000 2,6.000 23.000 3,-5.000 25.000-1,-16.000 32.000-6,-15.000 31.000-5,-15.000 32.000-6,-9.000 18.000-6,1.000 6.000-7,-1.000 7.000-5,1.000 6.000-7,2.000-2.000-7,7.000-9.000-9,6.000-10.000-7,7.000-8.000-8,7.000-15.000-3,9.000-19.000 1,10.000-18.000 3,10.000-19.000 1,7.000-21.000-6,6.000-21.000-14,7.000-22.000-14,6.000-22.000-13,-1.000-15.000-5,-5.000-5.000 6,-7.000-7.000 5,-5.000-5.000 7</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9:31"/>
    </inkml:context>
    <inkml:brush xml:id="br0">
      <inkml:brushProperty name="width" value="0.0279627721756697" units="cm"/>
      <inkml:brushProperty name="height" value="0.0279627721756697" units="cm"/>
      <inkml:brushProperty name="color" value="#00bff3"/>
      <inkml:brushProperty name="ignorePressure" value="0"/>
    </inkml:brush>
  </inkml:definitions>
  <inkml:trace contextRef="#ctx0" brushRef="#br0">49450.000 25000.000 524,'21.000'-138.000'6,"-5.000"26.000"11,-7.000 24.000 12,-5.000 26.000 11,-11.000 19.000 7,-11.000 17.000 3,-14.000 15.000 4,-11.000 16.000 2,-11.000 18.000-4,-5.000 22.000-10,-7.000 22.000-9,-5.000 23.000-11,-3.000 10.000-8,4.000 0.000-5,3.000 0.000-5,3.000 0.000-5,3.000-2.000-2,3.000-3.000 1,3.000-3.000 0,4.000-2.000 2,5.000-9.000-1,10.000-12.000-3,10.000-13.000 0,9.000-12.000-3,6.000-9.000 0,3.000-2.000 3,3.000-3.000 2,4.000-3.000 3,10.000-4.000 1,19.000-3.000 3,19.000-3.000 3,19.000-2.000 2,10.000-5.000-2,4.000-2.000-5,3.000-3.000-7,3.000-3.000-5,-2.000-1.000-7,-6.000 4.000-9,-6.000 3.000-7,-6.000 3.000-8,-7.000-1.000-7,-6.000-2.000-2,-6.000-3.000-5,-6.000-3.000-3,-7.000-1.000 2,-6.000 4.000 7,-6.000 3.000 7,-6.000 3.000 7</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9:31"/>
    </inkml:context>
    <inkml:brush xml:id="br0">
      <inkml:brushProperty name="width" value="0.0340667068958282" units="cm"/>
      <inkml:brushProperty name="height" value="0.0340667068958282" units="cm"/>
      <inkml:brushProperty name="color" value="#00bff3"/>
      <inkml:brushProperty name="ignorePressure" value="0"/>
    </inkml:brush>
  </inkml:definitions>
  <inkml:trace contextRef="#ctx0" brushRef="#br0">50100.000 25200.000 430,'1.000'-49.000'2,"4.000"4.000"3,3.000 3.000 4,3.000 3.000 4,-1.000 3.000 2,-2.000 3.000 3,-3.000 3.000 2,-3.000 4.000 3,-6.000 8.000 2,-5.000 17.000 5,-7.000 15.000 3,-5.000 16.000 5,-8.000 13.000-1,-5.000 14.000-5,-7.000 11.000-4,-5.000 14.000-5,-1.000 3.000-6,6.000-2.000-4,7.000-3.000-5,6.000-3.000-6,7.000-9.000-1,10.000-11.000 1,10.000-14.000 1,9.000-11.000 1,10.000-11.000-2,14.000-5.000-6,11.000-7.000-6,14.000-5.000-6,5.000-4.000-2,1.000 0.000 1,-1.000 0.000 3,1.000 0.000 1,-6.000 0.000 3,-8.000 0.000 2,-10.000 0.000 2,-9.000 0.000 3,-9.000 6.000 2,-5.000 13.000 0,-7.000 12.000 0,-5.000 13.000 0,-12.000 6.000 1,-16.000 0.000 0,-15.000 0.000 0,-15.000 0.000-1,-3.000-4.000 1,14.000-5.000-1,11.000-7.000-1,14.000-5.000-1,-4.000 0.000 1,-19.000 10.000-1,-18.000 10.000 1,-19.000 9.000-1,-4.000-1.000 2,14.000-8.000 0,11.000-10.000 1,14.000-9.000 0,18.000-10.000 2,25.000-9.000 3,25.000-10.000 1,25.000-8.000 3,17.000-12.000 0,9.000-12.000-1,10.000-13.000-3,10.000-12.000-1,2.000-7.000-3,-3.000 1.000-6,-3.000-1.000-6,-2.000 1.000-5,-9.000 1.000-3,-12.000 3.000-1,-13.000 3.000 0,-12.000 4.000-2,-10.000 2.000 2,-6.000 4.000 3,-6.000 3.000 5,-6.000 3.000 4,-6.000 3.000 4,-2.000 3.000 6,-3.000 3.000 5,-3.000 4.000 6,-4.000 5.000 9,-3.000 10.000 12,-3.000 10.000 12,-2.000 9.000 13,-3.000 10.000 1,1.000 14.000-11,-1.000 11.000-9,1.000 14.000-11,1.000 13.000-6,3.000 16.000-5,3.000 15.000-4,4.000 17.000-4,-1.000 24.000-4,-3.000 34.000-5,-3.000 35.000-3,-2.000 35.000-5,-3.000 22.000-6,1.000 14.000-11,-1.000 11.000-10,1.000 14.000-10,2.000-14.000-3,7.000-36.000 2,6.000-39.000 4,7.000-36.000 2,2.000-36.000-1,1.000-30.000-6,-1.000-32.000-6,1.000-30.000-6</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9:32"/>
    </inkml:context>
    <inkml:brush xml:id="br0">
      <inkml:brushProperty name="width" value="0.0349221639335155" units="cm"/>
      <inkml:brushProperty name="height" value="0.0349221639335155" units="cm"/>
      <inkml:brushProperty name="color" value="#00bff3"/>
      <inkml:brushProperty name="ignorePressure" value="0"/>
    </inkml:brush>
  </inkml:definitions>
  <inkml:trace contextRef="#ctx0" brushRef="#br0">50850.000 25750.000 419,'-21.000'-96.000'0,"10.000"10.000"0,10.000 10.000 0,9.000 9.000 0,12.000 4.000 12,16.000 1.000 21,15.000-1.000 23,17.000 1.000 22,8.000 8.000 6,4.000 20.000-13,3.000 18.000-12,3.000 20.000-11,-7.000 14.000-11,-15.000 14.000-6,-15.000 11.000-6,-16.000 14.000-8,-15.000 11.000-4,-11.000 14.000-4,-14.000 11.000-3,-11.000 14.000-5,-15.000 7.000-3,-16.000 3.000-5,-15.000 3.000-4,-15.000 4.000-5,-18.000 2.000-6,-19.000 4.000-9,-18.000 3.000-8,-19.000 3.000-8,6.000-13.000-8,31.000-28.000-8,32.000-28.000-6,31.000-27.000-8</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224.000 427.000,'0.052'0.015,"0.081"0.023,0.093 0.027,0.095 0.027,0.089 0.025,0.078 0.022,0.066 0.019,0.053 0.015,0.041 0.012,0.030 0.009,0.227 0.010,0.189 0.010,0.151 0.009,0.116 0.008,1.005 0.099,0.911 0.076,0.857 0.092,0.760 0.096,0.347 0.055,0.057 0.024,-0.132 0.003,-0.244-0.011,0.844 0.018,0.521-0.039,0.680-0.072,0.070-0.088,-0.326-0.092,-0.555-0.088,-0.385-0.078,-0.616-0.067,-0.718-0.054,-0.731-0.042,-0.446-0.032,-0.452-0.022,-0.052-0.017,-0.357-0.010,-0.693 0.001,-0.246-0.001,-0.077-0.001,-0.181 0.002,0.146 0.003,0.049 0.003,-0.016 0.003,-0.056 0.003,-0.041 0.002,-0.102 0.002,-0.134 0.001,-0.144 0.001,0.165 0.001,0.040 0.001,0.004 0.000,0.003 0.000,-0.061 0.000,-0.098 0.000,-0.023 0.000,-0.046 0.000,-0.082 0.000,-0.099 0.000,-0.103 0.000,-0.098 0.000,-0.087 0.000,-0.074 0.000,-0.036 0.000,-0.008 0.000,0.010 0.000,0.020 0.000,0.026 0.000,0.027 0.000,0.008 0.000,-0.005 0.000,-0.013 0.000,-0.017 0.000,0.000-0.037,0.011-0.058,-0.011-0.030,-0.024-0.010,-0.030 0.004,-0.032 0.012,-0.031 0.016,-0.028 0.018,-0.024 0.018,-0.020 0.016,0.303-1.000</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1317.000 597.000,'0.008'0.008,"0.012"0.012,0.014 0.014,0.013 0.013,0.012 0.012,0.010 0.010,0.008 0.008,0.006 0.006,0.004 0.004,0.003 0.003,0.002 0.002,0.001 0.001,0.000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0.000,-0.007 0.000,0.002 0.013,0.002 0.016,0.002 0.016,0.002 0.015,0.002 0.013,0.002 0.011,0.001 0.009,0.001 0.007,0.001 0.005,-0.005 0.005,-0.022-0.026,-0.026-0.031,-0.025-0.031,-0.023-0.029,-0.020-0.025,-0.016-0.020,-0.012-0.016,-0.009-0.011,-0.006-0.008,-0.004-0.005,-0.002-0.003,-0.001-0.001,0.000 0.000,0.000 0.000,0.001 0.001,0.001 0.001,0.001 0.001,0.001 0.001,0.001 0.001,0.000 0.001,0.000 0.000,0.000 0.000,0.000 0.000,0.000 0.000,0.000 0.000,0.000 0.000,0.000 0.000,0.000 0.000,0.000 0.000,0.000 0.000,0.000 0.000,0.000 0.000,0.000 0.000,0.000 0.000,0.000 0.000,0.000 0.000,0.000 0.000,0.000 0.000,0.000 0.000,0.000 0.000,0.000 0.000,0.000 0.000,0.000 0.000,0.000 0.000,0.000 0.000,-0.018-0.013,-0.033-0.020,-0.038-0.023,-0.038-0.023,-0.035-0.021,-0.030-0.019,-0.009-0.035,-0.010-0.050,-0.005-0.054,-0.001-0.052,-0.097-0.043,-0.027 0.012,0.005 0.030,0.024 0.039,0.034 0.040,0.037 0.038,0.035 0.033,0.032 0.028,0.026 0.022,0.021 0.016,0.016 0.012,0.012 0.008,0.008 0.005,0.017 0.002,0.023 0.001,0.024 0.000,0.022-0.001,0.020-0.001,0.016-0.001,0.013-0.001,0.009-0.001,0.007-0.001,0.004-0.001,0.003-0.001,0.001 0.000,0.000 0.000,0.000 0.000,0.000 0.000,-0.001 0.000,-0.001 0.000,-0.001 0.000,0.000 0.000,-0.001 0.000,0.000 0.000,0.000 0.000,0.000 0.000,0.000 0.000,0.000 0.000,0.000 0.000,0.010 0.007,0.015 0.010,0.017 0.011,0.017 0.011,0.015 0.010,0.013 0.008,0.010 0.007,0.008 0.005,0.006 0.004,0.004 0.003,0.003 0.002,0.001 0.001,0.001 0.000,0.000 0.000,0.000 0.000,0.000 0.000,0.000 0.000,-0.001 0.000,0.000 0.000,0.000 0.000,0.000 0.000,0.000 0.000,0.000 0.000,0.000 0.000,0.000 0.000,0.000 0.000,0.057 0.000,0.103 0.000,0.058 0.000,0.025 0.000,0.002 0.000,-0.013 0.000,-0.022 0.000,-0.025 0.000,-0.021 0.004,-0.063 0.006,-0.063 0.006,-0.057 0.006,-0.049 0.006,-0.039 0.005,-0.030 0.004,-0.022 0.003,-0.015 0.002,-0.009 0.001,-0.005 0.001,-0.002 0.000,0.000 0.000,0.001 0.000,0.002 0.000,0.002 0.000,0.002 0.000,0.002 0.000,0.001 0.000,0.001 0.000,0.001 0.000,0.001 0.000,0.000 0.000,0.000 0.000,0.000 0.000,0.000 0.000,0.000 0.000,0.000 0.000,0.000 0.000,0.000 0.000,0.000 0.000,0.000 0.000,0.000 0.000,0.000 0.000,0.000 0.000,0.000 0.000,0.000 0.000,0.000 0.000,0.000 0.000,0.000 0.000,0.000 0.000,0.000 0.000,0.000 0.000,0.000 0.000,0.000 0.000,0.000 0.000,0.000 0.000,-0.083-0.004,-0.126-0.006,-0.027-0.008,-0.021-0.005,0.001-0.005,0.015-0.004,0.023-0.003,0.026-0.003,0.026-0.002,0.025-0.002,0.016 0.014,0.009 0.022,0.004 0.026,0.001 0.027,-0.001 0.025,-0.003 0.022,-0.003 0.019,-0.004 0.015,-0.003 0.012,-0.003 0.009,-0.579 1.000</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1318.000 419.000,'-0.017'-0.011,"-0.026"-0.017,-0.029-0.019,-0.029-0.019,-0.026-0.017,-0.022-0.015,-0.018-0.012,-0.014-0.009,-0.010-0.007,-0.007-0.005,-0.005-0.003,-0.003-0.002,-0.001-0.001,0.000 0.000,0.000 0.000,0.004 0.019,-0.016 0.015,-0.018 0.017,-0.019 0.017,-0.018 0.016,-0.016 0.014,-0.026 0.012,-0.030 0.010,-0.012-0.011,0.000-0.023,0.008-0.030,0.012-0.031,-0.061 0.000,0.012 0.033,0.044 0.046,0.060 0.051,0.065 0.049,0.063 0.045,0.056 0.038,0.048 0.031,0.038 0.024,0.029 0.017,0.021 0.012,0.015 0.008,0.009 0.004,0.005 0.002,0.002 0.000,0.000-0.001,-0.001-0.001,0.015-0.020,0.030-0.008,0.035-0.009,0.036-0.009,0.034-0.008,0.030-0.007,0.093 0.056,0.052 0.018,0.023-0.007,0.002-0.023,0.007-0.032,0.010-0.035,0.011-0.034,0.011-0.031,-0.020-0.020,-0.038-0.011,-0.046-0.004,-0.048 0.000,-0.046 0.003,-0.042 0.004,-0.035 0.005,-0.029 0.005,-0.023 0.005,-0.017 0.004,0.005 0.005,0.001-0.011,0.006-0.014,0.008-0.015,0.009-0.014,0.009-0.012,0.008-0.010,0.006-0.007,0.005-0.005,0.004-0.004,0.003-0.002,-0.019-0.014,-0.022-0.021,-0.026-0.023,-0.025-0.022,-0.023-0.020,-0.020-0.017,-0.016-0.013,-0.012-0.010,-0.009-0.007,-0.006-0.005,-0.004-0.003,-0.002-0.002,-0.001-0.001,0.000-0.002,0.000-0.021,0.000-0.025,0.001-0.025,0.001-0.024,0.001-0.021,0.000-0.011,0.000-0.005,0.000 0.000,0.000 0.003,-0.012 0.011,-0.019 0.015,-0.022 0.017,-0.022 0.017,-0.021 0.015,-0.019 0.013,-0.028 0.023,-0.032 0.028,-0.032 0.029,-0.030 0.027,-0.026 0.024,-0.022 0.021,-0.011 0.017,-0.004 0.013,0.001 0.010,0.004 0.007,0.012 0.005,0.016 0.003,0.018 0.001,0.017 0.000,0.016 0.000,0.014-0.001,-0.006 0.015,0.010 0.023,0.007 0.026,0.005 0.026,0.004 0.023,0.002 0.019,0.001 0.016,0.000 0.012,0.000 0.009,0.000 0.006,0.000 0.004,0.028-0.003,0.019 0.019,0.022 0.022,0.022 0.022,0.021 0.021,0.018 0.018,0.015 0.212,0.012 0.173,0.046 0.245,0.065 0.126,0.057 0.100,0.025-0.097,0.008-0.150,-0.003-0.169,-0.009-0.166,-0.012-0.150,-0.013-0.127,-0.012-0.102,-0.011-0.077,-0.009-0.056,-0.007-0.038,0.003-0.024,0.008-0.013,0.011-0.005,0.012 0.000,0.011 0.003,0.010 0.005,0.008 0.005,0.006 0.005,0.005 0.005,0.003 0.004,0.002 0.003,-0.027-0.034,-0.019-0.056,-0.022-0.066,-0.023-0.067,-0.021-0.063,-0.019-0.056,-0.014-0.045,-0.014 0.016,-0.011 0.035,-0.007 0.044,-0.005 0.046,-0.003 0.043,-0.001 0.037,0.000 0.031,0.000 0.024,0.001 0.018,0.001 0.013,0.001 0.009,0.001 0.005,-0.001-1.000</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1194.000 404.000,'0.027'0.020,"0.041"0.031,0.046 0.034,0.045 0.034,0.040 0.030,0.034 0.026,0.027 0.020,0.021 0.015,0.015 0.011,0.010 0.008,0.006 0.005,0.003 0.003,0.001 0.001,-0.013 0.037,0.024 0.090,0.009 0.067,0.000 0.048,-0.007 0.032,-0.010 0.020,-0.012 0.047,-0.012-0.012,-0.011-0.050,-0.010-0.070,0.047 0.106,0.006 0.064,-0.020 0.032,-0.036 0.010,-0.031-0.042,-0.025-0.073,-0.020-0.087,-0.015-0.089,-0.011-0.084,-0.007-0.075,-0.002-0.056,0.001-0.040,0.004-0.027,0.005-0.016,0.005-0.008,0.005-0.003,0.005 0.001,0.004 0.004,0.003 0.005,0.002 0.005,0.020 0.016,0.004 0.012,0.003 0.011,0.003 0.010,0.002 0.009,0.001 0.007,0.001 0.005,0.001 0.004,0.000 0.003,0.000 0.002,0.000 0.001,0.000 0.000,0.000 0.000,-0.011-0.013,-0.020-0.021,-0.022-0.023,-0.022-0.023,-0.020-0.021,-0.017-0.017,-0.013-0.014,-0.010-0.011,-0.007-0.008,-0.005-0.005,-0.003-0.003,-0.002-0.002,-0.001-0.001,0.000 0.000,0.000 0.000,0.001 0.001,0.001 0.001,0.001 0.001,0.001 0.001,0.000 0.001,0.000 0.000,0.000 0.000,0.000 0.000,0.000 0.000,0.015 0.009,0.034 0.014,0.040 0.017,0.040 0.017,0.038 0.016,0.033 0.014,0.028 0.012,0.023 0.009,0.027 0.016,0.027 0.020,0.026 0.020,0.023 0.019,0.026 0.012,-0.042-0.024,-0.055-0.033,-0.058-0.036,-0.055-0.035,-0.048-0.031,-0.040-0.026,-0.031-0.020,-0.024-0.015,-0.017-0.011,-0.011-0.007,-0.007-0.004,-0.003-0.002,-0.001-0.001,0.000 0.000,0.001 0.001,0.002 0.001,0.002 0.001,0.002 0.001,0.001 0.001,0.001 0.001,0.001 0.001,0.001 0.000,0.000 0.000,0.392-0.705,0.257-0.448,0.147-0.248,0.066-0.101,0.010 0.000,-0.027 0.064,0.282-0.402,0.165-0.229,0.188-0.323,0.042-0.064,-0.054 0.106,-0.112 0.207,-0.068 0.109,-0.107 0.112,-0.070 0.032,-0.114 0.126,-0.134 0.177,-0.137 0.196,-0.129 0.010,-0.114 0.111,-0.096 0.168,-0.078 0.191,-0.079 0.100,-0.073 0.109,-0.065 0.106,-0.054 0.096,-0.123 0.000</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1185.000 305.000,'-0.049'0.061,"-0.077"0.096,-0.089 0.111,-0.090 0.113,-0.084 0.105,-0.074 0.093,-0.271 0.459,-0.230 0.364,-0.260 0.388,-0.113 0.153,-0.011-0.008,0.056-0.111,-0.127 0.236,-0.013 0.073,0.060-0.037,0.103-0.104,-0.098 0.486,0.001 0.313,-0.083 0.215,-0.130 0.137,-0.004-0.070,0.078-0.198,0.161-0.301,0.202-0.346,0.199-0.385,0.182-0.382,0.158-0.352,0.131-0.307,0.104-0.256,0.079-0.204,0.057-0.156,0.039-0.113,0.025-0.078,0.014-0.050,-0.333-1.000</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1160.000 314.000,'0.037'0.037,"0.058"0.058,0.067 0.067,0.068 0.068,0.063 0.063,0.056 0.056,0.047 0.047,0.038 0.038,0.287 0.287,0.204 0.204,0.394 0.486,0.192 0.263,0.049 0.100,-0.047-0.011,0.227 0.158,0.091 0.033,0.095 0.062,-0.056-0.072,-0.149-0.152,-0.197-0.192,-0.214-0.204,-0.209-0.196,0.301 0.375,0.163 0.198,0.081 0.088,-0.051-0.062,-0.131-0.154,-0.173-0.201,-0.198-0.227,-0.200-0.228,-0.186-0.211,-0.164-0.185,-0.137-0.155,-0.110-0.124,-0.085-0.095,-0.062-0.069,-0.043-0.048,-0.028-0.031,0.975 0.000</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21200.000 52000.000,'-50.000'0.000,"50.000"100.000,0.000 0.000,25.000 100.000,0.000 0.000,0.000-50.000,0.000 0.000,-25.000-50.000,0.000 0.000,0.000-50.000</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1025.000 479.000,'-0.074'0.110,"-0.115"0.173,-0.134 0.200,-0.135 0.203,-0.237 0.227,-0.285 0.225,-0.184 0.152,-0.106 0.094,-0.048 0.050,-0.007 0.019,-0.165 0.347,-0.106 0.310,-0.356 0.522,-0.121 0.177,0.038-0.057,0.137-0.202,0.080-0.207,0.185-0.268,0.238-0.288,0.255-0.279,0.100-0.179,0.140-0.176,0.137-0.124,0.125-0.155,0.109-0.164,0.090-0.157,-0.479 0.000</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999.000 486.000,'0.147'0.110,"0.231"0.173,0.175 0.163,0.127 0.145,0.086 0.123,0.054 0.100,0.416 0.335,0.323 0.240,0.092 0.088,-0.063-0.016,-0.157-0.081,-0.206-0.117,-0.001 0.053,-0.017 0.010,-0.014-0.079,-0.084-0.130,-0.123-0.154,-0.139-0.157,-0.139-0.148,-0.129-0.131,0.041 0.043,-0.001 0.004,-0.028-0.022,-0.043-0.036,-0.023-0.021,-0.092-0.090,-0.091-0.091,-0.083-0.083,-0.070-0.071,-0.056-0.057,-0.043-0.044,-0.031-0.032,-0.021-0.022,-0.013-0.014,-0.007-0.008,-0.003-0.003,0.000 0.000,0.002 0.001,0.003 0.002,0.003 0.003,0.003 0.003,0.002 0.002,0.002 0.002,0.002 0.002,0.001 0.001,0.001 0.001,0.001 0.001,0.000 0.000,0.000 0.000,0.000 0.000,0.000 0.000,0.000 0.000,0.000 0.000,0.000 0.000,0.000 0.000,0.013 0.009,0.025 0.014,0.029 0.017,0.030 0.017,0.028 0.016,0.025 0.014,0.021 0.012,0.017 0.009,0.080-0.002,0.042-0.009,0.014-0.013,-0.005-0.014,-0.017-0.014,-0.023-0.013,0.697 0.000</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413.000 606.000,'0.048'0.000,"0.073"0.000,0.081 0.000,0.080 0.000,0.071 0.000,0.060 0.000,0.048 0.000,0.037 0.000,0.026 0.000,0.018 0.000,0.011 0.000,0.361 0.000,0.267 0.000,0.581 0.000,0.371 0.000,0.209 0.000,0.090 0.000,0.541 0.000,0.275 0.000,0.084 0.000,-0.044 0.000,-0.369 0.000,-0.016 0.000,-0.112 0.000,-0.173 0.000,-0.846 0.000,0.958 0.000,-0.270 0.000,-0.280 0.000,-0.266 0.000,-0.237 0.000,-0.202 0.000,-0.090-0.018,-0.086-0.029,-0.077-0.033,-0.065-0.034,0.131-0.013,0.100 0.001,0.643 0.010,0.354 0.015,0.143 0.017,-0.002 0.017,0.236 0.016,0.003 0.014,-0.146 0.012,-0.231 0.009,-0.029 0.007,-0.045 0.005,0.225 0.004,0.012 0.002,-0.125 0.001,-0.203 0.001,0.038 0.000,-0.032 0.000,-0.092 0.000,-0.198-0.001,-0.251-0.001,-0.266-0.001,2.788 0.000</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886.000 645.000,'-0.024'0.032,"-0.036"0.048,-0.041 0.054,-0.040 0.053,-0.036 0.048,-0.030 0.040,-0.024 0.032,-0.018 0.024,-0.013 0.018,-0.009 0.012,-0.006 0.007,-0.254 0.314,-0.212 0.318,-0.609 0.633,-0.302 0.346,-0.084 0.137,0.062-0.007,0.151-0.098,0.197-0.150,0.039-0.086,0.083-0.112,-2.758 5.000</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875.000 645.000,'0.024'0.016,"0.036"0.024,0.041 0.027,0.040 0.026,0.036 0.024,0.030 0.020,0.024 0.016,0.018 0.012,0.013 0.009,0.009 0.006,0.006 0.004,-0.004 0.028,0.029 0.067,0.033 0.078,0.033 0.079,0.344 0.313,0.223 0.219,0.129 0.142,0.059 0.083,0.158 0.186,0.062 0.091,-0.004 0.024,-0.046-0.021,0.243 0.504,0.116 0.214,0.100 0.233,-0.065 0.008,6.311 9.000</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5:09"/>
    </inkml:context>
    <inkml:brush xml:id="br0">
      <inkml:brushProperty name="width" value="0.0298404507339001" units="cm"/>
      <inkml:brushProperty name="height" value="0.0298404507339001" units="cm"/>
      <inkml:brushProperty name="color" value="#f2395b"/>
      <inkml:brushProperty name="ignorePressure" value="0"/>
    </inkml:brush>
  </inkml:definitions>
  <inkml:trace contextRef="#ctx0" brushRef="#br0">82250.000 22000.000 491,'3.000'-44.000'5,"6.000"13.000"10,7.000 12.000 10,6.000 13.000 11,4.000 7.000 3,4.000 4.000-2,3.000 3.000-3,3.000 3.000-1,3.000 6.000-4,3.000 9.000-4,3.000 10.000-4,4.000 10.000-3,-3.000 10.000-3,-5.000 13.000-1,-7.000 12.000-1,-5.000 13.000-2,-9.000 4.000-1,-9.000-3.000-4,-10.000-3.000-2,-8.000-2.000-4,-9.000-3.000-3,-6.000 1.000-3,-6.000-1.000-4,-6.000 1.000-4,-6.000-6.000-3,-2.000-8.000 0,-3.000-10.000-2,-3.000-9.000-1,1.000-12.000-2,6.000-11.000-2,7.000-14.000-2,6.000-11.000-2,3.000-12.000-1,0.000-9.000 2,0.000-10.000 2,0.000-8.000 0,1.000-11.000 3,4.000-8.000 1,3.000-10.000 1,3.000-9.000 3,3.000-2.000 3,3.000 6.000 8,3.000 7.000 7,4.000 6.000 8,1.000 6.000 3,0.000 6.000-1,0.000 7.000 0,0.000 6.000-1,0.000 13.000 10,0.000 23.000 19,0.000 22.000 20,0.000 22.000 19,-2.000 15.000 3,-3.000 9.000-16,-3.000 10.000-14,-2.000 10.000-16,-5.000 10.000-11,-2.000 13.000-8,-3.000 12.000-8,-3.000 13.000-7,-1.000 7.000-10,4.000 4.000-10,3.000 3.000-9,3.000 3.000-11,4.000-13.000-7,7.000-28.000-2,6.000-28.000-3,7.000-27.000-3,0.000-19.000 1,-2.000-5.000 2,-3.000-7.000 2,-3.000-5.000 3</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5:10"/>
    </inkml:context>
    <inkml:brush xml:id="br0">
      <inkml:brushProperty name="width" value="0.0308013148605824" units="cm"/>
      <inkml:brushProperty name="height" value="0.0308013148605824" units="cm"/>
      <inkml:brushProperty name="color" value="#f2395b"/>
      <inkml:brushProperty name="ignorePressure" value="0"/>
    </inkml:brush>
  </inkml:definitions>
  <inkml:trace contextRef="#ctx0" brushRef="#br0">83000.000 21700.000 476,'0.000'-46.000'2,"0.000"10.000"6,0.000 10.000 5,0.000 9.000 4,3.000 9.000 6,6.000 9.000 5,7.000 10.000 4,6.000 10.000 6,1.000 11.000 0,-3.000 17.000-2,-3.000 15.000-3,-2.000 16.000-2,-5.000 13.000-2,-2.000 14.000-4,-3.000 11.000-3,-3.000 14.000-2,-7.000 7.000-4,-9.000 3.000-5,-10.000 3.000-3,-8.000 4.000-5,-4.000-6.000-3,3.000-11.000-3,3.000-14.000-4,4.000-11.000-3,1.000-15.000-2,0.000-16.000 0,0.000-15.000-1,0.000-15.000 1,9.000-23.000-3,19.000-28.000-5,19.000-28.000-5,19.000-27.000-5,12.000-15.000 0,6.000 0.000 4,7.000 0.000 6,6.000 0.000 5,-1.000 6.000 5,-5.000 13.000 7,-7.000 12.000 6,-5.000 13.000 7,-6.000 9.000 5,-3.000 6.000 2,-3.000 7.000 3,-2.000 6.000 3,-6.000 7.000 0,-6.000 10.000-1,-6.000 10.000-1,-6.000 9.000-1,-6.000 7.000-1,-2.000 7.000 3,-3.000 6.000 0,-3.000 7.000 3,-9.000 2.000-2,-11.000 1.000-2,-14.000-1.000-4,-11.000 1.000-2,-11.000 1.000-5,-5.000 3.000-5,-7.000 3.000-4,-5.000 4.000-6,-3.000-3.000-7,4.000-5.000-9,3.000-7.000-8,3.000-5.000-10,6.000-11.000 0,9.000-11.000 6,10.000-14.000 7,10.000-11.000 7</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5:11"/>
    </inkml:context>
    <inkml:brush xml:id="br0">
      <inkml:brushProperty name="width" value="0.0335259586572647" units="cm"/>
      <inkml:brushProperty name="height" value="0.0335259586572647" units="cm"/>
      <inkml:brushProperty name="color" value="#f2395b"/>
      <inkml:brushProperty name="ignorePressure" value="0"/>
    </inkml:brush>
  </inkml:definitions>
  <inkml:trace contextRef="#ctx0" brushRef="#br0">84850.000 22850.000 437,'-2.000'-27.000'0,"-3.000"-3.000"0,-3.000-3.000 0,-2.000-2.000 0,-3.000 2.000 4,1.000 9.000 8,-1.000 10.000 8,1.000 10.000 9,-3.000 4.000 3,-2.000 0.000-1,-3.000 0.000 0,-3.000 0.000-2,-2.000 1.000-1,0.000 4.000-4,0.000 3.000-3,0.000 3.000-4,-5.000 6.000-2,-9.000 9.000-2,-10.000 10.000-2,-8.000 10.000-1,-6.000 7.000-1,1.000 6.000 0,-1.000 7.000 0,1.000 6.000 1,1.000 4.000 0,3.000 4.000-1,3.000 3.000 0,4.000 3.000 0,5.000-2.000-2,10.000-6.000 0,10.000-6.000 0,9.000-6.000-1,12.000-9.000-1,16.000-8.000 0,15.000-10.000-1,17.000-9.000 0,11.000-9.000-3,10.000-5.000-3,10.000-7.000-4,9.000-5.000-4,6.000-11.000-4,3.000-11.000-3,3.000-14.000-2,4.000-11.000-4,-6.000-4.000-1,-11.000 6.000 1,-14.000 7.000 0,-11.000 6.000 1,-15.000 9.000 7,-16.000 13.000 15,-15.000 12.000 15,-15.000 13.000 14,-9.000 7.000 7,1.000 4.000-1,-1.000 3.000 0,1.000 3.000-1,1.000 1.000-2,3.000 1.000-6,3.000-1.000-5,4.000 1.000-4,2.000-3.000-5,4.000-2.000-2,3.000-3.000-3,3.000-3.000-3,6.000-6.000-4,9.000-5.000-2,10.000-7.000-4,10.000-5.000-4,7.000-9.000-1,6.000-9.000-2,7.000-10.000-1,6.000-8.000 0,3.000-9.000-2,0.000-6.000-1,0.000-6.000-1,0.000-6.000-1,-7.000-4.000 1,-11.000 1.000 1,-14.000-1.000 2,-11.000 1.000 2,-11.000 1.000 2,-5.000 3.000 5,-7.000 3.000 5,-5.000 4.000 4,-8.000 4.000 1,-5.000 6.000 1,-7.000 7.000-1,-5.000 6.000 0,-8.000 4.000 1,-5.000 4.000 3,-7.000 3.000 3,-5.000 3.000 2,-4.000 3.000 1,0.000 3.000-4,0.000 3.000-2,0.000 4.000-3,1.000 4.000-4,4.000 6.000-6,3.000 7.000-5,3.000 6.000-6,4.000 3.000-5,7.000 0.000-5,6.000 0.000-4,7.000 0.000-6,4.000 1.000-2,3.000 4.000 0,3.000 3.000-2,4.000 3.000 0,2.000-2.000 1,4.000-6.000 1,3.000-6.000 3,3.000-6.000 2</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5:11"/>
    </inkml:context>
    <inkml:brush xml:id="br0">
      <inkml:brushProperty name="width" value="0.0275321286171675" units="cm"/>
      <inkml:brushProperty name="height" value="0.0275321286171675" units="cm"/>
      <inkml:brushProperty name="color" value="#f2395b"/>
      <inkml:brushProperty name="ignorePressure" value="0"/>
    </inkml:brush>
  </inkml:definitions>
  <inkml:trace contextRef="#ctx0" brushRef="#br0">86050.000 23450.000 532,'25.000'-4.000'4,"0.000"-5.000"7,0.000-7.000 8,0.000-5.000 7,3.000-3.000 9,6.000 4.000 9,7.000 3.000 9,6.000 3.000 10,-2.000 7.000-1,-9.000 14.000-13,-10.000 11.000-13,-8.000 14.000-12,-9.000 11.000-9,-6.000 14.000-7,-6.000 11.000-7,-6.000 14.000-6,-7.000 5.000-2,-6.000 1.000 2,-6.000-1.000 3,-6.000 1.000 3,1.000-4.000-3,9.000-6.000-5,10.000-6.000-6,10.000-6.000-6,8.000-10.000-1,10.000-12.000 2,10.000-13.000 4,9.000-12.000 2,7.000-9.000 4,7.000-2.000 5,6.000-3.000 6,7.000-3.000 5,-1.000 1.000 5,-6.000 6.000 1,-6.000 7.000 2,-6.000 6.000 3,-10.000 12.000 0,-12.000 19.000-2,-13.000 19.000-2,-12.000 19.000-1,-19.000 16.000-4,-25.000 17.000-6,-25.000 15.000-6,-25.000 16.000-6,-18.000 9.000-4,-8.000 3.000-3,-10.000 3.000-4,-9.000 4.000-3,5.000-14.000 1,23.000-27.000 3,22.000-28.000 3,22.000-28.000 3,13.000-20.000-7,7.000-8.000-20,6.000-10.000-19,7.000-9.000-19</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5:13"/>
    </inkml:context>
    <inkml:brush xml:id="br0">
      <inkml:brushProperty name="width" value="0.0284561458975077" units="cm"/>
      <inkml:brushProperty name="height" value="0.0284561458975077" units="cm"/>
      <inkml:brushProperty name="color" value="#f2395b"/>
      <inkml:brushProperty name="ignorePressure" value="0"/>
    </inkml:brush>
  </inkml:definitions>
  <inkml:trace contextRef="#ctx0" brushRef="#br0">76300.000 28700.000 515,'0.000'-25.000'-1,"0.000"0.000"0,0.000 0.000-1,0.000 0.000-1,0.000 0.000 3,0.000 0.000 9,0.000 0.000 8,0.000 0.000 8,9.000 0.000 3,19.000 0.000-1,19.000 0.000-1,19.000 0.000-1,9.000 4.000-2,0.000 10.000-1,0.000 10.000-2,0.000 9.000-1,-7.000 12.000-2,-11.000 16.000-3,-14.000 15.000-3,-11.000 17.000-2,-12.000 10.000-2,-9.000 6.000-1,-10.000 7.000-2,-8.000 6.000-1,-12.000 3.000 0,-12.000 0.000-1,-13.000 0.000 1,-12.000 0.000-1,-5.000-5.000-2,3.000-9.000-4,3.000-10.000-3,4.000-8.000-4,2.000-11.000-2,4.000-8.000 1,3.000-10.000 1,3.000-9.000 0,3.000-12.000 0,3.000-11.000-2,3.000-14.000-2,4.000-11.000-2,2.000-15.000-1,4.000-16.000-1,3.000-15.000-1,3.000-15.000 0,4.000-7.000 1,7.000 3.000 1,6.000 3.000 2,7.000 4.000 1,4.000 4.000 5,3.000 6.000 9,3.000 7.000 7,4.000 6.000 9,-1.000 10.000 9,-3.000 17.000 9,-3.000 15.000 9,-2.000 16.000 9,-5.000 15.000 1,-2.000 16.000-8,-3.000 15.000-8,-3.000 17.000-7,-2.000 14.000-6,0.000 17.000-1,0.000 15.000-2,0.000 16.000-2,-2.000 13.000-2,-3.000 14.000-5,-3.000 11.000-5,-2.000 14.000-3,-1.000 5.000-7,3.000 1.000-6,3.000-1.000-8,4.000 1.000-7,1.000-10.000-4,0.000-19.000-1,0.000-18.000-2,0.000-19.000-2,0.000-21.000 1,0.000-21.000 1,0.000-22.000 1,0.000-22.000 1,1.000-13.000-1,4.000-3.000-5,3.000-3.000-6,3.000-2.000-4</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20650.000 52200.000,'-50.000'0.000,"0.000"0.000,0.000 0.000,125.000 0.000,0.000 0.000,100.000-75.000,0.000 0.000,125.000-50.000,0.000 0.000,-100.000 25.000,0.000 0.000,-125.000 75.000,0.000 0.000,-75.000 0.000,0.000 0.000,-25.000 25.000,0.000 0.000,0.000-25.000</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5:13"/>
    </inkml:context>
    <inkml:brush xml:id="br0">
      <inkml:brushProperty name="width" value="0.0284683611243963" units="cm"/>
      <inkml:brushProperty name="height" value="0.0284683611243963" units="cm"/>
      <inkml:brushProperty name="color" value="#f2395b"/>
      <inkml:brushProperty name="ignorePressure" value="0"/>
    </inkml:brush>
  </inkml:definitions>
  <inkml:trace contextRef="#ctx0" brushRef="#br0">77200.000 28400.000 515,'-2.000'-29.000'1,"-3.000"-5.000"4,-3.000-7.000 3,-2.000-5.000 3,-1.000-1.000 3,3.000 6.000 1,3.000 7.000 4,4.000 6.000 1,4.000 12.000 4,6.000 19.000 6,7.000 19.000 5,6.000 19.000 6,-1.000 18.000 0,-5.000 19.000-4,-7.000 19.000-5,-5.000 19.000-4,-9.000 12.000-4,-9.000 6.000-3,-10.000 7.000-3,-8.000 6.000-3,-4.000-4.000-2,3.000-11.000-2,3.000-14.000-2,4.000-11.000-1,1.000-9.000-4,0.000-3.000-5,0.000-3.000-7,0.000-2.000-6,3.000-11.000-4,6.000-15.000-2,7.000-15.000-1,6.000-16.000-3,4.000-19.000 0,4.000-22.000 1,3.000-22.000 1,3.000-21.000 2,7.000-14.000 1,14.000-2.000 3,11.000-3.000 3,14.000-3.000 2,7.000-1.000 3,3.000 4.000 1,3.000 3.000 3,4.000 3.000 1,-3.000 7.000 4,-5.000 14.000 4,-7.000 11.000 3,-5.000 14.000 5,-9.000 10.000 2,-9.000 9.000-1,-10.000 10.000 1,-8.000 10.000-1,-8.000 7.000 1,-2.000 6.000 1,-3.000 7.000 2,-3.000 6.000 2,-7.000 4.000-2,-9.000 4.000-2,-10.000 3.000-5,-8.000 3.000-2,-8.000 1.000-2,-2.000 1.000-2,-3.000-1.000 0,-3.000 1.000-2,-4.000-6.000-3,-3.000-8.000-7,-3.000-10.000-7,-2.000-9.000-6,-1.000-10.000-6,3.000-9.000-4,3.000-10.000-4,4.000-8.000-5,7.000-17.000-2,13.000-21.000 0,12.000-22.000-1,13.000-22.000-1,7.000-2.000 3,4.000 19.000 8,3.000 19.000 6,3.000 19.000 8,1.000 7.000 3,1.000-3.000 0,-1.000-3.000 0,1.000-2.000-1</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5:14"/>
    </inkml:context>
    <inkml:brush xml:id="br0">
      <inkml:brushProperty name="width" value="0.0301507264375687" units="cm"/>
      <inkml:brushProperty name="height" value="0.0301507264375687" units="cm"/>
      <inkml:brushProperty name="color" value="#f2395b"/>
      <inkml:brushProperty name="ignorePressure" value="0"/>
    </inkml:brush>
  </inkml:definitions>
  <inkml:trace contextRef="#ctx0" brushRef="#br0">78100.000 28650.000 486,'-43.000'0.000'5,"17.000"0.000"9,15.000 0.000 10,16.000 0.000 9,13.000-2.000 4,14.000-3.000-3,11.000-3.000-3,14.000-2.000-1,3.000-1.000-7,-2.000 3.000-7,-3.000 3.000-9,-3.000 4.000-8,-6.000 2.000-6,-5.000 4.000-2,-7.000 3.000-5,-5.000 3.000-2,-11.000 3.000 0,-11.000 3.000 4,-14.000 3.000 3,-11.000 4.000 5,-7.000 2.000 6,0.000 4.000 6,0.000 3.000 7,0.000 3.000 7,3.000 1.000 4,6.000 1.000 2,7.000-1.000 2,6.000 1.000 1,3.000 1.000-1,0.000 3.000-2,0.000 3.000-4,0.000 4.000-2,0.000 5.000-3,0.000 10.000-3,0.000 10.000-3,0.000 9.000-2,-2.000 1.000-3,-3.000-6.000-1,-3.000-6.000-2,-2.000-6.000-2,-1.000-4.000-4,3.000 1.000-6,3.000-1.000-5,4.000 1.000-6,-3.000-4.000-7,-5.000-6.000-8,-7.000-6.000-7,-5.000-6.000-7,-6.000-6.000-4,-3.000-2.000 1,-3.000-3.000 1,-2.000-3.000 2,-5.000-4.000 3,-2.000-3.000 4,-3.000-3.000 5,-3.000-2.000 4,-2.000-5.000 6,0.000-2.000 6,0.000-3.000 7,0.000-3.000 6,1.000-1.000 5,4.000 4.000 4,3.000 3.000 4,3.000 3.000 5,6.000-2.000 2,9.000-6.000 1,10.000-6.000 2,10.000-6.000 0,5.000-4.000 6,4.000 1.000 6,3.000-1.000 7,3.000 1.000 7,9.000-4.000 2,16.000-6.000-3,15.000-6.000-4,17.000-6.000-3,8.000 1.000-6,4.000 9.000-6,3.000 10.000-7,3.000 10.000-6,-1.000 4.000-7,-2.000 0.000-7,-3.000 0.000-6,-3.000 0.000-8,-4.000 1.000-4,-3.000 4.000-4,-3.000 3.000-3,-2.000 3.000-3,-8.000-1.000-5,-8.000-2.000-6,-10.000-3.000-6,-9.000-3.000-5</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5:14"/>
    </inkml:context>
    <inkml:brush xml:id="br0">
      <inkml:brushProperty name="width" value="0.0307284463196993" units="cm"/>
      <inkml:brushProperty name="height" value="0.0307284463196993" units="cm"/>
      <inkml:brushProperty name="color" value="#f2395b"/>
      <inkml:brushProperty name="ignorePressure" value="0"/>
    </inkml:brush>
  </inkml:definitions>
  <inkml:trace contextRef="#ctx0" brushRef="#br0">79000.000 29400.000 477,'25.000'0.000'3,"0.000"0.000"6,0.000 0.000 5,0.000 0.000 7,6.000-2.000 6,13.000-3.000 7,12.000-3.000 7,13.000-2.000 6,4.000 2.000 1,-3.000 9.000-6,-3.000 10.000-6,-2.000 10.000-6,-9.000 8.000-6,-12.000 10.000-4,-13.000 10.000-5,-12.000 9.000-4,-13.000 10.000-3,-12.000 14.000-2,-13.000 11.000-1,-12.000 14.000-3,-10.000 2.000-1,-6.000-6.000-4,-6.000-6.000-2,-6.000-6.000-3,-6.000-6.000-2,-2.000-2.000 0,-3.000-3.000 1,-3.000-3.000 0,5.000-9.000 2,17.000-11.000 4,15.000-14.000 5,16.000-11.000 3,16.000-11.000 5,20.000-5.000 6,18.000-7.000 5,20.000-5.000 5,16.000-6.000-1,16.000-3.000-6,15.000-3.000-7,17.000-2.000-6,7.000-5.000-9,0.000-2.000-14,0.000-3.000-13,0.000-3.000-13,-11.000 1.000-4,-22.000 6.000 3,-22.000 7.000 6,-21.000 6.000 3,-14.000 1.000-1,-2.000-3.000-8,-3.000-3.000-7,-3.000-2.000-9</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07"/>
    </inkml:context>
    <inkml:brush xml:id="br0">
      <inkml:brushProperty name="width" value="0.02689453586936" units="cm"/>
      <inkml:brushProperty name="height" value="0.02689453586936" units="cm"/>
      <inkml:brushProperty name="color" value="#f2395b"/>
      <inkml:brushProperty name="ignorePressure" value="0"/>
    </inkml:brush>
  </inkml:definitions>
  <inkml:trace contextRef="#ctx0" brushRef="#br0">9950.000 43300.000 545,'-22.000'-21.000'7,"6.000"10.000"14,7.000 10.000 15,6.000 9.000 14,3.000 7.000 3,0.000 7.000-10,0.000 6.000-9,0.000 7.000-9,0.000 8.000-6,0.000 14.000 1,0.000 11.000-2,0.000 14.000 1,0.000 5.000-2,0.000 1.000-2,0.000-1.000-2,0.000 1.000-2,0.000-1.000-2,0.000 1.000-1,0.000-1.000-1,0.000 1.000-2,0.000-1.000 0,0.000 1.000 1,0.000-1.000 0,0.000 1.000 0,-2.000-1.000-5,-3.000 1.000-8,-3.000-1.000-11,-2.000 1.000-9,-1.000-6.000-7,3.000-8.000-4,3.000-10.000-6,4.000-9.000-5</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08"/>
    </inkml:context>
    <inkml:brush xml:id="br0">
      <inkml:brushProperty name="width" value="0.0275601074099541" units="cm"/>
      <inkml:brushProperty name="height" value="0.0275601074099541" units="cm"/>
      <inkml:brushProperty name="color" value="#f2395b"/>
      <inkml:brushProperty name="ignorePressure" value="0"/>
    </inkml:brush>
  </inkml:definitions>
  <inkml:trace contextRef="#ctx0" brushRef="#br0">9850.000 43450.000 532,'-22.000'-2.000'1,"6.000"-3.000"4,7.000-3.000 3,6.000-2.000 3,7.000-6.000 3,10.000-6.000 1,10.000-6.000 2,9.000-6.000 2,9.000 1.000 0,9.000 9.000 1,10.000 10.000 0,10.000 10.000 1,4.000 4.000 0,0.000 0.000 1,0.000 0.000 0,0.000 0.000 2,-2.000 1.000-1,-3.000 4.000-3,-3.000 3.000-1,-2.000 3.000-3,-6.000 4.000-1,-6.000 7.000-2,-6.000 6.000-1,-6.000 7.000-2,-7.000 5.000 0,-6.000 7.000 1,-6.000 6.000 1,-6.000 7.000 1,-6.000 7.000-2,-2.000 9.000-1,-3.000 10.000-4,-3.000 10.000-2,-7.000 5.000-1,-9.000 4.000-3,-10.000 3.000 0,-8.000 3.000-2,-11.000 3.000-1,-8.000 3.000 1,-10.000 3.000 1,-9.000 4.000 1,-5.000-3.000-5,0.000-5.000-10,0.000-7.000-9,0.000-5.000-11,3.000-9.000-4,6.000-9.000 2,7.000-10.000 0,6.000-8.000 2,6.000-15.000-2,6.000-19.000-6,7.000-18.000-7,6.000-19.000-5</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08"/>
    </inkml:context>
    <inkml:brush xml:id="br0">
      <inkml:brushProperty name="width" value="0.0229394678026438" units="cm"/>
      <inkml:brushProperty name="height" value="0.0229394678026438" units="cm"/>
      <inkml:brushProperty name="color" value="#f2395b"/>
      <inkml:brushProperty name="ignorePressure" value="0"/>
    </inkml:brush>
  </inkml:definitions>
  <inkml:trace contextRef="#ctx0" brushRef="#br0">11850.000 44300.000 639,'50.000'-41.000'49,"0.000"19.000"6,0.000 19.000 4,0.000 19.000 6,-4.000 9.000-6,-5.000 0.000-18,-7.000 0.000-16,-5.000 0.000-18,-8.000 1.000-16,-5.000 4.000-16,-7.000 3.000-17,-5.000 3.000-15,-4.000-1.000-7,0.000-2.000 4,0.000-3.000 4,0.000-3.000 4</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08"/>
    </inkml:context>
    <inkml:brush xml:id="br0">
      <inkml:brushProperty name="width" value="0.0231155529618263" units="cm"/>
      <inkml:brushProperty name="height" value="0.0231155529618263" units="cm"/>
      <inkml:brushProperty name="color" value="#f2395b"/>
      <inkml:brushProperty name="ignorePressure" value="0"/>
    </inkml:brush>
  </inkml:definitions>
  <inkml:trace contextRef="#ctx0" brushRef="#br0">11800.000 45150.000 634,'28.000'1.000'164,"6.000"4.000"-48,7.000 3.000-49,6.000 3.000-48,-1.000 3.000-27,-5.000 3.000-4,-7.000 3.000-3,-5.000 4.000-4,-6.000-1.000-10,-3.000-3.000-16,-3.000-3.000-16,-2.000-2.000-16</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3"/>
    </inkml:context>
    <inkml:brush xml:id="br0">
      <inkml:brushProperty name="width" value="0.0310024060308933" units="cm"/>
      <inkml:brushProperty name="height" value="0.0310024060308933" units="cm"/>
      <inkml:brushProperty name="color" value="#f2395b"/>
      <inkml:brushProperty name="ignorePressure" value="0"/>
    </inkml:brush>
  </inkml:definitions>
  <inkml:trace contextRef="#ctx0" brushRef="#br0">21600.000 41250.000 473,'0.000'-25.000'0,"0.000"0.000"-1,0.000 0.000 1,0.000 0.000-1,0.000 1.000 4,0.000 4.000 6,0.000 3.000 5,0.000 3.000 7,-4.000 14.000 5,-5.000 25.000 2,-7.000 25.000 4,-5.000 25.000 4,-3.000 14.000-2,4.000 3.000-5,3.000 3.000-5,3.000 4.000-5,3.000-7.000-4,3.000-16.000-4,3.000-15.000-4,4.000-15.000-2,-3.000 2.000-3,-5.000 22.000 0,-7.000 22.000 0,-5.000 23.000 0,-6.000 10.000 0,-3.000 0.000-1,-3.000 0.000 1,-2.000 0.000 0,-3.000 1.000-1,1.000 4.000-2,-1.000 3.000-2,1.000 3.000-2,-1.000 1.000-1,1.000 1.000 0,-1.000-1.000 1,1.000 1.000 1,1.000-7.000-2,3.000-12.000-3,3.000-13.000-2,4.000-12.000-4,1.000-12.000 0,0.000-8.000 1,0.000-10.000 1,0.000-9.000 1,1.000-7.000 2,4.000-3.000 1,3.000-3.000 1,3.000-2.000 1,6.000-6.000 5,9.000-6.000 8,10.000-6.000 7,10.000-6.000 8,8.000-4.000 3,10.000 1.000-4,10.000-1.000-3,9.000 1.000-3,7.000-3.000-2,7.000-2.000-1,6.000-3.000-1,7.000-3.000-1,4.000 1.000-1,3.000 6.000 1,3.000 7.000-1,4.000 6.000 0,1.000 3.000 0,0.000 0.000-1,0.000 0.000-1,0.000 0.000-2,0.000 0.000 0,0.000 0.000-2,0.000 0.000-1,0.000 0.000-1,3.000-2.000-2,6.000-3.000-1,7.000-3.000-1,6.000-2.000-1,-2.000-3.000 0,-9.000 1.000 1,-10.000-1.000 1,-8.000 1.000 0,-11.000-3.000 1,-8.000-2.000-1,-10.000-3.000-1,-9.000-3.000 0,-4.000-2.000 0,4.000 0.000 1,3.000 0.000 1,3.000 0.000 0,1.000 0.000 2,1.000 0.000 1,-1.000 0.000 0,1.000 0.000 1,-4.000 0.000 1,-6.000 0.000 0,-6.000 0.000-1,-6.000 0.000 1,-4.000-2.000 1,1.000-3.000 0,-1.000-3.000 2,1.000-2.000 0,-3.000-6.000 2,-2.000-6.000 1,-3.000-6.000 3,-3.000-6.000 0,-6.000-2.000 1,-5.000 3.000 0,-7.000 3.000-2,-5.000 4.000-1,-4.000-4.000-1,0.000-9.000 1,0.000-10.000-1,0.000-8.000 1,0.000-8.000-1,0.000-2.000-2,0.000-3.000-2,0.000-3.000-1,-4.000-6.000-1,-5.000-5.000-1,-7.000-7.000-2,-5.000-5.000 1,-4.000-11.000-2,0.000-11.000 0,0.000-14.000 1,0.000-11.000-1,0.000-6.000 0,0.000 4.000 1,0.000 3.000-1,0.000 3.000 1,0.000 1.000-1,0.000 1.000-4,0.000-1.000-2,0.000 1.000-3,0.000-1.000-3,0.000 1.000 0,0.000-1.000-2,0.000 1.000 0,3.000 2.000-1,6.000 7.000 3,7.000 6.000 1,6.000 7.000 1,1.000 8.000 0,-3.000 14.000-5,-3.000 11.000-2,-2.000 14.000-5,-5.000 10.000-4,-2.000 9.000-4,-3.000 10.000-5,-3.000 10.000-5,-1.000 5.000-2,4.000 4.000 0,3.000 3.000-1,3.000 3.000 1</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3"/>
    </inkml:context>
    <inkml:brush xml:id="br0">
      <inkml:brushProperty name="width" value="0.0248017311096191" units="cm"/>
      <inkml:brushProperty name="height" value="0.0248017311096191" units="cm"/>
      <inkml:brushProperty name="color" value="#f2395b"/>
      <inkml:brushProperty name="ignorePressure" value="0"/>
    </inkml:brush>
  </inkml:definitions>
  <inkml:trace contextRef="#ctx0" brushRef="#br0">23000.000 38950.000 591,'-4.000'-25.000'5,"-5.000"0.000"9,-7.000 0.000 10,-5.000 0.000 10,-1.000 6.000 5,6.000 13.000-2,7.000 12.000-1,6.000 13.000 0,4.000 16.000-3,4.000 23.000-3,3.000 22.000-4,3.000 22.000-4,-1.000 15.000-2,-2.000 9.000-4,-3.000 10.000-3,-3.000 10.000-3,-2.000 5.000-3,0.000 4.000-2,0.000 3.000-4,0.000 3.000-1,0.000 3.000-4,0.000 3.000-2,0.000 3.000-2,0.000 4.000-3,0.000-1.000 0,0.000-3.000-1,0.000-3.000 1,0.000-2.000 0,1.000-14.000-7,4.000-21.000-16,3.000-22.000-16,3.000-22.000-15,1.000-19.000-3,1.000-16.000 10,-1.000-15.000 10,1.000-15.000 10</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3"/>
    </inkml:context>
    <inkml:brush xml:id="br0">
      <inkml:brushProperty name="width" value="0.0256403498351574" units="cm"/>
      <inkml:brushProperty name="height" value="0.0256403498351574" units="cm"/>
      <inkml:brushProperty name="color" value="#f2395b"/>
      <inkml:brushProperty name="ignorePressure" value="0"/>
    </inkml:brush>
  </inkml:definitions>
  <inkml:trace contextRef="#ctx0" brushRef="#br0">22400.000 41500.000 572,'3.000'-35.000'35,"6.000"32.000"7,7.000 31.000 6,6.000 32.000 6,3.000 18.000-1,0.000 6.000-8,0.000 7.000-9,0.000 6.000-9,0.000-1.000-5,0.000-5.000-4,0.000-7.000-3,0.000-5.000-3,-2.000-11.000-3,-3.000-11.000-2,-3.000-14.000-4,-2.000-11.000-1,-1.000-11.000-3,3.000-5.000 0,3.000-7.000-2,4.000-5.000 0,7.000-14.000 0,13.000-18.000 0,12.000-19.000 0,13.000-18.000 0,12.000-23.000 1,13.000-24.000 0,12.000-26.000 0,13.000-24.000 2,-4.000-3.000-1,-18.000 23.000 1,-19.000 22.000-1,-18.000 22.000 0,-12.000 15.000-13,-3.000 9.000-27,-3.000 10.000-26,-2.000 10.000-27</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21400.000 51050.000,'-150.000'-150.000,"125.000"150.000,0.000 0.000,25.000 25.000,0.000 0.000,0.000 200.000,0.000 0.000,50.000 250.000,0.000 0.000,0.000 50.000,0.000 0.000,-25.000 25.000,0.000 0.000,-25.000-125.000,0.000 0.000,25.000-350.000</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4"/>
    </inkml:context>
    <inkml:brush xml:id="br0">
      <inkml:brushProperty name="width" value="0.0261888653039932" units="cm"/>
      <inkml:brushProperty name="height" value="0.0261888653039932" units="cm"/>
      <inkml:brushProperty name="color" value="#f2395b"/>
      <inkml:brushProperty name="ignorePressure" value="0"/>
    </inkml:brush>
  </inkml:definitions>
  <inkml:trace contextRef="#ctx0" brushRef="#br0">24800.000 38850.000 560,'28.000'-15.000'30,"6.000"23.000"3,7.000 22.000 4,6.000 22.000 3,-2.000 8.000-1,-9.000-2.000-7,-10.000-3.000-8,-8.000-3.000-6,-8.000 1.000-6,-2.000 6.000-5,-3.000 7.000-4,-3.000 6.000-5,-10.000 4.000-4,-16.000 4.000-6,-15.000 3.000-4,-15.000 3.000-5,-9.000-4.000-2,1.000-8.000-1,-1.000-10.000 1,1.000-9.000 0,4.000-12.000-1,9.000-11.000-2,10.000-14.000-1,10.000-11.000-3,4.000-15.000 1,0.000-16.000 3,0.000-15.000 3,0.000-15.000 3,4.000-11.000 3,10.000-2.000 4,10.000-3.000 4,9.000-3.000 3,4.000 2.000 3,1.000 10.000 0,-1.000 10.000 1,1.000 9.000 1,-1.000 7.000 7,1.000 7.000 14,-1.000 6.000 13,1.000 7.000 15,-1.000 5.000 5,1.000 7.000-1,-1.000 6.000-3,1.000 7.000 0,-3.000 8.000-4,-2.000 14.000-4,-3.000 11.000-5,-3.000 14.000-4,-2.000 8.000-4,0.000 7.000-4,0.000 6.000-5,0.000 7.000-4,0.000 2.000-4,0.000 1.000-3,0.000-1.000-4,0.000 1.000-3,0.000-3.000-7,0.000-2.000-10,0.000-3.000-8,0.000-3.000-10,3.000-9.000-7,6.000-11.000-7,7.000-14.000-6,6.000-11.000-7,1.000-11.000 1,-3.000-5.000 8,-3.000-7.000 7,-2.000-5.000 9</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4"/>
    </inkml:context>
    <inkml:brush xml:id="br0">
      <inkml:brushProperty name="width" value="0.0245502404868603" units="cm"/>
      <inkml:brushProperty name="height" value="0.0245502404868603" units="cm"/>
      <inkml:brushProperty name="color" value="#f2395b"/>
      <inkml:brushProperty name="ignorePressure" value="0"/>
    </inkml:brush>
  </inkml:definitions>
  <inkml:trace contextRef="#ctx0" brushRef="#br0">25550.000 38700.000 597,'-2.000'-25.000'0,"-3.000"0.000"2,-3.000 0.000 1,-2.000 0.000 1,-1.000 4.000 4,3.000 10.000 10,3.000 10.000 9,4.000 9.000 9,1.000 12.000 2,0.000 16.000-4,0.000 15.000-5,0.000 17.000-3,1.000 10.000-4,4.000 6.000-3,3.000 7.000-2,3.000 6.000-2,-2.000 3.000-4,-6.000 0.000-2,-6.000 0.000-4,-6.000 0.000-3,-6.000-7.000-2,-2.000-11.000-2,-3.000-14.000-1,-3.000-11.000-1,1.000-17.000-4,6.000-18.000-7,7.000-19.000-6,6.000-18.000-6,7.000-17.000-3,10.000-11.000 3,10.000-14.000 1,9.000-11.000 3,6.000-4.000 2,3.000 6.000 4,3.000 7.000 4,4.000 6.000 3,-1.000 7.000 5,-3.000 10.000 7,-3.000 10.000 8,-2.000 9.000 7,-5.000 9.000 4,-2.000 9.000 3,-3.000 10.000 2,-3.000 10.000 2,-6.000 8.000 2,-5.000 10.000 0,-7.000 10.000 1,-5.000 9.000-1,-9.000 6.000-2,-9.000 3.000-6,-10.000 3.000-5,-8.000 4.000-7,-8.000-3.000-7,-2.000-5.000-6,-3.000-7.000-7,-3.000-5.000-7,-1.000-8.000-7,4.000-5.000-5,3.000-7.000-7,3.000-5.000-5,4.000-6.000-5,7.000-3.000-5,6.000-3.000-3,7.000-2.000-3</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5"/>
    </inkml:context>
    <inkml:brush xml:id="br0">
      <inkml:brushProperty name="width" value="0.0261714439839125" units="cm"/>
      <inkml:brushProperty name="height" value="0.0261714439839125" units="cm"/>
      <inkml:brushProperty name="color" value="#f2395b"/>
      <inkml:brushProperty name="ignorePressure" value="0"/>
    </inkml:brush>
  </inkml:definitions>
  <inkml:trace contextRef="#ctx0" brushRef="#br0">26850.000 38750.000 560,'-133.000'114.000'95,"34.000"-22.000"-21,35.000-22.000-21,35.000-21.000-22,14.000-9.000-10,-2.000 7.000-3,-3.000 6.000-1,-3.000 7.000-1,1.000 0.000-3,6.000-2.000 0,7.000-3.000-3,6.000-3.000 0,3.000-1.000-1,0.000 4.000 2,0.000 3.000 0,0.000 3.000 2,4.000-2.000-2,10.000-6.000-3,10.000-6.000-4,9.000-6.000-3,9.000-9.000-10,9.000-8.000-17,10.000-10.000-17,10.000-9.000-17,-1.000-5.000-5,-9.000 0.000 7,-10.000 0.000 6,-8.000 0.000 6,-9.000-4.000 6,-6.000-5.000 4,-6.000-7.000 3,-6.000-5.000 5</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6"/>
    </inkml:context>
    <inkml:brush xml:id="br0">
      <inkml:brushProperty name="width" value="0.0286020524799824" units="cm"/>
      <inkml:brushProperty name="height" value="0.0286020524799824" units="cm"/>
      <inkml:brushProperty name="color" value="#f2395b"/>
      <inkml:brushProperty name="ignorePressure" value="0"/>
    </inkml:brush>
  </inkml:definitions>
  <inkml:trace contextRef="#ctx0" brushRef="#br0">27350.000 39200.000 512,'0.000'-68.000'5,"0.000"17.000"8,0.000 15.000 8,0.000 16.000 9,0.000 12.000 5,0.000 9.000 0,0.000 10.000-1,0.000 10.000 1,-4.000 10.000-2,-5.000 13.000-6,-7.000 12.000-5,-5.000 13.000-6,-8.000 6.000-3,-5.000 0.000-3,-7.000 0.000-3,-5.000 0.000-2,-1.000-5.000-2,6.000-9.000 2,7.000-10.000 2,6.000-8.000 0,9.000-15.000-8,13.000-19.000-17,12.000-18.000-18,13.000-19.000-17,9.000-13.000-6,6.000-6.000 7,7.000-6.000 7,6.000-6.000 8,3.000-1.000 6,0.000 7.000 8,0.000 6.000 6,0.000 7.000 8,-5.000 5.000 6,-9.000 7.000 7,-10.000 6.000 6,-8.000 7.000 8,-8.000 7.000 5,-2.000 9.000 7,-3.000 10.000 6,-3.000 10.000 6,-4.000 8.000 1,-3.000 10.000-6,-3.000 10.000-4,-2.000 9.000-5,-5.000 2.000-5,-2.000-2.000-5,-3.000-3.000-4,-3.000-3.000-5,5.000-9.000-4,17.000-11.000-6,15.000-14.000-4,16.000-11.000-6,12.000-15.000-7,9.000-16.000-7,10.000-15.000-8,10.000-15.000-8,0.000-7.000-2,-5.000 3.000 6,-7.000 3.000 4,-5.000 4.000 6,-9.000 5.000 5,-9.000 10.000 7,-10.000 10.000 5,-8.000 9.000 6,-8.000 7.000 5,-2.000 7.000 5,-3.000 6.000 4,-3.000 7.000 4,-4.000 5.000 7,-3.000 7.000 7,-3.000 6.000 8,-2.000 7.000 9,-3.000 4.000 1,1.000 3.000-5,-1.000 3.000-5,1.000 4.000-4,1.000-3.000-5,3.000-5.000-5,3.000-7.000-4,4.000-5.000-4,1.000-4.000-3,0.000 0.000 1,0.000 0.000 0,0.000 0.000 1,3.000-4.000-3,6.000-5.000-5,7.000-7.000-4,6.000-5.000-7,6.000-9.000-3,6.000-9.000-5,7.000-10.000-4,6.000-8.000-5,-2.000-9.000-2,-9.000-6.000-2,-10.000-6.000-2,-8.000-6.000-2,-8.000-2.000 1,-2.000 3.000 2,-3.000 3.000 3,-3.000 4.000 3,-2.000 4.000 4,0.000 6.000 5,0.000 7.000 7,0.000 6.000 5,-2.000 7.000 4,-3.000 10.000 4,-3.000 10.000 3,-2.000 9.000 3,-1.000 6.000-1,3.000 3.000-5,3.000 3.000-5,4.000 4.000-5,5.000-1.000-9,10.000-3.000-11,10.000-3.000-10,9.000-2.000-12,1.000-5.000 0,-6.000-2.000 8,-6.000-3.000 8,-6.000-3.000 8,-4.000-2.000 9,1.000 0.000 7,-1.000 0.000 7,1.000 0.000 8,-4.000 6.000 5,-6.000 13.000 5,-6.000 12.000 3,-6.000 13.000 5,-6.000 4.000 1,-2.000-3.000-2,-3.000-3.000-1,-3.000-2.000-1,1.000-5.000-4,6.000-2.000-3,7.000-3.000-5,6.000-3.000-3,7.000-4.000-3,10.000-3.000-2,10.000-3.000 0,9.000-2.000-1,4.000-3.000-1,1.000 1.000 2,-1.000-1.000 0,1.000 1.000 0,-3.000 1.000 2,-2.000 3.000 0,-3.000 3.000 0,-3.000 4.000 2,-6.000 4.000-1,-5.000 6.000-3,-7.000 7.000-1,-5.000 6.000-3,-8.000 4.000-3,-5.000 4.000-5,-7.000 3.000-5,-5.000 3.000-5,-8.000-2.000-3,-5.000-6.000 0,-7.000-6.000 0,-5.000-6.000-1,-1.000-9.000-3,6.000-8.000-10,7.000-10.000-7,6.000-9.000-9</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6"/>
    </inkml:context>
    <inkml:brush xml:id="br0">
      <inkml:brushProperty name="width" value="0.0238148961216211" units="cm"/>
      <inkml:brushProperty name="height" value="0.0238148961216211" units="cm"/>
      <inkml:brushProperty name="color" value="#f2395b"/>
      <inkml:brushProperty name="ignorePressure" value="0"/>
    </inkml:brush>
  </inkml:definitions>
  <inkml:trace contextRef="#ctx0" brushRef="#br0">28900.000 38650.000 615,'48.000'-46.000'7,"-3.000"10.000"11,-3.000 10.000 14,-2.000 9.000 12,-5.000 13.000 5,-2.000 20.000 0,-3.000 18.000-2,-3.000 20.000-1,-6.000 14.000-6,-5.000 14.000-11,-7.000 11.000-11,-5.000 14.000-13,-8.000 5.000-9,-5.000 1.000-12,-7.000-1.000-9,-5.000 1.000-12,-8.000-7.000-5,-5.000-12.000-1,-7.000-13.000-1,-5.000-12.000-2,0.000-12.000 0,10.000-8.000 4,10.000-10.000 1,9.000-9.000 4</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6"/>
    </inkml:context>
    <inkml:brush xml:id="br0">
      <inkml:brushProperty name="width" value="0.024302439764142" units="cm"/>
      <inkml:brushProperty name="height" value="0.024302439764142" units="cm"/>
      <inkml:brushProperty name="color" value="#f2395b"/>
      <inkml:brushProperty name="ignorePressure" value="0"/>
    </inkml:brush>
  </inkml:definitions>
  <inkml:trace contextRef="#ctx0" brushRef="#br0">29500.000 39500.000 603,'4.000'-24.000'3,"10.000"4.000"8,10.000 3.000 5,9.000 3.000 8,2.000 4.000 6,-2.000 7.000 4,-3.000 6.000 5,-3.000 7.000 5,-6.000 8.000 1,-5.000 14.000-3,-7.000 11.000-4,-5.000 14.000-2,-6.000 5.000-11,-3.000 1.000-15,-3.000-1.000-17,-2.000 1.000-16,-3.000-4.000-5,1.000-6.000 7,-1.000-6.000 5,1.000-6.000 6,2.000-7.000 1,7.000-6.000-5,6.000-6.000-5,7.000-6.000-5,7.000-6.000-1,9.000-2.000 6,10.000-3.000 4,10.000-3.000 5,4.000-6.000-1,0.000-5.000-4,0.000-7.000-7,0.000-5.000-4,-4.000-1.000-4,-5.000 6.000-1,-7.000 7.000-1,-5.000 6.000-2</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19"/>
    </inkml:context>
    <inkml:brush xml:id="br0">
      <inkml:brushProperty name="width" value="0.0233777482062578" units="cm"/>
      <inkml:brushProperty name="height" value="0.0233777482062578" units="cm"/>
      <inkml:brushProperty name="color" value="#f2395b"/>
      <inkml:brushProperty name="ignorePressure" value="0"/>
    </inkml:brush>
  </inkml:definitions>
  <inkml:trace contextRef="#ctx0" brushRef="#br0">26900.000 43550.000 627,'-25.000'-13.000'73,"0.000"26.000"-10,0.000 24.000-10,0.000 26.000-10,1.000 8.000-8,4.000-5.000-6,3.000-7.000-7,3.000-5.000-6,3.000-3.000-5,3.000 4.000-1,3.000 3.000-2,4.000 3.000-2,5.000-7.000-2,10.000-15.000-5,10.000-15.000-3,9.000-16.000-3,6.000-16.000-3,3.000-16.000 0,3.000-15.000 0,4.000-15.000 0,-3.000-11.000-1,-5.000-2.000-2,-7.000-3.000-1,-5.000-3.000-3,-8.000 2.000 0,-5.000 10.000 3,-7.000 10.000 1,-5.000 9.000 2,-6.000 7.000 2,-3.000 7.000 0,-3.000 6.000 1,-2.000 7.000 0,-8.000 4.000 0,-8.000 3.000-1,-10.000 3.000 0,-9.000 4.000-2,-2.000 2.000-2,6.000 4.000-2,7.000 3.000-3,6.000 3.000-2,4.000 1.000-1,4.000 1.000 3,3.000-1.000 1,3.000 1.000 2,3.000-1.000 0,3.000 1.000-3,3.000-1.000-3,4.000 1.000-3</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0"/>
    </inkml:context>
    <inkml:brush xml:id="br0">
      <inkml:brushProperty name="width" value="0.0179182719439268" units="cm"/>
      <inkml:brushProperty name="height" value="0.0179182719439268" units="cm"/>
      <inkml:brushProperty name="color" value="#f2395b"/>
      <inkml:brushProperty name="ignorePressure" value="0"/>
    </inkml:brush>
  </inkml:definitions>
  <inkml:trace contextRef="#ctx0" brushRef="#br0">27500.000 43500.000 818,'0.000'26.000'2,"0.000"4.000"2,0.000 3.000 4,0.000 3.000 3,0.000 3.000 4,0.000 3.000 6,0.000 3.000 7,0.000 4.000 5,3.000-1.000-2,6.000-3.000-11,7.000-3.000-11,6.000-2.000-12,6.000-3.000-8,6.000 1.000-8,7.000-1.000-8,6.000 1.000-6,-2.000-6.000-6,-9.000-8.000 0,-10.000-10.000-2,-8.000-9.000 0</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0"/>
    </inkml:context>
    <inkml:brush xml:id="br0">
      <inkml:brushProperty name="width" value="0.0250883921980858" units="cm"/>
      <inkml:brushProperty name="height" value="0.0250883921980858" units="cm"/>
      <inkml:brushProperty name="color" value="#f2395b"/>
      <inkml:brushProperty name="ignorePressure" value="0"/>
    </inkml:brush>
  </inkml:definitions>
  <inkml:trace contextRef="#ctx0" brushRef="#br0">28400.000 43550.000 584,'-24.000'28.000'36,"4.000"6.000"3,3.000 7.000 5,3.000 6.000 5,1.000 3.000-1,1.000 0.000-3,-1.000 0.000-5,1.000 0.000-4,1.000 0.000-5,3.000 0.000-8,3.000 0.000-8,4.000 0.000-7,7.000-5.000-7,13.000-9.000-4,12.000-10.000-6,13.000-8.000-5,4.000-14.000-4,-3.000-15.000-1,-3.000-15.000-2,-2.000-16.000-2,-5.000-7.000-1,-2.000 4.000 1,-3.000 3.000 0,-3.000 3.000 2,-6.000-1.000 0,-5.000-2.000 3,-7.000-3.000 2,-5.000-3.000 2,-8.000 2.000 2,-5.000 10.000 4,-7.000 10.000 2,-5.000 9.000 4,-8.000 6.000 1,-5.000 3.000-1,-7.000 3.000 0,-5.000 4.000-1,-3.000 1.000-1,4.000 0.000-5,3.000 0.000-2,3.000 0.000-5,6.000 1.000 0,9.000 4.000 1,10.000 3.000 2,10.000 3.000 2</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0"/>
    </inkml:context>
    <inkml:brush xml:id="br0">
      <inkml:brushProperty name="width" value="0.0263517517596483" units="cm"/>
      <inkml:brushProperty name="height" value="0.0263517517596483" units="cm"/>
      <inkml:brushProperty name="color" value="#f2395b"/>
      <inkml:brushProperty name="ignorePressure" value="0"/>
    </inkml:brush>
  </inkml:definitions>
  <inkml:trace contextRef="#ctx0" brushRef="#br0">29150.000 43050.000 556,'1.000'-16.000'105,"4.000"19.000"-16,3.000 19.000-17,3.000 19.000-16,-1.000 15.000-13,-2.000 13.000-10,-3.000 12.000-9,-3.000 13.000-10,-4.000 13.000-7,-3.000 17.000-7,-3.000 15.000-5,-2.000 16.000-7,-1.000 7.000-9,3.000 1.000-11,3.000-1.000-13,4.000 1.000-10,1.000-17.000-6,0.000-30.000 1,0.000-32.000 1,0.000-30.000 2</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21750.000 52400.000,'-100.000'100.000,"0.000"150.000,0.000 0.000,0.000 25.000,0.000 0.000,0.000-75.000,0.000 0.000,50.000-75.000,0.000 0.000,50.000-100.000,0.000 0.000,25.000-100.000,0.000 0.000,200.000-175.000,0.000 0.000,0.000-100.000,0.000 0.000,-75.000-50.000,0.000 0.000,-100.000 0.000,0.000 0.000,-50.000 200.000,0.000 0.000,0.000 125.000,0.000 0.000,0.000 50.000,0.000 0.000,50.000 0.000,0.000 0.000,25.000 100.000,0.000 0.000,-25.000 75.000,0.000 0.000,-75.000 75.000,0.000 0.000,-75.000 0.000,0.000 0.000,0.000-100.000,0.000 0.000,25.000-50.000,0.000 0.000,75.000-25.000,0.000 0.000,50.000-50.000,0.000 0.000,75.000-75.000,0.000 0.000,50.000-100.000,0.000 0.000,-100.000 100.000,0.000 0.000,-50.000 50.000,0.000 0.000,-25.000 50.000,0.000 0.000,0.000 50.000,0.000 0.000,75.000 0.000,0.000 0.000,25.000 0.000,0.000 0.000,25.000 50.000,0.000 0.000,-25.000-75.000,0.000 0.000,-75.000-25.000,0.000 0.000,-25.000 25.000,0.000 0.000,-25.000-50.000,0.000 0.000,0.000 0.000</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1"/>
    </inkml:context>
    <inkml:brush xml:id="br0">
      <inkml:brushProperty name="width" value="0.0271584913134575" units="cm"/>
      <inkml:brushProperty name="height" value="0.0271584913134575" units="cm"/>
      <inkml:brushProperty name="color" value="#f2395b"/>
      <inkml:brushProperty name="ignorePressure" value="0"/>
    </inkml:brush>
  </inkml:definitions>
  <inkml:trace contextRef="#ctx0" brushRef="#br0">31750.000 42900.000 540,'0.000'-24.000'6,"0.000"4.000"14,0.000 3.000 14,0.000 3.000 13,-2.000 6.000 3,-3.000 9.000-6,-3.000 10.000-8,-2.000 10.000-6,-5.000 8.000-6,-2.000 10.000-2,-3.000 10.000-4,-3.000 9.000-3,-4.000 7.000-2,-3.000 7.000 0,-3.000 6.000-3,-2.000 7.000 0,-1.000 2.000-5,3.000 1.000-11,3.000-1.000-10,4.000 1.000-10,4.000-7.000-6,6.000-12.000-1,7.000-13.000-1,6.000-12.000-1,4.000-16.000-1,4.000-19.000-1,3.000-18.000 0,3.000-19.000-1,3.000-19.000 2,3.000-19.000 3,3.000-18.000 3,4.000-19.000 4,2.000-4.000 4,4.000 14.000 5,3.000 11.000 5,3.000 14.000 4,-2.000 8.000 4,-6.000 7.000 0,-6.000 6.000 2,-6.000 7.000 1,-4.000 7.000 8,1.000 9.000 16,-1.000 10.000 17,1.000 10.000 15,1.000 8.000 5,3.000 10.000-9,3.000 10.000-8,4.000 9.000-9,-1.000 7.000-5,-3.000 7.000 0,-3.000 6.000-2,-2.000 7.000-1,-3.000 4.000-1,1.000 3.000-2,-1.000 3.000-1,1.000 4.000-3,-3.000-4.000-1,-2.000-9.000-1,-3.000-10.000 0,-3.000-8.000-2,5.000-22.000-7,17.000-30.000-15,15.000-32.000-15,16.000-30.000-14,7.000-19.000-3,1.000-2.000 5,-1.000-3.000 6,1.000-3.000 7,-6.000 2.000 4,-8.000 10.000 3,-10.000 10.000 2,-9.000 9.000 2,-7.000 9.000 3,-3.000 9.000 3,-3.000 10.000 5,-2.000 10.000 3,-5.000 10.000-8,-2.000 13.000-19,-3.000 12.000-20,-3.000 13.000-18</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2"/>
    </inkml:context>
    <inkml:brush xml:id="br0">
      <inkml:brushProperty name="width" value="0.0228347480297089" units="cm"/>
      <inkml:brushProperty name="height" value="0.0228347480297089" units="cm"/>
      <inkml:brushProperty name="color" value="#f2395b"/>
      <inkml:brushProperty name="ignorePressure" value="0"/>
    </inkml:brush>
  </inkml:definitions>
  <inkml:trace contextRef="#ctx0" brushRef="#br0">33050.000 43200.000 642,'23.000'-2.000'3,"-3.000"-3.000"7,-3.000-3.000 8,-2.000-2.000 6,-3.000-5.000 3,1.000-2.000-1,-1.000-3.000-1,1.000-3.000 0,-6.000 1.000-4,-8.000 6.000-7,-10.000 7.000-9,-9.000 6.000-6,-5.000 1.000-4,0.000-3.000 0,0.000-3.000 1,0.000-2.000 1,-2.000-1.000 1,-3.000 3.000 3,-3.000 3.000 2,-2.000 4.000 4,-1.000 4.000 2,3.000 6.000 2,3.000 7.000 3,4.000 6.000 2,2.000 4.000 1,4.000 4.000 0,3.000 3.000-1,3.000 3.000-1,1.000 3.000-1,1.000 3.000-2,-1.000 3.000-1,1.000 4.000-2,1.000-3.000-3,3.000-5.000-5,3.000-7.000-3,4.000-5.000-4,7.000-11.000-4,13.000-11.000-5,12.000-14.000-4,13.000-11.000-4,4.000-7.000 0,-3.000 0.000 4,-3.000 0.000 4,-2.000 0.000 5,-6.000 1.000 2,-6.000 4.000 3,-6.000 3.000 2,-6.000 3.000 1,-4.000 4.000 3,1.000 7.000 4,-1.000 6.000 4,1.000 7.000 3,-4.000 5.000 3,-6.000 7.000 0,-6.000 6.000-1,-6.000 7.000 1,-2.000 0.000-1,3.000-2.000-2,3.000-3.000-3,4.000-3.000-2,5.000-10.000-10,10.000-16.000-14,10.000-15.000-15,9.000-15.000-15,6.000-9.000-5,3.000 1.000 6,3.000-1.000 6,4.000 1.000 5,-3.000 4.000 7,-5.000 9.000 4,-7.000 10.000 6,-5.000 10.000 5,-4.000 4.000 3,0.000 0.000 2,0.000 0.000 3,0.000 0.000 1,-2.000 1.000 0,-3.000 4.000-2,-3.000 3.000-1,-2.000 3.000-3,-3.000-1.000 0,1.000-2.000 0,-1.000-3.000 0,1.000-3.000-1</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2"/>
    </inkml:context>
    <inkml:brush xml:id="br0">
      <inkml:brushProperty name="width" value="0.0253034699708223" units="cm"/>
      <inkml:brushProperty name="height" value="0.0253034699708223" units="cm"/>
      <inkml:brushProperty name="color" value="#f2395b"/>
      <inkml:brushProperty name="ignorePressure" value="0"/>
    </inkml:brush>
  </inkml:definitions>
  <inkml:trace contextRef="#ctx0" brushRef="#br0">34450.000 42750.000 579,'-46.000'0.000'5,"10.000"0.000"9,10.000 0.000 10,9.000 0.000 9,4.000 1.000 6,1.000 4.000 2,-1.000 3.000 0,1.000 3.000 2,-3.000 4.000-3,-2.000 7.000-6,-3.000 6.000-7,-3.000 7.000-7,-2.000 4.000-6,0.000 3.000-3,0.000 3.000-4,0.000 4.000-3,0.000 1.000-3,0.000 0.000 0,0.000 0.000 0,0.000 0.000 0,1.000-2.000 0,4.000-3.000-3,3.000-3.000-1,3.000-2.000-2,14.000-14.000-6,25.000-21.000-12,25.000-22.000-10,25.000-22.000-11,10.000-11.000-3,-2.000 0.000 4,-3.000 0.000 5,-3.000 0.000 5,-7.000 3.000 3,-9.000 6.000 3,-10.000 7.000 1,-8.000 6.000 3,-9.000 6.000 6,-6.000 6.000 11,-6.000 7.000 9,-6.000 6.000 11,-7.000 6.000 8,-6.000 6.000 3,-6.000 7.000 4,-6.000 6.000 5,-6.000 3.000 1,-2.000 0.000-1,-3.000 0.000-2,-3.000 0.000-1,1.000 0.000-2,6.000 0.000-3,7.000 0.000-3,6.000 0.000-3,3.000 0.000-3,0.000 0.000-3,0.000 0.000-3,0.000 0.000-3,3.000-4.000-3,6.000-5.000-1,7.000-7.000-2,6.000-5.000-2,6.000-4.000-2,6.000 0.000-1,7.000 0.000-2,6.000 0.000-1,1.000-2.000-5,-3.000-3.000-7,-3.000-3.000-7,-2.000-2.000-8,-5.000-5.000-3,-2.000-2.000 1,-3.000-3.000 1,-3.000-3.000 0,-4.000-4.000 3,-3.000-3.000 4,-3.000-3.000 4,-2.000-2.000 3,-5.000-1.000 4,-2.000 3.000 4,-3.000 3.000 4,-3.000 4.000 4,-2.000 2.000 5,0.000 4.000 6,0.000 3.000 7,0.000 3.000 5,-2.000 7.000 6,-3.000 14.000 8,-3.000 11.000 6,-2.000 14.000 7,-5.000 5.000-1,-2.000 1.000-8,-3.000-1.000-8,-3.000 1.000-9,1.000-3.000-8,6.000-2.000-8,7.000-3.000-7,6.000-3.000-8,7.000-9.000-8,10.000-11.000-8,10.000-14.000-9,9.000-11.000-8,2.000-6.000 0,-2.000 4.000 7,-3.000 3.000 8,-3.000 3.000 8,-2.000 6.000 7,0.000 9.000 9,0.000 10.000 7,0.000 10.000 9,-2.000 7.000 7,-3.000 6.000 6,-3.000 7.000 5,-2.000 6.000 6,-3.000 3.000 2,1.000 0.000-3,-1.000 0.000-3,1.000 0.000-3,-1.000 0.000-3,1.000 0.000-2,-1.000 0.000-2,1.000 0.000-3,-3.000-2.000-5,-2.000-3.000-8,-3.000-3.000-10,-3.000-2.000-8,-4.000 0.000-7,-3.000 7.000-5,-3.000 6.000-5,-2.000 7.000-6,-12.000 4.000-3,-19.000 3.000-3,-18.000 3.000-1,-19.000 4.000-2,-2.000-7.000 2,16.000-16.000 9,15.000-15.000 7,17.000-15.000 8,3.000-7.000 3,-5.000 3.000-2,-7.000 3.000-1,-5.000 4.000-2</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4"/>
    </inkml:context>
    <inkml:brush xml:id="br0">
      <inkml:brushProperty name="width" value="0.0251560378819704" units="cm"/>
      <inkml:brushProperty name="height" value="0.0251560378819704" units="cm"/>
      <inkml:brushProperty name="color" value="#f2395b"/>
      <inkml:brushProperty name="ignorePressure" value="0"/>
    </inkml:brush>
  </inkml:definitions>
  <inkml:trace contextRef="#ctx0" brushRef="#br0">31750.000 44900.000 583,'-69.000'118.000'129,"13.000"-11.000"-29,12.000-14.000-31,13.000-11.000-29,6.000-9.000-20,0.000-3.000-7,0.000-3.000-8,0.000-2.000-7,1.000-6.000-3,4.000-6.000 2,3.000-6.000 2,3.000-6.000 2,6.000-18.000-13,9.000-28.000-25,10.000-28.000-26,10.000-27.000-26,4.000-14.000-3,0.000 4.000 20,0.000 3.000 21,0.000 3.000 21,0.000 6.000 11,0.000 9.000 5,0.000 10.000 4,0.000 10.000 3,-2.000 7.000 4,-3.000 6.000 0,-3.000 7.000 1,-2.000 6.000 1,-1.000 7.000 10,3.000 10.000 21,3.000 10.000 21,4.000 9.000 21,-1.000 7.000 4,-3.000 7.000-12,-3.000 6.000-12,-2.000 7.000-11,-5.000 0.000-9,-2.000-2.000-6,-3.000-3.000-4,-3.000-3.000-7,-1.000-6.000-2,4.000-5.000 0,3.000-7.000-1,3.000-5.000 1,7.000-19.000-3,14.000-27.000-5,11.000-28.000-6,14.000-28.000-5,3.000-15.000-4,-2.000 1.000-2,-3.000-1.000-2,-3.000 1.000-2,-7.000 5.000 1,-9.000 14.000 6,-10.000 11.000 3,-8.000 14.000 6,-6.000 13.000-4,1.000 16.000-11,-1.000 15.000-12,1.000 17.000-11</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4"/>
    </inkml:context>
    <inkml:brush xml:id="br0">
      <inkml:brushProperty name="width" value="0.0253535360097885" units="cm"/>
      <inkml:brushProperty name="height" value="0.0253535360097885" units="cm"/>
      <inkml:brushProperty name="color" value="#f2395b"/>
      <inkml:brushProperty name="ignorePressure" value="0"/>
    </inkml:brush>
  </inkml:definitions>
  <inkml:trace contextRef="#ctx0" brushRef="#br0">33050.000 45400.000 578,'21.000'-47.000'24,"-5.000"6.000"-1,-7.000 7.000-2,-5.000 6.000-2,-9.000 6.000-4,-9.000 6.000-6,-10.000 7.000-7,-8.000 6.000-6,-8.000 7.000-1,-2.000 10.000 4,-3.000 10.000 3,-3.000 9.000 4,-2.000 6.000 5,0.000 3.000 5,0.000 3.000 5,0.000 4.000 6,3.000-1.000 2,6.000-3.000-1,7.000-3.000 0,6.000-2.000 0,6.000-5.000-2,6.000-2.000-2,7.000-3.000-1,6.000-3.000-3,6.000-6.000-3,6.000-5.000-8,7.000-7.000-5,6.000-5.000-8,9.000-11.000-8,13.000-11.000-11,12.000-14.000-12,13.000-11.000-10,4.000-7.000-5,-3.000 0.000 3,-3.000 0.000 2,-2.000 0.000 2,-8.000 6.000 5,-8.000 13.000 6,-10.000 12.000 7,-9.000 13.000 6,-7.000 6.000 6,-3.000 0.000 5,-3.000 0.000 6,-2.000 0.000 6,-5.000 3.000 6,-2.000 6.000 6,-3.000 7.000 8,-3.000 6.000 5,-2.000 4.000 5,0.000 4.000 0,0.000 3.000 1,0.000 3.000 1,4.000-1.000-3,10.000-2.000-3,10.000-3.000-5,9.000-3.000-5,4.000-6.000-6,1.000-5.000-9,-1.000-7.000-9,1.000-5.000-9,1.000-4.000-8,3.000 0.000-7,3.000 0.000-9,4.000 0.000-6,-4.000-2.000-5,-9.000-3.000 2,-10.000-3.000-1,-8.000-2.000 1</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4"/>
    </inkml:context>
    <inkml:brush xml:id="br0">
      <inkml:brushProperty name="width" value="0.0280605237931013" units="cm"/>
      <inkml:brushProperty name="height" value="0.0280605237931013" units="cm"/>
      <inkml:brushProperty name="color" value="#f2395b"/>
      <inkml:brushProperty name="ignorePressure" value="0"/>
    </inkml:brush>
  </inkml:definitions>
  <inkml:trace contextRef="#ctx0" brushRef="#br0">34000.000 44900.000 522,'1.000'-25.000'6,"4.000"0.000"11,3.000 0.000 11,3.000 0.000 12,4.000 1.000 3,7.000 4.000-4,6.000 3.000-3,7.000 3.000-5,5.000 3.000-5,7.000 3.000-5,6.000 3.000-5,7.000 4.000-5,-3.000 1.000-6,-8.000 0.000-7,-10.000 0.000-6,-9.000 0.000-7,-7.000 1.000-4,-3.000 4.000-2,-3.000 3.000-1,-2.000 3.000-3,-6.000 1.000-1,-6.000 1.000-1,-6.000-1.000-1,-6.000 1.000 0,-6.000 1.000 4,-2.000 3.000 8,-3.000 3.000 8,-3.000 4.000 7,-2.000-1.000 6,0.000-3.000 3,0.000-3.000 3,0.000-2.000 3,3.000 2.000 6,6.000 9.000 13,7.000 10.000 11,6.000 10.000 12,3.000 4.000 0,0.000 0.000-10,0.000 0.000-10,0.000 0.000-12,0.000 0.000-5,0.000 0.000-2,0.000 0.000 0,0.000 0.000-2,-2.000-2.000-8,-3.000-3.000-12,-3.000-3.000-15,-2.000-2.000-13,-1.000-5.000-9,3.000-2.000-5,3.000-3.000-4,4.000-3.000-5,-3.000-4.000 1,-5.000-3.000 5,-7.000-3.000 4,-5.000-2.000 6,-1.000-3.000 4,6.000 1.000 6,7.000-1.000 6,6.000 1.000 5</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4"/>
    </inkml:context>
    <inkml:brush xml:id="br0">
      <inkml:brushProperty name="width" value="0.0226649567484856" units="cm"/>
      <inkml:brushProperty name="height" value="0.0226649567484856" units="cm"/>
      <inkml:brushProperty name="color" value="#f2395b"/>
      <inkml:brushProperty name="ignorePressure" value="0"/>
    </inkml:brush>
  </inkml:definitions>
  <inkml:trace contextRef="#ctx0" brushRef="#br0">34050.000 45900.000 647,'-47.000'0.000'3,"6.000"0.000"6,7.000 0.000 7,6.000 0.000 6,13.000-2.000 7,23.000-3.000 9,22.000-3.000 7,22.000-2.000 9,13.000-3.000-2,7.000 1.000-13,6.000-1.000-11,7.000 1.000-13,0.000 1.000-12,-2.000 3.000-15,-3.000 3.000-13,-3.000 4.000-14,-9.000 1.000-10,-11.000 0.000-6,-14.000 0.000-5,-11.000 0.000-5</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5"/>
    </inkml:context>
    <inkml:brush xml:id="br0">
      <inkml:brushProperty name="width" value="0.0243492145091295" units="cm"/>
      <inkml:brushProperty name="height" value="0.0243492145091295" units="cm"/>
      <inkml:brushProperty name="color" value="#f2395b"/>
      <inkml:brushProperty name="ignorePressure" value="0"/>
    </inkml:brush>
  </inkml:definitions>
  <inkml:trace contextRef="#ctx0" brushRef="#br0">31050.000 43300.000 602,'-29.000'1.000'4,"-5.000"4.000"9,-7.000 3.000 8,-5.000 3.000 8,-3.000 6.000 4,4.000 9.000-3,3.000 10.000-3,3.000 10.000-1,4.000 4.000-4,7.000 0.000-4,6.000 0.000-4,7.000 0.000-4,4.000 0.000-2,3.000 0.000 1,3.000 0.000 0,4.000 0.000 0,4.000 1.000 0,6.000 4.000 0,7.000 3.000-1,6.000 3.000 0,4.000-2.000-1,4.000-6.000-1,3.000-6.000 0,3.000-6.000-1,-1.000-6.000-1,-2.000-2.000-2,-3.000-3.000-1,-3.000-3.000-1,-6.000-1.000-2,-5.000 4.000-2,-7.000 3.000-1,-5.000 3.000-3,-8.000 3.000-1,-5.000 3.000-2,-7.000 3.000-2,-5.000 4.000-1,-4.000-3.000 0,0.000-5.000-1,0.000-7.000 1,0.000-5.000-1,-2.000-4.000-2,-3.000 0.000-6,-3.000 0.000-5,-2.000 0.000-7,0.000 0.000-2,7.000 0.000-1,6.000 0.000 0,7.000 0.000 0,2.000-4.000 3,1.000-5.000 9,-1.000-7.000 6,1.000-5.000 9,2.000-3.000 15,7.000 4.000 22,6.000 3.000 23,7.000 3.000 23,4.000 3.000 4,3.000 3.000-14,3.000 3.000-15,4.000 4.000-13,-1.000 7.000-8,-3.000 13.000-2,-3.000 12.000-1,-2.000 13.000-2,-1.000 7.000-3,3.000 4.000-3,3.000 3.000-2,4.000 3.000-5,-1.000-7.000-6,-3.000-15.000-9,-3.000-15.000-11,-2.000-16.000-10,-3.000-10.000-11,1.000-3.000-13,-1.000-3.000-14,1.000-2.000-12</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29"/>
    </inkml:context>
    <inkml:brush xml:id="br0">
      <inkml:brushProperty name="width" value="0.0155126545578241" units="cm"/>
      <inkml:brushProperty name="height" value="0.0155126545578241" units="cm"/>
      <inkml:brushProperty name="color" value="#000000"/>
      <inkml:brushProperty name="ignorePressure" value="0"/>
    </inkml:brush>
  </inkml:definitions>
  <inkml:trace contextRef="#ctx0" brushRef="#br0">57400.000 14900.000 945,'25.000'-66.000'43,"0.000"19.000"-32,0.000 19.000-32,0.000 19.000-32</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3"/>
    </inkml:context>
    <inkml:brush xml:id="br0">
      <inkml:brushProperty name="width" value="0.0305394567549229" units="cm"/>
      <inkml:brushProperty name="height" value="0.0305394567549229" units="cm"/>
      <inkml:brushProperty name="color" value="#000000"/>
      <inkml:brushProperty name="ignorePressure" value="0"/>
    </inkml:brush>
  </inkml:definitions>
  <inkml:trace contextRef="#ctx0" brushRef="#br0">15700.000 49350.000 480,'-22.000'-2.000'4,"6.000"-3.000"10,7.000-3.000 9,6.000-2.000 9,3.000-5.000 4,0.000-2.000-2,0.000-3.000-1,0.000-3.000-1,-10.000 7.000-5,-18.000 19.000-8,-19.000 19.000-9,-18.000 19.000-7,-7.000 10.000-5,6.000 4.000-2,7.000 3.000-3,6.000 3.000-1,4.000-4.000-2,4.000-8.000-1,3.000-10.000 0,3.000-9.000 0,6.000-5.000 1,9.000 0.000 6,10.000 0.000 5,10.000 0.000 4,5.000 3.000 6,4.000 6.000 4,3.000 7.000 5,3.000 6.000 5,-1.000 4.000 2,-2.000 4.000-1,-3.000 3.000 0,-3.000 3.000 0,-2.000 1.000-2,0.000 1.000-2,0.000-1.000-2,0.000 1.000-3,0.000 1.000-3,0.000 3.000-1,0.000 3.000-3,0.000 4.000-2,0.000 2.000-1,0.000 4.000-2,0.000 3.000 0,0.000 3.000-2,0.000 1.000-2,0.000 1.000-5,0.000-1.000-4,0.000 1.000-5,1.000-3.000-4,4.000-2.000-4,3.000-3.000-4,3.000-3.000-5,3.000-10.000-3,3.000-16.000 0,3.000-15.000-1,4.000-15.000-1,1.000-12.000 1,0.000-6.000 3,0.000-6.000 3,0.000-6.000 3,-2.000-7.000-1,-3.000-6.000-5,-3.000-6.000-5,-2.000-6.000-5</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22900.000 52500.000,'-350.000'50.000,"275.000"75.000,0.000 0.000,25.000 25.000,0.000 0.000,0.000 0.000,0.000 0.000,25.000-50.000,0.000 0.000,50.000-100.000,0.000 0.000,75.000-100.000,0.000 0.000,-75.000 50.000</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3"/>
    </inkml:context>
    <inkml:brush xml:id="br0">
      <inkml:brushProperty name="width" value="0.0293154343962669" units="cm"/>
      <inkml:brushProperty name="height" value="0.0293154343962669" units="cm"/>
      <inkml:brushProperty name="color" value="#000000"/>
      <inkml:brushProperty name="ignorePressure" value="0"/>
    </inkml:brush>
  </inkml:definitions>
  <inkml:trace contextRef="#ctx0" brushRef="#br0">16450.000 49150.000 500,'48.000'0.000'101,"-3.000"0.000"-22,-3.000 0.000-20,-2.000 0.000-21,-5.000 4.000-14,-2.000 10.000-4,-3.000 10.000-5,-3.000 9.000-5,-6.000 13.000-2,-5.000 20.000 0,-7.000 18.000 1,-5.000 20.000 0,-8.000 10.000-1,-5.000 3.000-1,-7.000 3.000-2,-5.000 4.000-2,-6.000-3.000-3,-3.000-5.000-7,-3.000-7.000-6,-2.000-5.000-7,0.000-14.000-4,7.000-18.000-1,6.000-19.000-2,7.000-18.000-2,0.000-17.000 0,-2.000-11.000 0,-3.000-14.000-1,-3.000-11.000 1,-1.000-15.000 0,4.000-16.000 2,3.000-15.000 2,3.000-15.000 2,3.000-7.000 3,3.000 3.000 4,3.000 3.000 4,4.000 4.000 5,1.000 4.000 4,0.000 6.000 6,0.000 7.000 6,0.000 6.000 6,-2.000 7.000 3,-3.000 10.000 0,-3.000 10.000 1,-2.000 9.000 1,-1.000 9.000 5,3.000 9.000 11,3.000 10.000 9,4.000 10.000 10,1.000 8.000 1,0.000 10.000-9,0.000 10.000-9,0.000 9.000-8,0.000 7.000-7,0.000 7.000-3,0.000 6.000-3,0.000 7.000-3,-2.000 13.000-4,-3.000 22.000-8,-3.000 22.000-5,-2.000 23.000-6,-3.000 6.000-7,1.000-5.000-5,-1.000-7.000-6,1.000-5.000-6,1.000-11.000-5,3.000-11.000-6,3.000-14.000-5,4.000-11.000-4,2.000-17.000 1,4.000-18.000 10,3.000-19.000 9,3.000-18.000 9,1.000-12.000 4,1.000-3.000-3,-1.000-3.000-1,1.000-2.000-3</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4"/>
    </inkml:context>
    <inkml:brush xml:id="br0">
      <inkml:brushProperty name="width" value="0.0284824762493372" units="cm"/>
      <inkml:brushProperty name="height" value="0.0284824762493372" units="cm"/>
      <inkml:brushProperty name="color" value="#000000"/>
      <inkml:brushProperty name="ignorePressure" value="0"/>
    </inkml:brush>
  </inkml:definitions>
  <inkml:trace contextRef="#ctx0" brushRef="#br0">17050.000 49200.000 514,'0.000'-72.000'0,"0.000"6.000"0,0.000 7.000 0,0.000 6.000 0,1.000 6.000 4,4.000 6.000 8,3.000 7.000 7,3.000 6.000 9,1.000 4.000 3,1.000 4.000 1,-1.000 3.000 1,1.000 3.000 1,-1.000 12.000-1,1.000 22.000-5,-1.000 22.000-3,1.000 23.000-4,-4.000 19.000-1,-6.000 19.000 0,-6.000 19.000 0,-6.000 19.000 1,-4.000 10.000-1,1.000 4.000-1,-1.000 3.000-4,1.000 3.000-1,-3.000-5.000-2,-2.000-12.000-3,-3.000-13.000-1,-3.000-12.000-2,1.000-15.000-5,6.000-15.000-6,7.000-15.000-6,6.000-16.000-8,1.000-19.000-3,-3.000-22.000-3,-3.000-22.000-1,-2.000-21.000-1,3.000-15.000-1,14.000-6.000 3,11.000-6.000 2,14.000-6.000 1,8.000-1.000 3,7.000 7.000 2,6.000 6.000 3,7.000 7.000 1,0.000 5.000 5,-2.000 7.000 7,-3.000 6.000 7,-3.000 7.000 6,-4.000 5.000 5,-3.000 7.000 1,-3.000 6.000 1,-2.000 7.000 1,-8.000 7.000 1,-8.000 9.000-2,-10.000 10.000 0,-9.000 10.000-1,-12.000 5.000-1,-11.000 4.000-2,-14.000 3.000-3,-11.000 3.000-1,-7.000 3.000-4,0.000 3.000-6,0.000 3.000-5,0.000 4.000-5,1.000-4.000-2,4.000-9.000 1,3.000-10.000 0,3.000-8.000 0</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4"/>
    </inkml:context>
    <inkml:brush xml:id="br0">
      <inkml:brushProperty name="width" value="0.0224488005042076" units="cm"/>
      <inkml:brushProperty name="height" value="0.0224488005042076" units="cm"/>
      <inkml:brushProperty name="color" value="#000000"/>
      <inkml:brushProperty name="ignorePressure" value="0"/>
    </inkml:brush>
  </inkml:definitions>
  <inkml:trace contextRef="#ctx0" brushRef="#br0">17900.000 49050.000 653,'3.000'-27.000'5,"6.000"-3.000"10,7.000-3.000 11,6.000-2.000 10,6.000 6.000 4,6.000 20.000-1,7.000 18.000-1,6.000 20.000-1,-4.000 13.000-4,-11.000 9.000-6,-14.000 10.000-7,-11.000 10.000-5,-11.000 5.000-5,-5.000 4.000-5,-7.000 3.000-4,-5.000 3.000-5,-6.000-1.000-5,-3.000-2.000-7,-3.000-3.000-7,-2.000-3.000-6,-3.000-9.000-2,1.000-11.000 3,-1.000-14.000 3,1.000-11.000 3,7.000-14.000 2,16.000-11.000 1,15.000-14.000 0,17.000-11.000 0,10.000-7.000 6,6.000 0.000 10,7.000 0.000 12,6.000 0.000 10,4.000 1.000 3,4.000 4.000-5,3.000 3.000-5,3.000 3.000-5,-2.000 3.000-2,-6.000 3.000 0,-6.000 3.000-1,-6.000 4.000 1</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4"/>
    </inkml:context>
    <inkml:brush xml:id="br0">
      <inkml:brushProperty name="width" value="0.0212570931762457" units="cm"/>
      <inkml:brushProperty name="height" value="0.0212570931762457" units="cm"/>
      <inkml:brushProperty name="color" value="#000000"/>
      <inkml:brushProperty name="ignorePressure" value="0"/>
    </inkml:brush>
  </inkml:definitions>
  <inkml:trace contextRef="#ctx0" brushRef="#br0">18500.000 49350.000 689,'-16.000'-27.000'53,"19.000"-3.000"-2,19.000-3.000 0,19.000-2.000-1,10.000 0.000-7,4.000 7.000-11,3.000 6.000-11,3.000 7.000-11,-1.000 4.000-14,-2.000 3.000-13,-3.000 3.000-13,-3.000 4.000-15,-7.000 4.000-6,-9.000 6.000-2,-10.000 7.000-1,-8.000 6.000-2</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4"/>
    </inkml:context>
    <inkml:brush xml:id="br0">
      <inkml:brushProperty name="width" value="0.0235359501093626" units="cm"/>
      <inkml:brushProperty name="height" value="0.0235359501093626" units="cm"/>
      <inkml:brushProperty name="color" value="#000000"/>
      <inkml:brushProperty name="ignorePressure" value="0"/>
    </inkml:brush>
  </inkml:definitions>
  <inkml:trace contextRef="#ctx0" brushRef="#br0">18900.000 48750.000 623,'-66.000'3.000'9,"19.000"6.000"19,19.000 7.000 18,19.000 6.000 18,9.000 12.000 4,0.000 19.000-13,0.000 19.000-11,0.000 19.000-13,0.000 10.000-11,0.000 4.000-10,0.000 3.000-8,0.000 3.000-11,0.000-7.000-5,0.000-15.000-2,0.000-15.000-2,0.000-16.000-2,0.000-10.000-9,0.000-3.000-14,0.000-3.000-16,0.000-2.000-16</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5"/>
    </inkml:context>
    <inkml:brush xml:id="br0">
      <inkml:brushProperty name="width" value="0.0323737636208534" units="cm"/>
      <inkml:brushProperty name="height" value="0.0323737636208534" units="cm"/>
      <inkml:brushProperty name="color" value="#000000"/>
      <inkml:brushProperty name="ignorePressure" value="0"/>
    </inkml:brush>
  </inkml:definitions>
  <inkml:trace contextRef="#ctx0" brushRef="#br0">19200.000 48500.000 453,'-22.000'1.000'4,"6.000"4.000"9,7.000 3.000 9,6.000 3.000 8,9.000 3.000 0,13.000 3.000-9,12.000 3.000-10,13.000 4.000-9,4.000-1.000-7,-3.000-3.000-2,-3.000-3.000-4,-2.000-2.000-1,-6.000-1.000-2,-6.000 3.000 0,-6.000 3.000 1,-6.000 4.000 1,-6.000 2.000 3,-2.000 4.000 7,-3.000 3.000 7,-3.000 3.000 6,-6.000 4.000 6,-5.000 7.000 7,-7.000 6.000 5,-5.000 7.000 7,-3.000 2.000 1,4.000 1.000-4,3.000-1.000-4,3.000 1.000-4,3.000 1.000-2,3.000 3.000 2,3.000 3.000 0,4.000 4.000 2,2.000 2.000-1,4.000 4.000-3,3.000 3.000-3,3.000 3.000-4,1.000 1.000-2,1.000 1.000-1,-1.000-1.000-2,1.000 1.000 0,-3.000 1.000-2,-2.000 3.000-2,-3.000 3.000-1,-3.000 4.000-1,-2.000-6.000-1,0.000-11.000-3,0.000-14.000-1,0.000-11.000-1,-5.000-7.000-2,-9.000 0.000-4,-10.000 0.000-1,-8.000 0.000-4,-12.000-2.000-3,-12.000-3.000-4,-13.000-3.000-5,-12.000-2.000-4,-5.000-6.000-1,3.000-6.000 3,3.000-6.000 2,4.000-6.000 3,7.000-7.000-6,13.000-6.000-15,12.000-6.000-16,13.000-6.000-14</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5"/>
    </inkml:context>
    <inkml:brush xml:id="br0">
      <inkml:brushProperty name="width" value="0.0271106585860252" units="cm"/>
      <inkml:brushProperty name="height" value="0.0271106585860252" units="cm"/>
      <inkml:brushProperty name="color" value="#000000"/>
      <inkml:brushProperty name="ignorePressure" value="0"/>
    </inkml:brush>
  </inkml:definitions>
  <inkml:trace contextRef="#ctx0" brushRef="#br0">20550.000 50800.000 540,'0.000'-18.000'12,"0.000"17.000"24,0.000 15.000 23,0.000 16.000 24,0.000 9.000 2,0.000 3.000-17,0.000 3.000-20,0.000 4.000-17,0.000 5.000-13,0.000 10.000-6,0.000 10.000-5,0.000 9.000-6,0.000 4.000-8,0.000 1.000-9,0.000-1.000-9,0.000 1.000-9</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6"/>
    </inkml:context>
    <inkml:brush xml:id="br0">
      <inkml:brushProperty name="width" value="0.0263072773814201" units="cm"/>
      <inkml:brushProperty name="height" value="0.0263072773814201" units="cm"/>
      <inkml:brushProperty name="color" value="#000000"/>
      <inkml:brushProperty name="ignorePressure" value="0"/>
    </inkml:brush>
  </inkml:definitions>
  <inkml:trace contextRef="#ctx0" brushRef="#br0">22450.000 50150.000 557,'-24.000'0.000'0,"4.000"0.000"0,3.000 0.000 0,3.000 0.000 0,3.000-2.000 5,3.000-3.000 11,3.000-3.000 10,4.000-2.000 10,7.000-5.000 6,13.000-2.000 0,12.000-3.000 0,13.000-3.000 0,13.000-4.000-2,17.000-3.000-7,15.000-3.000-5,16.000-2.000-5,7.000 0.000-6,1.000 7.000-3,-1.000 6.000-6,1.000 7.000-3,-6.000 5.000-2,-8.000 7.000 2,-10.000 6.000 2,-9.000 7.000 2,-13.000 8.000-12,-16.000 14.000-24,-15.000 11.000-25,-15.000 14.000-23,-12.000 0.000-8,-6.000-8.000 10,-6.000-10.000 9,-6.000-9.000 10</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6"/>
    </inkml:context>
    <inkml:brush xml:id="br0">
      <inkml:brushProperty name="width" value="0.0258848797529936" units="cm"/>
      <inkml:brushProperty name="height" value="0.0258848797529936" units="cm"/>
      <inkml:brushProperty name="color" value="#000000"/>
      <inkml:brushProperty name="ignorePressure" value="0"/>
    </inkml:brush>
  </inkml:definitions>
  <inkml:trace contextRef="#ctx0" brushRef="#br0">22650.000 50950.000 566,'-24.000'1.000'0,"4.000"4.000"0,3.000 3.000 0,3.000 3.000 0,-1.000-1.000 0,-2.000-2.000 0,-3.000-3.000 0,-3.000-3.000 0,5.000-4.000 9,17.000-3.000 16,15.000-3.000 18,16.000-2.000 17,15.000-3.000 3,16.000 1.000-9,15.000-1.000-10,17.000 1.000-10,8.000-1.000-8,4.000 1.000-6,3.000-1.000-8,3.000 1.000-6,-2.000 1.000-2,-6.000 3.000 2,-6.000 3.000 3,-6.000 4.000 2,-9.000 5.000-4,-8.000 10.000-7,-10.000 10.000-10,-9.000 9.000-8,-9.000 1.000-15,-5.000-6.000-18,-7.000-6.000-20,-5.000-6.000-18</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7"/>
    </inkml:context>
    <inkml:brush xml:id="br0">
      <inkml:brushProperty name="width" value="0.0286160483956337" units="cm"/>
      <inkml:brushProperty name="height" value="0.0286160483956337" units="cm"/>
      <inkml:brushProperty name="color" value="#000000"/>
      <inkml:brushProperty name="ignorePressure" value="0"/>
    </inkml:brush>
  </inkml:definitions>
  <inkml:trace contextRef="#ctx0" brushRef="#br0">25700.000 50700.000 512,'-46.000'0.000'1,"10.000"0.000"1,10.000 0.000 2,9.000 0.000 2,12.000-2.000 8,16.000-3.000 16,15.000-3.000 17,17.000-2.000 16,10.000-1.000 2,6.000 3.000-10,7.000 3.000-12,6.000 4.000-10,6.000-1.000-7,6.000-3.000-3,7.000-3.000-4,6.000-2.000-3,3.000-1.000-2,0.000 3.000-4,0.000 3.000-1,0.000 4.000-4,1.000 2.000-3,4.000 4.000-3,3.000 3.000-4,3.000 3.000-4,3.000 3.000-1,3.000 3.000 0,3.000 3.000 0,4.000 4.000 2,4.000-1.000-2,6.000-3.000 1,7.000-3.000-2,6.000-2.000 0,3.000-3.000-1,0.000 1.000 0,0.000-1.000 0,0.000 1.000 1,1.000-3.000 0,4.000-2.000 4,3.000-3.000 3,3.000-3.000 2,1.000-4.000 1,1.000-3.000-2,-1.000-3.000-1,1.000-2.000-2,2.000-5.000-1,7.000-2.000-1,6.000-3.000-1,7.000-3.000-1,0.000 1.000-1,-2.000 6.000-2,-3.000 7.000-1,-3.000 6.000-2,-10.000 4.000-2,-16.000 4.000-1,-15.000 3.000-2,-15.000 3.000-1,-20.000 4.000-2,-21.000 7.000 0,-22.000 6.000-1,-22.000 7.000-1,-13.000-1.000 0,-3.000-6.000 1,-3.000-6.000 1,-2.000-6.000 1</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22900.000 53000.000,'200.000'-150.000,"-100.000"150.000,0.000 0.000,-50.000 50.000,0.000 0.000,-50.000 75.000,0.000 0.000,-50.000 25.000,0.000 0.000,-75.000 75.000,0.000 0.000,-100.000 50.000,0.000 0.000,0.000-75.000,0.000 0.000,50.000-100.000,0.000 0.000,100.000-100.000,0.000 0.000,25.000-75.000</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7"/>
    </inkml:context>
    <inkml:brush xml:id="br0">
      <inkml:brushProperty name="width" value="0.0282324831932783" units="cm"/>
      <inkml:brushProperty name="height" value="0.0282324831932783" units="cm"/>
      <inkml:brushProperty name="color" value="#000000"/>
      <inkml:brushProperty name="ignorePressure" value="0"/>
    </inkml:brush>
  </inkml:definitions>
  <inkml:trace contextRef="#ctx0" brushRef="#br0">27800.000 47550.000 519,'-22.000'-65.000'7,"6.000"23.000"13,7.000 22.000 13,6.000 22.000 13,1.000 21.000 7,-3.000 22.000 0,-3.000 22.000-2,-2.000 23.000 0,-3.000 10.000-5,1.000 0.000-8,-1.000 0.000-10,1.000 0.000-8,-3.000 7.000-6,-2.000 17.000-4,-3.000 15.000-3,-3.000 16.000-3,1.000 7.000-6,6.000 1.000-8,7.000-1.000-7,6.000 1.000-7,4.000-9.000-4,4.000-15.000-2,3.000-15.000 0,3.000-16.000-2,1.000-19.000-6,1.000-22.000-10,-1.000-22.000-10,1.000-21.000-11</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7"/>
    </inkml:context>
    <inkml:brush xml:id="br0">
      <inkml:brushProperty name="width" value="0.0247976183891296" units="cm"/>
      <inkml:brushProperty name="height" value="0.0247976183891296" units="cm"/>
      <inkml:brushProperty name="color" value="#000000"/>
      <inkml:brushProperty name="ignorePressure" value="0"/>
    </inkml:brush>
  </inkml:definitions>
  <inkml:trace contextRef="#ctx0" brushRef="#br0">28750.000 47950.000 591,'0.000'-46.000'0,"0.000"10.000"0,0.000 10.000 0,0.000 9.000 0,-4.000 6.000 6,-5.000 3.000 13,-7.000 3.000 12,-5.000 4.000 13,-8.000 4.000 4,-5.000 6.000-4,-7.000 7.000-3,-5.000 6.000-5,-8.000 9.000-5,-5.000 13.000-6,-7.000 12.000-6,-5.000 13.000-5,-3.000 7.000-6,4.000 4.000-1,3.000 3.000-4,3.000 3.000-2,4.000-2.000-1,7.000-6.000-1,6.000-6.000-1,7.000-6.000 0,5.000-6.000 0,7.000-2.000 3,6.000-3.000 2,7.000-3.000 2,10.000-6.000 1,16.000-5.000 0,15.000-7.000-1,17.000-5.000 1,13.000-6.000-2,13.000-3.000-2,12.000-3.000-1,13.000-2.000-3,2.000-6.000-8,-5.000-6.000-13,-7.000-6.000-15,-5.000-6.000-13,-11.000-2.000-6,-11.000 3.000 2,-14.000 3.000 3,-11.000 4.000 1,-9.000-1.000 5,-3.000-3.000 7,-3.000-3.000 6,-2.000-2.000 7</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8"/>
    </inkml:context>
    <inkml:brush xml:id="br0">
      <inkml:brushProperty name="width" value="0.0288484655320644" units="cm"/>
      <inkml:brushProperty name="height" value="0.0288484655320644" units="cm"/>
      <inkml:brushProperty name="color" value="#000000"/>
      <inkml:brushProperty name="ignorePressure" value="0"/>
    </inkml:brush>
  </inkml:definitions>
  <inkml:trace contextRef="#ctx0" brushRef="#br0">29050.000 48350.000 508,'15.000'-80.000'53,"-18.000"41.000"-2,-19.000 40.000-3,-18.000 42.000-4,-10.000 19.000-5,0.000 1.000-8,0.000-1.000-8,0.000 1.000-9,4.000-4.000-4,10.000-6.000-3,10.000-6.000-2,9.000-6.000-2,15.000-9.000-4,22.000-8.000-2,22.000-10.000-4,23.000-9.000-4,8.000-7.000 0,-3.000-3.000 2,-3.000-3.000 1,-2.000-2.000 3,-8.000 0.000 1,-8.000 7.000 2,-10.000 6.000 1,-9.000 7.000 1,-10.000 7.000 2,-9.000 9.000-1,-10.000 10.000-1,-8.000 10.000 1,-12.000 7.000-1,-12.000 6.000 0,-13.000 7.000 1,-12.000 6.000-1,-5.000-2.000 0,3.000-9.000 0,3.000-10.000-1,4.000-8.000 0,4.000-9.000 0,6.000-6.000 1,7.000-6.000 1,6.000-6.000 0,13.000-10.000 1,23.000-12.000 1,22.000-13.000 0,22.000-12.000 2,10.000-7.000-3,1.000 1.000-2,-1.000-1.000-4,1.000 1.000-3,-3.000-4.000-4,-2.000-6.000-4,-3.000-6.000-3,-3.000-6.000-4,-4.000-2.000-2,-3.000 3.000 1,-3.000 3.000 1,-2.000 4.000 0,-6.000 5.000 2,-6.000 10.000 5,-6.000 10.000 3,-6.000 9.000 5,-7.000 4.000 5,-6.000 1.000 10,-6.000-1.000 8,-6.000 1.000 8,-4.000 5.000 9,1.000 14.000 5,-1.000 11.000 6,1.000 14.000 6,1.000 10.000-1,3.000 9.000-7,3.000 10.000-8,4.000 10.000-7,1.000 8.000-6,0.000 10.000-5,0.000 10.000-4,0.000 9.000-4,-2.000 7.000-4,-3.000 7.000-1,-3.000 6.000-1,-2.000 7.000-3,-5.000 2.000-5,-2.000 1.000-8,-3.000-1.000-10,-3.000 1.000-8,-1.000-9.000-7,4.000-15.000-5,3.000-15.000-6,3.000-16.000-5</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8"/>
    </inkml:context>
    <inkml:brush xml:id="br0">
      <inkml:brushProperty name="width" value="0.0247653592377901" units="cm"/>
      <inkml:brushProperty name="height" value="0.0247653592377901" units="cm"/>
      <inkml:brushProperty name="color" value="#000000"/>
      <inkml:brushProperty name="ignorePressure" value="0"/>
    </inkml:brush>
  </inkml:definitions>
  <inkml:trace contextRef="#ctx0" brushRef="#br0">29550.000 48700.000 592,'1.000'-69.000'25,"4.000"13.000"3,3.000 12.000 3,3.000 13.000 2,6.000 7.000 1,9.000 4.000-4,10.000 3.000-3,10.000 3.000-3,4.000 3.000 0,0.000 3.000 0,0.000 3.000 2,0.000 4.000 1,-5.000 7.000-2,-9.000 13.000-5,-10.000 12.000-5,-8.000 13.000-5,-14.000 12.000-6,-15.000 13.000-4,-15.000 12.000-6,-16.000 13.000-6,-8.000 4.000-8,0.000-3.000-9,0.000-3.000-10,0.000-2.000-10,4.000-11.000-2,10.000-15.000 7,10.000-15.000 6,9.000-16.000 6,4.000-10.000 3,1.000-3.000-1,-1.000-3.000-3,1.000-2.000-1</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38"/>
    </inkml:context>
    <inkml:brush xml:id="br0">
      <inkml:brushProperty name="width" value="0.0249964278191328" units="cm"/>
      <inkml:brushProperty name="height" value="0.0249964278191328" units="cm"/>
      <inkml:brushProperty name="color" value="#000000"/>
      <inkml:brushProperty name="ignorePressure" value="0"/>
    </inkml:brush>
  </inkml:definitions>
  <inkml:trace contextRef="#ctx0" brushRef="#br0">30500.000 48900.000 586,'-25.000'1.000'5,"0.000"4.000"10,0.000 3.000 10,0.000 3.000 10,3.000 3.000 7,6.000 3.000 5,7.000 3.000 5,6.000 4.000 5,3.000 5.000-4,0.000 10.000-14,0.000 10.000-12,0.000 9.000-14,0.000 9.000-10,0.000 9.000-5,0.000 10.000-7,0.000 10.000-7,0.000-1.000-2,0.000-9.000 2,0.000-10.000 2,0.000-8.000 2,-2.000-8.000-10,-3.000-2.000-18,-3.000-3.000-20,-2.000-3.000-19</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1"/>
    </inkml:context>
    <inkml:brush xml:id="br0">
      <inkml:brushProperty name="width" value="0.0283597484230995" units="cm"/>
      <inkml:brushProperty name="height" value="0.0283597484230995" units="cm"/>
      <inkml:brushProperty name="color" value="#000000"/>
      <inkml:brushProperty name="ignorePressure" value="0"/>
    </inkml:brush>
  </inkml:definitions>
  <inkml:trace contextRef="#ctx0" brushRef="#br0">28150.000 51750.000 517,'-5.000'-24.000'4,"-9.000"4.000"10,-10.000 3.000 8,-8.000 3.000 10,-6.000 4.000 2,1.000 7.000-5,-1.000 6.000-4,1.000 7.000-5,-1.000 4.000-4,1.000 3.000-6,-1.000 3.000-4,1.000 4.000-6,-1.000-3.000-3,1.000-5.000 1,-1.000-7.000-1,1.000-5.000 0,2.000 2.000 5,7.000 13.000 10,6.000 12.000 11,7.000 13.000 9,4.000 13.000 4,3.000 17.000-4,3.000 15.000-5,4.000 16.000-3,-3.000 2.000-4,-5.000-8.000-1,-7.000-10.000-3,-5.000-9.000-1,-3.000-4.000-3,4.000 4.000-4,3.000 3.000-4,3.000 3.000-5,3.000-5.000-1,3.000-12.000-1,3.000-13.000 1,4.000-12.000-1,4.000-7.000-5,6.000 1.000-8,7.000-1.000-10,6.000 1.000-8,6.000-6.000-7,6.000-8.000-2,7.000-10.000-4,6.000-9.000-2,1.000-7.000-1,-3.000-3.000 1,-3.000-3.000 1,-2.000-2.000 1</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1"/>
    </inkml:context>
    <inkml:brush xml:id="br0">
      <inkml:brushProperty name="width" value="0.0291844308376312" units="cm"/>
      <inkml:brushProperty name="height" value="0.0291844308376312" units="cm"/>
      <inkml:brushProperty name="color" value="#000000"/>
      <inkml:brushProperty name="ignorePressure" value="0"/>
    </inkml:brush>
  </inkml:definitions>
  <inkml:trace contextRef="#ctx0" brushRef="#br0">29150.000 52000.000 502,'0.000'-68.000'2,"0.000"17.000"5,0.000 15.000 5,0.000 16.000 3,-4.000 10.000 5,-5.000 7.000 2,-7.000 6.000 2,-5.000 7.000 2,-8.000 7.000 1,-5.000 9.000-2,-7.000 10.000-1,-5.000 10.000-2,-6.000 7.000 0,-3.000 6.000 1,-3.000 7.000 2,-2.000 6.000 1,0.000 3.000 1,7.000 0.000-2,6.000 0.000-1,7.000 0.000 0,5.000-2.000-3,7.000-3.000-4,6.000-3.000-3,7.000-2.000-4,4.000-6.000-3,3.000-6.000-3,3.000-6.000-2,4.000-6.000-2,7.000-10.000-5,13.000-12.000-6,12.000-13.000-7,13.000-12.000-6,9.000-10.000-4,6.000-6.000-1,7.000-6.000-2,6.000-6.000-1,3.000-7.000 0,0.000-6.000 1,0.000-6.000 2,0.000-6.000 1,-7.000 2.000 3,-11.000 14.000 3,-14.000 11.000 4,-11.000 14.000 4,-14.000 11.000 7,-11.000 14.000 10,-14.000 11.000 10,-11.000 14.000 10,-6.000 8.000 4,4.000 7.000-3,3.000 6.000-2,3.000 7.000-3,7.000-3.000 1,14.000-8.000 4,11.000-10.000 5,14.000-9.000 4,5.000-10.000-2,1.000-9.000-8,-1.000-10.000-8,1.000-8.000-8,1.000-11.000-8,3.000-8.000-5,3.000-10.000-5,4.000-9.000-6,-4.000-4.000-3,-9.000 4.000 1,-10.000 3.000 0,-8.000 3.000 1,-9.000-1.000 2,-6.000-2.000 3,-6.000-3.000 3,-6.000-3.000 3,-7.000-2.000 3,-6.000 0.000 0,-6.000 0.000 2,-6.000 0.000 2,-2.000 6.000-2,3.000 13.000-3,3.000 12.000-3,4.000 13.000-4,2.000 9.000-2,4.000 6.000 0,3.000 7.000 0,3.000 6.000 0,6.000 3.000-3,9.000 0.000-3,10.000 0.000-4,10.000 0.000-4,7.000-4.000 0,6.000-5.000 4,7.000-7.000 3,6.000-5.000 4,1.000-4.000 3,-3.000 0.000 2,-3.000 0.000 2,-2.000 0.000 3,-6.000 3.000 5,-6.000 6.000 8,-6.000 7.000 7,-6.000 6.000 8,-7.000 7.000 4,-6.000 10.000 1,-6.000 10.000 1,-6.000 9.000 1,-7.000 6.000-1,-6.000 3.000-1,-6.000 3.000-3,-6.000 4.000-1,1.000-6.000-3,9.000-11.000 0,10.000-14.000-3,10.000-11.000 0,11.000-11.000-3,17.000-5.000-2,15.000-7.000-3,16.000-5.000-3,4.000-1.000-1,-6.000 6.000 2,-6.000 7.000 1,-6.000 6.000 1,-9.000 7.000 0,-8.000 10.000 0,-10.000 10.000-1,-9.000 9.000-2,-9.000 9.000-1,-5.000 9.000-6,-7.000 10.000-4,-5.000 10.000-4,-8.000-1.000-6,-5.000-9.000-6,-7.000-10.000-8,-5.000-8.000-7,-1.000-14.000-2,6.000-15.000 0,7.000-15.000 1,6.000-16.000 0,4.000-7.000 3,4.000 4.000 2,3.000 3.000 2,3.000 3.000 4</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2"/>
    </inkml:context>
    <inkml:brush xml:id="br0">
      <inkml:brushProperty name="width" value="0.0217168666422367" units="cm"/>
      <inkml:brushProperty name="height" value="0.0217168666422367" units="cm"/>
      <inkml:brushProperty name="color" value="#000000"/>
      <inkml:brushProperty name="ignorePressure" value="0"/>
    </inkml:brush>
  </inkml:definitions>
  <inkml:trace contextRef="#ctx0" brushRef="#br0">30250.000 51750.000 675,'1.000'-24.000'5,"4.000"4.000"9,3.000 3.000 11,3.000 3.000 9,1.000 6.000 4,1.000 9.000-3,-1.000 10.000-2,1.000 10.000-3,-3.000 7.000-3,-2.000 6.000-2,-3.000 7.000-1,-3.000 6.000-4,-2.000 6.000-6,0.000 6.000-13,0.000 7.000-13,0.000 6.000-13,-2.000-2.000-3,-3.000-9.000 3,-3.000-10.000 3,-2.000-8.000 4,3.000-12.000 4,14.000-12.000 3,11.000-13.000 3,14.000-12.000 4,7.000-9.000-3,3.000-2.000-6,3.000-3.000-6,4.000-3.000-8,-4.000 1.000-4,-9.000 6.000-2,-10.000 7.000-3,-8.000 6.000-2</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2"/>
    </inkml:context>
    <inkml:brush xml:id="br0">
      <inkml:brushProperty name="width" value="0.0178630370646715" units="cm"/>
      <inkml:brushProperty name="height" value="0.0178630370646715" units="cm"/>
      <inkml:brushProperty name="color" value="#000000"/>
      <inkml:brushProperty name="ignorePressure" value="0"/>
    </inkml:brush>
  </inkml:definitions>
  <inkml:trace contextRef="#ctx0" brushRef="#br0">30800.000 51800.000 821,'0.000'-24.000'2,"0.000"4.000"6,0.000 3.000 4,0.000 3.000 6,4.000 3.000 4,10.000 3.000 2,10.000 3.000 3,9.000 4.000 3,6.000 1.000-5,3.000 0.000-15,3.000 0.000-12,4.000 0.000-14,-3.000 0.000-9,-5.000 0.000-3,-7.000 0.000-3,-5.000 0.000-3,-6.000 0.000-2,-3.000 0.000 1,-3.000 0.000 0,-2.000 0.000 1</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2"/>
    </inkml:context>
    <inkml:brush xml:id="br0">
      <inkml:brushProperty name="width" value="0.0282704196870327" units="cm"/>
      <inkml:brushProperty name="height" value="0.0282704196870327" units="cm"/>
      <inkml:brushProperty name="color" value="#000000"/>
      <inkml:brushProperty name="ignorePressure" value="0"/>
    </inkml:brush>
  </inkml:definitions>
  <inkml:trace contextRef="#ctx0" brushRef="#br0">31300.000 51250.000 518,'-18.000'-2.000'6,"17.000"-3.000"10,15.000-3.000 10,16.000-2.000 11,7.000-1.000 1,1.000 3.000-12,-1.000 3.000-11,1.000 4.000-10,-3.000 2.000-6,-2.000 4.000 0,-3.000 3.000 0,-3.000 3.000 1,-4.000 4.000-1,-3.000 7.000-1,-3.000 6.000-2,-2.000 7.000 0,-6.000 4.000 1,-6.000 3.000 5,-6.000 3.000 6,-6.000 4.000 3,-2.000-3.000 6,3.000-5.000 4,3.000-7.000 4,4.000-5.000 5,1.000-1.000 1,0.000 6.000-3,0.000 7.000-4,0.000 6.000-2,1.000 4.000-3,4.000 4.000-3,3.000 3.000-1,3.000 3.000-3,-1.000 4.000-1,-2.000 7.000-2,-3.000 6.000 0,-3.000 7.000-2,-2.000 0.000-1,0.000-2.000-2,0.000-3.000-2,0.000-3.000-1,0.000-6.000-3,0.000-5.000 0,0.000-7.000-1,0.000-5.000-2,-5.000-4.000-3,-9.000 0.000-7,-10.000 0.000-6,-8.000 0.000-7,-14.000-2.000-6,-15.000-3.000-4,-15.000-3.000-5,-16.000-2.000-4,-1.000-6.000-2,17.000-6.000-2,15.000-6.000 0,16.000-6.000-1</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5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21400.000 53450.000,'0.000'-50.000,"25.000"50.000,0.000 0.000,25.000 25.000,0.000 0.000,150.000 50.000,0.000 0.000,100.000 100.000,0.000 0.000,175.000 25.000,0.000 0.000,-50.000 75.000,0.000 0.000,-325.000-200.000</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3"/>
    </inkml:context>
    <inkml:brush xml:id="br0">
      <inkml:brushProperty name="width" value="0.0252278111875057" units="cm"/>
      <inkml:brushProperty name="height" value="0.0252278111875057" units="cm"/>
      <inkml:brushProperty name="color" value="#000000"/>
      <inkml:brushProperty name="ignorePressure" value="0"/>
    </inkml:brush>
  </inkml:definitions>
  <inkml:trace contextRef="#ctx0" brushRef="#br0">33200.000 50450.000 581,'-16.000'-27.000'10,"19.000"-3.000"19,19.000-3.000 19,19.000-2.000 20,12.000 0.000 3,6.000 7.000-13,7.000 6.000-12,6.000 7.000-13,7.000 4.000-11,10.000 3.000-7,10.000 3.000-8,9.000 4.000-7,-4.000 2.000-3,-15.000 4.000 4,-15.000 3.000 4,-16.000 3.000 4,-15.000 4.000-11,-11.000 7.000-22,-14.000 6.000-22,-11.000 7.000-24,-9.000-1.000-7,-3.000-6.000 7,-3.000-6.000 8,-2.000-6.000 7</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3"/>
    </inkml:context>
    <inkml:brush xml:id="br0">
      <inkml:brushProperty name="width" value="0.0250812098383904" units="cm"/>
      <inkml:brushProperty name="height" value="0.0250812098383904" units="cm"/>
      <inkml:brushProperty name="color" value="#000000"/>
      <inkml:brushProperty name="ignorePressure" value="0"/>
    </inkml:brush>
  </inkml:definitions>
  <inkml:trace contextRef="#ctx0" brushRef="#br0">33250.000 51150.000 584,'-27.000'1.000'5,"-3.000"4.000"10,-3.000 3.000 9,-2.000 3.000 10,13.000-2.000 7,31.000-6.000 5,32.000-6.000 4,31.000-6.000 6,20.000-2.000-4,9.000 3.000-11,10.000 3.000-11,10.000 4.000-12,0.000 2.000-15,-5.000 4.000-17,-7.000 3.000-19,-5.000 3.000-18,-14.000 1.000-5,-18.000 1.000 8,-19.000-1.000 8,-18.000 1.000 7,-12.000-1.000 2,-3.000 1.000-4,-3.000-1.000-4,-2.000 1.000-3</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3"/>
    </inkml:context>
    <inkml:brush xml:id="br0">
      <inkml:brushProperty name="width" value="0.0268689580261707" units="cm"/>
      <inkml:brushProperty name="height" value="0.0268689580261707" units="cm"/>
      <inkml:brushProperty name="color" value="#000000"/>
      <inkml:brushProperty name="ignorePressure" value="0"/>
    </inkml:brush>
  </inkml:definitions>
  <inkml:trace contextRef="#ctx0" brushRef="#br0">35500.000 50650.000 545,'7.000'-24.000'67,"17.000"4.000"-7,15.000 3.000-4,16.000 3.000-6,9.000 3.000-7,3.000 3.000-5,3.000 3.000-8,4.000 4.000-5,2.000 1.000-6,4.000 0.000-2,3.000 0.000-3,3.000 0.000-3,3.000 0.000-2,3.000 0.000-2,3.000 0.000-2,4.000 0.000-2,1.000 1.000-2,0.000 4.000-4,0.000 3.000-4,0.000 3.000-2,3.000 3.000-2,6.000 3.000 0,7.000 3.000 2,6.000 4.000 0,3.000-3.000 1,0.000-5.000 0,0.000-7.000 1,0.000-5.000 0,4.000-4.000 0,10.000 0.000-1,10.000 0.000-1,9.000 0.000-1,9.000-4.000-1,9.000-5.000 1,10.000-7.000 1,10.000-5.000-1,5.000-4.000 1,4.000 0.000 1,3.000 0.000-1,3.000 0.000 2,1.000 0.000-1,1.000 0.000 0,-1.000 0.000 0,1.000 0.000-1,-4.000 3.000-3,-6.000 6.000-2,-6.000 7.000-5,-6.000 6.000-3,-7.000 6.000-1,-6.000 6.000 1,-6.000 7.000 1,-6.000 6.000 1,-6.000 1.000 2,-2.000-3.000 2,-3.000-3.000 1,-3.000-2.000 2,-13.000-5.000 1,-22.000-2.000 2,-22.000-3.000 0,-21.000-3.000 1,-14.000-2.000-1,-2.000 0.000-1,-3.000 0.000-3,-3.000 0.000-2</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5"/>
    </inkml:context>
    <inkml:brush xml:id="br0">
      <inkml:brushProperty name="width" value="0.0276408363133669" units="cm"/>
      <inkml:brushProperty name="height" value="0.0276408363133669" units="cm"/>
      <inkml:brushProperty name="color" value="#000000"/>
      <inkml:brushProperty name="ignorePressure" value="0"/>
    </inkml:brush>
  </inkml:definitions>
  <inkml:trace contextRef="#ctx0" brushRef="#br0">37300.000 47650.000 530,'-21.000'3.000'10,"10.000"6.000"19,10.000 7.000 19,9.000 6.000 20,2.000 9.000 4,-2.000 13.000-14,-3.000 12.000-12,-3.000 13.000-13,-2.000 10.000-8,0.000 10.000-2,0.000 10.000-2,0.000 9.000-3,0.000 9.000-5,0.000 9.000-7,0.000 10.000-9,0.000 10.000-8,0.000 0.000-8,0.000-5.000-8,0.000-7.000-9,0.000-5.000-8,1.000-15.000-7,4.000-22.000-7,3.000-22.000-5,3.000-21.000-7</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5"/>
    </inkml:context>
    <inkml:brush xml:id="br0">
      <inkml:brushProperty name="width" value="0.0262762736529112" units="cm"/>
      <inkml:brushProperty name="height" value="0.0262762736529112" units="cm"/>
      <inkml:brushProperty name="color" value="#000000"/>
      <inkml:brushProperty name="ignorePressure" value="0"/>
    </inkml:brush>
  </inkml:definitions>
  <inkml:trace contextRef="#ctx0" brushRef="#br0">39200.000 47600.000 558,'-24.000'0.000'0,"4.000"0.000"0,3.000 0.000 0,3.000 0.000 0,1.000 0.000 0,1.000 0.000 0,-1.000 0.000 0,1.000 0.000 0,-1.000 1.000 0,1.000 4.000 0,-1.000 3.000 0,1.000 3.000 0,-4.000 6.000 8,-6.000 9.000 17,-6.000 10.000 16,-6.000 10.000 17,-2.000 7.000 5,3.000 6.000-6,3.000 7.000-7,4.000 6.000-6,-3.000 4.000-8,-5.000 4.000-9,-7.000 3.000-8,-5.000 3.000-10,-8.000 1.000-5,-5.000 1.000-3,-7.000-1.000-4,-5.000 1.000-1,-1.000-4.000-7,6.000-6.000-6,7.000-6.000-8,6.000-6.000-8,6.000-10.000-1,6.000-12.000 4,7.000-13.000 4,6.000-12.000 5,4.000-12.000-5,4.000-8.000-11,3.000-10.000-12,3.000-9.000-12</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5"/>
    </inkml:context>
    <inkml:brush xml:id="br0">
      <inkml:brushProperty name="width" value="0.0284970384091139" units="cm"/>
      <inkml:brushProperty name="height" value="0.0284970384091139" units="cm"/>
      <inkml:brushProperty name="color" value="#000000"/>
      <inkml:brushProperty name="ignorePressure" value="0"/>
    </inkml:brush>
  </inkml:definitions>
  <inkml:trace contextRef="#ctx0" brushRef="#br0">38100.000 48050.000 514,'3.000'-16.000'28,"6.000"19.000"17,7.000 19.000 16,6.000 19.000 18,6.000 12.000 0,6.000 6.000-14,7.000 7.000-15,6.000 6.000-14,3.000 6.000-12,0.000 6.000-10,0.000 7.000-9,0.000 6.000-11,1.000-2.000-9,4.000-9.000-11,3.000-10.000-10,3.000-8.000-9,-5.000-12.000-4,-12.000-12.000 6,-13.000-13.000 5,-12.000-12.000 5,-7.000-5.000-1,1.000 3.000-4,-1.000 3.000-6,1.000 4.000-5</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7:45"/>
    </inkml:context>
    <inkml:brush xml:id="br0">
      <inkml:brushProperty name="width" value="0.0284286420792341" units="cm"/>
      <inkml:brushProperty name="height" value="0.0284286420792341" units="cm"/>
      <inkml:brushProperty name="color" value="#000000"/>
      <inkml:brushProperty name="ignorePressure" value="0"/>
    </inkml:brush>
  </inkml:definitions>
  <inkml:trace contextRef="#ctx0" brushRef="#br0">40050.000 47450.000 515,'-2.000'-43.000'9,"-3.000"17.000"15,-3.000 15.000 18,-2.000 16.000 15,-3.000 13.000 7,1.000 14.000-7,-1.000 11.000-6,1.000 14.000-5,-1.000 8.000-7,1.000 7.000-7,-1.000 6.000-8,1.000 7.000-8,1.000 5.000-5,3.000 7.000-3,3.000 6.000-4,4.000 7.000-3,-3.000 5.000-6,-5.000 7.000-8,-7.000 6.000-6,-5.000 7.000-9,-3.000-3.000-7,4.000-8.000-8,3.000-10.000-7,3.000-9.000-9,3.000-13.000-2,3.000-16.000 5,3.000-15.000 3,4.000-15.000 5</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0"/>
    </inkml:context>
    <inkml:brush xml:id="br0">
      <inkml:brushProperty name="width" value="0.023172102868557" units="cm"/>
      <inkml:brushProperty name="height" value="0.023172102868557" units="cm"/>
      <inkml:brushProperty name="color" value="#000000"/>
      <inkml:brushProperty name="ignorePressure" value="0"/>
    </inkml:brush>
  </inkml:definitions>
  <inkml:trace contextRef="#ctx0" brushRef="#br0">71800.000 37500.000 632,'-69.000'0.000'2,"13.000"0.000"4,12.000 0.000 4,13.000 0.000 4,12.000 0.000 4,13.000 0.000 6,12.000 0.000 5,13.000 0.000 5,10.000-2.000 2,10.000-3.000-5,10.000-3.000-2,9.000-2.000-5,10.000-3.000-2,14.000 1.000-2,11.000-1.000-1,14.000 1.000-3,2.000-1.000-3,-6.000 1.000-2,-6.000-1.000-5,-6.000 1.000-2,-7.000 1.000-7,-6.000 3.000-6,-6.000 3.000-7,-6.000 4.000-7,-9.000 1.000-3,-8.000 0.000 2,-10.000 0.000 2,-9.000 0.000 2</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0"/>
    </inkml:context>
    <inkml:brush xml:id="br0">
      <inkml:brushProperty name="width" value="0.024111470207572" units="cm"/>
      <inkml:brushProperty name="height" value="0.024111470207572" units="cm"/>
      <inkml:brushProperty name="color" value="#000000"/>
      <inkml:brushProperty name="ignorePressure" value="0"/>
    </inkml:brush>
  </inkml:definitions>
  <inkml:trace contextRef="#ctx0" brushRef="#br0">72600.000 36950.000 608,'-24.000'-25.000'0,"4.000"0.000"0,3.000 0.000 0,3.000 0.000 0,1.000-4.000 2,1.000-5.000 5,-1.000-7.000 4,1.000-5.000 5,-1.000 0.000 4,1.000 10.000 4,-1.000 10.000 3,1.000 9.000 5,4.000 15.000 1,9.000 22.000 2,10.000 22.000 0,10.000 23.000 1,0.000 19.000-3,-5.000 19.000-5,-7.000 19.000-6,-5.000 19.000-7,-4.000 21.000-4,0.000 26.000-6,0.000 24.000-6,0.000 26.000-5,0.000 13.000-6,0.000 4.000-8,0.000 3.000-7,0.000 3.000-7,0.000-11.000-4,0.000-25.000 3,0.000-25.000 2,0.000-25.000 2,0.000-27.000-1,0.000-28.000-5,0.000-28.000-5,0.000-27.000-4</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0"/>
    </inkml:context>
    <inkml:brush xml:id="br0">
      <inkml:brushProperty name="width" value="0.0230149514973164" units="cm"/>
      <inkml:brushProperty name="height" value="0.0230149514973164" units="cm"/>
      <inkml:brushProperty name="color" value="#000000"/>
      <inkml:brushProperty name="ignorePressure" value="0"/>
    </inkml:brush>
  </inkml:definitions>
  <inkml:trace contextRef="#ctx0" brushRef="#br0">73000.000 37850.000 637,'0.000'-47.000'0,"0.000"6.000"0,0.000 7.000 0,0.000 6.000 0,-4.000 10.000 5,-5.000 17.000 11,-7.000 15.000 11,-5.000 16.000 10,-8.000 9.000 4,-5.000 3.000-6,-7.000 3.000-6,-5.000 4.000-4,-8.000 2.000-4,-5.000 4.000-2,-7.000 3.000-2,-5.000 3.000-2,-4.000 1.000-2,0.000 1.000 2,0.000-1.000 0,0.000 1.000 1,4.000-4.000-4,10.000-6.000-8,10.000-6.000-6,9.000-6.000-8,7.000-7.000-4,7.000-6.000 0,6.000-6.000 0,7.000-6.000 0,8.000-6.000-2,14.000-2.000-1,11.000-3.000-3,14.000-3.000-1,11.000-9.000-3,14.000-11.000 1,11.000-14.000-2,14.000-11.000 0,-3.000-3.000 2,-15.000 10.000 4,-15.000 10.000 3,-16.000 9.000 5,-5.000 2.000-3,6.000-2.000-6,7.000-3.000-7,6.000-3.000-7</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30800.000 51250.000,'-150.000'100.000,"125.000"50.000,0.000 0.000,0.000 150.000,0.000 0.000,25.000 25.000,0.000 0.000,50.000-175.000,0.000 0.000,0.000-50.000,0.000 0.000,50.000 25.000,0.000 0.000,-50.000-50.000,0.000 0.000,-50.000-25.000,0.000 0.000,-100.000 50.000,0.000 0.000,-50.000-25.000,0.000 0.000,0.000-50.000,0.000 0.000,25.000-50.000,0.000 0.000,75.000-100.000,0.000 0.000,25.000 75.000</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1"/>
    </inkml:context>
    <inkml:brush xml:id="br0">
      <inkml:brushProperty name="width" value="0.0221008881926537" units="cm"/>
      <inkml:brushProperty name="height" value="0.0221008881926537" units="cm"/>
      <inkml:brushProperty name="color" value="#000000"/>
      <inkml:brushProperty name="ignorePressure" value="0"/>
    </inkml:brush>
  </inkml:definitions>
  <inkml:trace contextRef="#ctx0" brushRef="#br0">73300.000 37350.000 663,'-24.000'-2.000'1,"4.000"-3.000"0,3.000-3.000 1,3.000-2.000 0,4.000-5.000 6,7.000-2.000 8,6.000-3.000 9,7.000-3.000 8,13.000-2.000 4,22.000 0.000-1,22.000 0.000-3,23.000 0.000-1,10.000 3.000-5,0.000 6.000-10,0.000 7.000-8,0.000 6.000-9,-7.000 4.000-9,-11.000 4.000-9,-14.000 3.000-10,-11.000 3.000-9,-17.000 6.000-4,-18.000 9.000 1,-19.000 10.000 1,-18.000 10.000 1,-18.000 4.000 3,-16.000 0.000 3,-15.000 0.000 5,-15.000 0.000 3,-11.000 0.000 4,-2.000 0.000 5,-3.000 0.000 3,-3.000 0.000 4,-2.000-2.000 4,0.000-3.000 2,0.000-3.000 2,0.000-2.000 3,7.000-6.000 6,17.000-6.000 7,15.000-6.000 10,16.000-6.000 7,23.000-10.000 8,31.000-12.000 7,32.000-13.000 5,31.000-12.000 8,23.000-10.000-3,16.000-6.000-11,15.000-6.000-11,17.000-6.000-11,0.000 1.000-9,-11.000 9.000-5,-14.000 10.000-7,-11.000 10.000-7,-9.000 7.000-6,-3.000 6.000-9,-3.000 7.000-7,-2.000 6.000-8,-19.000 3.000-8,-30.000 0.000-5,-32.000 0.000-5,-30.000 0.000-7,-15.000 0.000 3,3.000 0.000 10,3.000 0.000 11,4.000 0.000 10</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1"/>
    </inkml:context>
    <inkml:brush xml:id="br0">
      <inkml:brushProperty name="width" value="0.0224278103560209" units="cm"/>
      <inkml:brushProperty name="height" value="0.0224278103560209" units="cm"/>
      <inkml:brushProperty name="color" value="#000000"/>
      <inkml:brushProperty name="ignorePressure" value="0"/>
    </inkml:brush>
  </inkml:definitions>
  <inkml:trace contextRef="#ctx0" brushRef="#br0">73650.000 36900.000 653,'-25.000'-27.000'1,"0.000"-3.000"2,0.000-3.000 1,0.000-2.000 1,3.000-1.000 5,6.000 3.000 5,7.000 3.000 5,6.000 4.000 7,3.000 7.000 2,0.000 13.000 2,0.000 12.000 0,0.000 13.000 0,3.000 10.000-1,6.000 10.000-4,7.000 10.000-4,6.000 9.000-4,-1.000 9.000-3,-5.000 9.000-3,-7.000 10.000-3,-5.000 10.000-3,-8.000 2.000-4,-5.000-3.000-9,-7.000-3.000-7,-5.000-2.000-7,-3.000-11.000-6,4.000-15.000-5,3.000-15.000-3,3.000-16.000-4,3.000-16.000-2,3.000-16.000 0,3.000-15.000-1,4.000-15.000 1,4.000-9.000 3,6.000 1.000 6,7.000-1.000 6,6.000 1.000 6</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2"/>
    </inkml:context>
    <inkml:brush xml:id="br0">
      <inkml:brushProperty name="width" value="0.0258358623832464" units="cm"/>
      <inkml:brushProperty name="height" value="0.0258358623832464" units="cm"/>
      <inkml:brushProperty name="color" value="#000000"/>
      <inkml:brushProperty name="ignorePressure" value="0"/>
    </inkml:brush>
  </inkml:definitions>
  <inkml:trace contextRef="#ctx0" brushRef="#br0">73950.000 36850.000 567,'26.000'-49.000'0,"4.000"4.000"0,3.000 3.000 0,3.000 3.000 0,-1.000 3.000 4,-2.000 3.000 7,-3.000 3.000 8,-3.000 4.000 7,-9.000 13.000 6,-11.000 26.000 4,-14.000 24.000 2,-11.000 26.000 5,-12.000 15.000-2,-9.000 6.000-4,-10.000 7.000-6,-8.000 6.000-6,-8.000 4.000-9,-2.000 4.000-14,-3.000 3.000-15,-3.000 3.000-14,-1.000-5.000-5,4.000-12.000 3,3.000-13.000 2,3.000-12.000 4,4.000-12.000-4,7.000-8.000-8,6.000-10.000-10,7.000-9.000-8,5.000-9.000 0,7.000-5.000 12,6.000-7.000 10,7.000-5.000 11,5.000-6.000 12,7.000-3.000 13,6.000-3.000 12,7.000-2.000 13,5.000 2.000 8,7.000 9.000 4,6.000 10.000 5,7.000 10.000 3,-1.000 10.000 0,-6.000 13.000-7,-6.000 12.000-7,-6.000 13.000-6,-9.000 12.000-5,-8.000 13.000-4,-10.000 12.000-4,-9.000 13.000-3,-4.000-1.000-4,4.000-11.000-4,3.000-14.000-3,3.000-11.000-3,3.000-22.000-8,3.000-27.000-11,3.000-28.000-11,4.000-28.000-11,5.000-26.000-7,10.000-21.000-1,10.000-22.000-1,9.000-22.000-2,6.000-7.000 4,3.000 10.000 11,3.000 10.000 11,4.000 9.000 9,4.000 9.000 12,6.000 9.000 11,7.000 10.000 11,6.000 10.000 12,4.000 7.000 6,4.000 6.000 0,3.000 7.000 3,3.000 6.000 0,-4.000 6.000-1,-8.000 6.000-5,-10.000 7.000-3,-9.000 6.000-4,-12.000 9.000-4,-11.000 13.000-4,-14.000 12.000-4,-11.000 13.000-5,-15.000 12.000-3,-16.000 13.000-3,-15.000 12.000-2,-15.000 13.000-3,-12.000 2.000-4,-6.000-5.000-3,-6.000-7.000-5,-6.000-5.000-4,-1.000-11.000 0,7.000-11.000 1,6.000-14.000 2,7.000-11.000 2,15.000-20.000 1,25.000-24.000-1,25.000-26.000-2,25.000-24.000 0,15.000-13.000 0,7.000 0.000 4,6.000 0.000 4,7.000 0.000 4,2.000 4.000 2,1.000 10.000-1,-1.000 10.000-1,1.000 9.000 0,-9.000 12.000-2,-15.000 16.000 0,-15.000 15.000-3,-16.000 17.000 0,-18.000 11.000-1,-18.000 10.000 0,-19.000 10.000 0,-18.000 9.000 1,-9.000-1.000 1,4.000-8.000 1,3.000-10.000 2,3.000-9.000 1,4.000-15.000 1,7.000-18.000-2,6.000-19.000-1,7.000-18.000 0,5.000-18.000-1,7.000-16.000 1,6.000-15.000 1,7.000-15.000 1,7.000 0.000 4,9.000 20.000 6,10.000 18.000 7,10.000 20.000 7,2.000 11.000 4,-3.000 7.000 2,-3.000 6.000 2,-2.000 7.000 2,-3.000 10.000 1,1.000 16.000 0,-1.000 15.000 0,1.000 17.000 0,-3.000 11.000-2,-2.000 10.000-1,-3.000 10.000-2,-3.000 9.000-3,-6.000 4.000-1,-5.000 1.000-4,-7.000-1.000-3,-5.000 1.000-3,-6.000-1.000-3,-3.000 1.000-3,-3.000-1.000-3,-2.000 1.000-3,-5.000-3.000-2,-2.000-2.000-1,-3.000-3.000-3,-3.000-3.000 0,-6.000-2.000-5,-5.000 0.000-7,-7.000 0.000-6,-5.000 0.000-6,-4.000-5.000-5,0.000-9.000-3,0.000-10.000-4,0.000-8.000-3,7.000-9.000 1,17.000-6.000 2,15.000-6.000 4,16.000-6.000 4,9.000-7.000 3,3.000-6.000 4,3.000-6.000 4,4.000-6.000 4,2.000-6.000 3,4.000-2.000 4,3.000-3.000 4,3.000-3.000 3</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2"/>
    </inkml:context>
    <inkml:brush xml:id="br0">
      <inkml:brushProperty name="width" value="0.0219630524516106" units="cm"/>
      <inkml:brushProperty name="height" value="0.0219630524516106" units="cm"/>
      <inkml:brushProperty name="color" value="#000000"/>
      <inkml:brushProperty name="ignorePressure" value="0"/>
    </inkml:brush>
  </inkml:definitions>
  <inkml:trace contextRef="#ctx0" brushRef="#br0">73550.000 39150.000 667,'137.000'-21.000'30,"-24.000"10.000"0,-26.000 10.000 0,-24.000 9.000 0,-17.000 7.000-1,-5.000 7.000 0,-7.000 6.000-2,-5.000 7.000 0,-1.000 4.000-1,6.000 3.000-3,7.000 3.000-1,6.000 4.000-3,3.000 1.000-9,0.000 0.000-15,0.000 0.000-17,0.000 0.000-17,-5.000-5.000-9,-9.000-9.000-7,-10.000-10.000-4,-8.000-8.000-5</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2"/>
    </inkml:context>
    <inkml:brush xml:id="br0">
      <inkml:brushProperty name="width" value="0.0251957774162292" units="cm"/>
      <inkml:brushProperty name="height" value="0.0251957774162292" units="cm"/>
      <inkml:brushProperty name="color" value="#000000"/>
      <inkml:brushProperty name="ignorePressure" value="0"/>
    </inkml:brush>
  </inkml:definitions>
  <inkml:trace contextRef="#ctx0" brushRef="#br0">75300.000 37350.000 582,'-2.000'-22.000'10,"-3.000"6.000"20,-3.000 7.000 20,-2.000 6.000 21,-1.000 12.000 2,3.000 19.000-14,3.000 19.000-15,4.000 19.000-14,1.000 9.000-10,0.000 0.000-5,0.000 0.000-5,0.000 0.000-5,0.000 0.000-5,0.000 0.000-4,0.000 0.000-3,0.000 0.000-5,1.000-7.000-3,4.000-11.000-2,3.000-14.000-1,3.000-11.000-3,3.000-14.000-2,3.000-11.000-6,3.000-14.000-5,4.000-11.000-4,5.000-17.000-3,10.000-18.000 0,10.000-19.000 1,9.000-18.000-1,1.000-7.000 3,-6.000 6.000 5,-6.000 7.000 6,-6.000 6.000 5,-6.000 7.000 5,-2.000 10.000 3,-3.000 10.000 5,-3.000 9.000 3,-9.000 12.000 12,-11.000 16.000 20,-14.000 15.000 19,-11.000 17.000 19,-7.000 8.000 8,0.000 4.000-8,0.000 3.000-6,0.000 3.000-7,6.000-1.000-7,13.000-2.000-7,12.000-3.000-6,13.000-3.000-8,13.000-9.000-7,17.000-11.000-7,15.000-14.000-8,16.000-11.000-6,9.000-9.000-8,3.000-3.000-7,3.000-3.000-8,4.000-2.000-7,-7.000 2.000-3,-16.000 9.000 4,-15.000 10.000 2,-15.000 10.000 3,-17.000 10.000 3,-15.000 13.000 4,-15.000 12.000 4,-16.000 13.000 5,-15.000 10.000 2,-11.000 10.000 2,-14.000 10.000 3,-11.000 9.000 1,-9.000 1.000 1,-3.000-6.000 3,-3.000-6.000 1,-2.000-6.000 1,-1.000-6.000 1,3.000-2.000-2,3.000-3.000-1,4.000-3.000-1,5.000-6.000 0,10.000-5.000 2,10.000-7.000 0,9.000-5.000 2,7.000-4.000-1,7.000 0.000 0,6.000 0.000-2,7.000 0.000-1,4.000 0.000 3,3.000 0.000 6,3.000 0.000 6,4.000 0.000 7,7.000-4.000 2,13.000-5.000-1,12.000-7.000-1,13.000-5.000 0,7.000-8.000-2,4.000-5.000-3,3.000-7.000-2,3.000-5.000-3,-2.000-6.000-3,-6.000-3.000-2,-6.000-3.000-4,-6.000-2.000-3,-4.000-5.000-7,1.000-2.000-9,-1.000-3.000-11,1.000-3.000-9,-6.000-7.000-5,-8.000-9.000-1,-10.000-10.000 1,-9.000-8.000-1,-7.000 0.000 5,-3.000 14.000 8,-3.000 11.000 9,-2.000 14.000 9</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3"/>
    </inkml:context>
    <inkml:brush xml:id="br0">
      <inkml:brushProperty name="width" value="0.0281152185052633" units="cm"/>
      <inkml:brushProperty name="height" value="0.0281152185052633" units="cm"/>
      <inkml:brushProperty name="color" value="#000000"/>
      <inkml:brushProperty name="ignorePressure" value="0"/>
    </inkml:brush>
  </inkml:definitions>
  <inkml:trace contextRef="#ctx0" brushRef="#br0">76100.000 37600.000 521,'-49.000'-91.000'-34,"4.000"19.000"8,3.000 19.000 5,3.000 19.000 8,4.000 10.000 13,7.000 4.000 21,6.000 3.000 20,7.000 3.000 20,4.000 6.000 6,3.000 9.000-11,3.000 10.000-9,4.000 10.000-11,1.000 11.000-5,0.000 17.000-1,0.000 15.000 0,0.000 16.000 0,0.000 13.000-3,0.000 14.000-2,0.000 11.000-4,0.000 14.000-3,0.000 8.000-3,0.000 7.000-5,0.000 6.000-5,0.000 7.000-4,0.000-4.000-3,0.000-12.000-2,0.000-13.000-3,0.000-12.000-3,3.000-16.000-2,6.000-19.000-2,7.000-18.000-4,6.000-19.000-2,7.000-21.000-4,10.000-21.000-4,10.000-22.000-5,9.000-22.000-4,4.000-16.000-1,1.000-9.000 4,-1.000-10.000 3,1.000-8.000 4,-6.000 0.000-1,-8.000 14.000-4,-10.000 11.000-4,-9.000 14.000-5</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3"/>
    </inkml:context>
    <inkml:brush xml:id="br0">
      <inkml:brushProperty name="width" value="0.0325278639793396" units="cm"/>
      <inkml:brushProperty name="height" value="0.0325278639793396" units="cm"/>
      <inkml:brushProperty name="color" value="#000000"/>
      <inkml:brushProperty name="ignorePressure" value="0"/>
    </inkml:brush>
  </inkml:definitions>
  <inkml:trace contextRef="#ctx0" brushRef="#br0">77050.000 37900.000 450,'-24.000'0.000'0,"4.000"0.000"0,3.000 0.000 0,3.000 0.000 0,3.000-2.000 5,3.000-3.000 10,3.000-3.000 9,4.000-2.000 10,11.000-8.000 4,23.000-8.000-3,22.000-10.000-3,22.000-9.000-2,12.000-2.000-5,3.000 6.000-6,3.000 7.000-5,4.000 6.000-6,-6.000 4.000-3,-11.000 4.000 0,-14.000 3.000 1,-11.000 3.000 1,-17.000 3.000-11,-18.000 3.000-21,-19.000 3.000-21,-18.000 4.000-21,-14.000-4.000-3,-5.000-9.000 13,-7.000-10.000 13,-5.000-8.000 15,-1.000-9.000 8,6.000-6.000 6,7.000-6.000 4,6.000-6.000 5,3.000-1.000 6,0.000 7.000 6,0.000 6.000 7,0.000 7.000 5,3.000 5.000 9,6.000 7.000 9,7.000 6.000 11,6.000 7.000 9,1.000 5.000 2,-3.000 7.000-4,-3.000 6.000-4,-2.000 7.000-4,-1.000 11.000-5,3.000 20.000-5,3.000 18.000-4,4.000 20.000-5,-1.000 17.000-4,-3.000 20.000-2,-3.000 18.000-3,-2.000 20.000-3,-1.000 22.000-3,3.000 29.000-6,3.000 28.000-5,4.000 28.000-6,1.000 6.000-10,0.000-16.000-12,0.000-15.000-14,0.000-15.000-12,1.000-15.000-8,4.000-12.000 0,3.000-13.000 0,3.000-12.000-1,1.000-23.000 4,1.000-30.000 8,-1.000-32.000 8,1.000-30.000 8</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3"/>
    </inkml:context>
    <inkml:brush xml:id="br0">
      <inkml:brushProperty name="width" value="0.0235293749719858" units="cm"/>
      <inkml:brushProperty name="height" value="0.0235293749719858" units="cm"/>
      <inkml:brushProperty name="color" value="#000000"/>
      <inkml:brushProperty name="ignorePressure" value="0"/>
    </inkml:brush>
  </inkml:definitions>
  <inkml:trace contextRef="#ctx0" brushRef="#br0">78100.000 37950.000 623,'-72.000'4.000'6,"6.000"10.000"12,7.000 10.000 12,6.000 9.000 11,1.000 10.000 5,-3.000 14.000-4,-3.000 11.000-3,-2.000 14.000-5,-8.000 8.000-4,-8.000 7.000-6,-10.000 6.000-6,-9.000 7.000-5,-1.000-6.000-4,10.000-15.000 0,10.000-15.000-1,9.000-16.000-1,20.000-18.000-4,31.000-18.000-10,32.000-19.000-8,31.000-18.000-8,17.000-15.000-7,3.000-9.000-3,3.000-10.000-5,4.000-8.000-3,-4.000-3.000-3,-9.000 7.000-2,-10.000 6.000-2,-8.000 7.000-2</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4"/>
    </inkml:context>
    <inkml:brush xml:id="br0">
      <inkml:brushProperty name="width" value="0.0308341234922409" units="cm"/>
      <inkml:brushProperty name="height" value="0.0308341234922409" units="cm"/>
      <inkml:brushProperty name="color" value="#000000"/>
      <inkml:brushProperty name="ignorePressure" value="0"/>
    </inkml:brush>
  </inkml:definitions>
  <inkml:trace contextRef="#ctx0" brushRef="#br0">78450.000 37200.000 475,'0.000'-24.000'4,"0.000"4.000"7,0.000 3.000 8,0.000 3.000 7,1.000 1.000 5,4.000 1.000 2,3.000-1.000 2,3.000 1.000 2,9.000 1.000-1,16.000 3.000-3,15.000 3.000-2,17.000 4.000-4,3.000 2.000-5,-5.000 4.000-8,-7.000 3.000-9,-5.000 3.000-9,-9.000 4.000-3,-9.000 7.000 3,-10.000 6.000 1,-8.000 7.000 3,-18.000 8.000-6,-25.000 14.000-13,-25.000 11.000-13,-25.000 14.000-13,-15.000 3.000-5,-2.000-2.000 2,-3.000-3.000 3,-3.000-3.000 2,-1.000-6.000 5,4.000-5.000 5,3.000-7.000 6,3.000-5.000 6,7.000-6.000 8,14.000-3.000 10,11.000-3.000 8,14.000-2.000 11,11.000-8.000 5,14.000-8.000 1,11.000-10.000 1,14.000-9.000 2,16.000-10.000 1,22.000-9.000 3,22.000-10.000 3,23.000-8.000 3,11.000-9.000-3,4.000-6.000-8,3.000-6.000-8,3.000-6.000-8,-5.000 2.000-4,-12.000 14.000 0,-13.000 11.000 1,-12.000 14.000 0,-16.000 11.000-9,-19.000 14.000-19,-18.000 11.000-19,-19.000 14.000-18,-13.000 3.000-3,-6.000-2.000 13,-6.000-3.000 15,-6.000-3.000 14,-1.000-2.000 11,7.000 0.000 11,6.000 0.000 9,7.000 0.000 10,2.000 1.000 7,1.000 4.000 6,-1.000 3.000 5,1.000 3.000 5,1.000 4.000 2,3.000 7.000-1,3.000 6.000-1,4.000 7.000-1,2.000 5.000-3,4.000 7.000-4,3.000 6.000-4,3.000 7.000-3,1.000 0.000-4,1.000-2.000-3,-1.000-3.000-2,1.000-3.000-3,-4.000-6.000-5,-6.000-5.000-4,-6.000-7.000-7,-6.000-5.000-4,-7.000-9.000-7,-6.000-9.000-7,-6.000-10.000-8,-6.000-8.000-7,-6.000-12.000-5,-2.000-12.000-4,-3.000-13.000-2,-3.000-12.000-3,-2.000-16.000 1,0.000-19.000 6,0.000-18.000 7,0.000-19.000 6,3.000-7.000 2,6.000 7.000-1,7.000 6.000-1,6.000 7.000-2,6.000 10.000 6,6.000 16.000 13,7.000 15.000 14,6.000 17.000 13,4.000 22.000 11,4.000 32.000 8,3.000 31.000 8,3.000 32.000 8,-2.000 13.000-1,-6.000-3.000-10,-6.000-3.000-10,-6.000-2.000-10,-4.000-9.000-10,1.000-12.000-9,-1.000-13.000-9,1.000-12.000-9</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4"/>
    </inkml:context>
    <inkml:brush xml:id="br0">
      <inkml:brushProperty name="width" value="0.0232753083109856" units="cm"/>
      <inkml:brushProperty name="height" value="0.0232753083109856" units="cm"/>
      <inkml:brushProperty name="color" value="#000000"/>
      <inkml:brushProperty name="ignorePressure" value="0"/>
    </inkml:brush>
  </inkml:definitions>
  <inkml:trace contextRef="#ctx0" brushRef="#br0">79100.000 38500.000 630,'68.000'0.000'0,"-11.000"0.000"0,-14.000 0.000 0,-11.000 0.000 0,-3.000 1.000 10,10.000 4.000 21,10.000 3.000 20,9.000 3.000 20,4.000 4.000 2,1.000 7.000-17,-1.000 6.000-18,1.000 7.000-18,-7.000 0.000-10,-12.000-2.000-4,-13.000-3.000-3,-12.000-3.000-3</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45350.000 40050.000,'350.000'-100.000,"-250.000"100.000,0.000 0.000,-50.000 75.000,0.000 0.000,-50.000 125.000,0.000 0.000,0.000 25.000,0.000 0.000,0.000-100.000,0.000 0.000,75.000-100.000,0.000 0.000,150.000-25.000,0.000 0.000,-75.000-25.000,0.000 0.000,-125.000 25.000,0.000 0.000,0.000-25.000</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30300.000 52250.000,'0.000'-50.000,"75.000"-75.000,0.000 0.000,50.000 125.000,0.000 0.000,75.000-25.000,0.000 0.000,-100.000 0.000,0.000 0.000,-25.000 25.000,0.000 0.000,0.000 0.000,0.000 0.000,-25.000 0.000</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5"/>
    </inkml:context>
    <inkml:brush xml:id="br0">
      <inkml:brushProperty name="width" value="0.0282663106918335" units="cm"/>
      <inkml:brushProperty name="height" value="0.0282663106918335" units="cm"/>
      <inkml:brushProperty name="color" value="#000000"/>
      <inkml:brushProperty name="ignorePressure" value="0"/>
    </inkml:brush>
  </inkml:definitions>
  <inkml:trace contextRef="#ctx0" brushRef="#br0">80450.000 38200.000 518,'-29.000'-10.000'10,"45.000"-18.000"19,43.000-19.000 18,45.000-18.000 20,16.000-3.000 3,-9.000 17.000-14,-10.000 15.000-13,-8.000 16.000-14,2.000 7.000-7,16.000 1.000-3,15.000-1.000-3,17.000 1.000-2,-1.000 1.000-4,-16.000 3.000-4,-15.000 3.000-6,-15.000 4.000-5,-18.000 10.000-1,-19.000 19.000 0,-18.000 19.000 1,-19.000 19.000 1,-16.000 10.000 0,-12.000 4.000 2,-13.000 3.000 1,-12.000 3.000 1,-9.000-1.000 1,-2.000-2.000 3,-3.000-3.000 2,-3.000-3.000 3,-2.000-4.000 1,0.000-3.000 0,0.000-3.000 1,0.000-2.000 0,0.000-6.000-2,0.000-6.000-4,0.000-6.000-5,0.000-6.000-3,-2.000-7.000-3,-3.000-6.000-1,-3.000-6.000-2,-2.000-6.000-2,-1.000-9.000-4,3.000-8.000-8,3.000-10.000-7,4.000-9.000-7,5.000-21.000-5,10.000-31.000-3,10.000-31.000-1,9.000-31.000-2,7.000-6.000 0,7.000 23.000 4,6.000 22.000 2,7.000 22.000 3</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5"/>
    </inkml:context>
    <inkml:brush xml:id="br0">
      <inkml:brushProperty name="width" value="0.0288880486041307" units="cm"/>
      <inkml:brushProperty name="height" value="0.0288880486041307" units="cm"/>
      <inkml:brushProperty name="color" value="#000000"/>
      <inkml:brushProperty name="ignorePressure" value="0"/>
    </inkml:brush>
  </inkml:definitions>
  <inkml:trace contextRef="#ctx0" brushRef="#br0">81450.000 37250.000 507,'84.000'-63.000'43,"-31.000"26.000"5,-31.000 24.000 5,-31.000 26.000 4,-21.000 21.000 0,-9.000 19.000-8,-10.000 19.000-7,-8.000 19.000-6,-11.000 16.000-7,-8.000 17.000-4,-10.000 15.000-4,-9.000 16.000-5,-2.000 5.000-5,6.000-2.000-6,7.000-3.000-5,6.000-3.000-6,9.000-10.000-9,13.000-16.000-12,12.000-15.000-12,13.000-15.000-12</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5"/>
    </inkml:context>
    <inkml:brush xml:id="br0">
      <inkml:brushProperty name="width" value="0.0219792351126671" units="cm"/>
      <inkml:brushProperty name="height" value="0.0219792351126671" units="cm"/>
      <inkml:brushProperty name="color" value="#000000"/>
      <inkml:brushProperty name="ignorePressure" value="0"/>
    </inkml:brush>
  </inkml:definitions>
  <inkml:trace contextRef="#ctx0" brushRef="#br0">81300.000 38100.000 667,'25.000'-22.000'4,"0.000"6.000"8,0.000 7.000 9,0.000 6.000 7,0.000 9.000 8,0.000 13.000 4,0.000 12.000 6,0.000 13.000 4,0.000 9.000-4,0.000 6.000-15,0.000 7.000-14,0.000 6.000-15,-4.000-4.000-11,-5.000-11.000-6,-7.000-14.000-7,-5.000-11.000-6,-3.000-9.000-8,4.000-3.000-10,3.000-3.000-11,3.000-2.000-10</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5"/>
    </inkml:context>
    <inkml:brush xml:id="br0">
      <inkml:brushProperty name="width" value="0.0248180311173201" units="cm"/>
      <inkml:brushProperty name="height" value="0.0248180311173201" units="cm"/>
      <inkml:brushProperty name="color" value="#000000"/>
      <inkml:brushProperty name="ignorePressure" value="0"/>
    </inkml:brush>
  </inkml:definitions>
  <inkml:trace contextRef="#ctx0" brushRef="#br0">80700.000 37400.000 590,'-24.000'0.000'0,"4.000"0.000"0,3.000 0.000 0,3.000 0.000 0,12.000 6.000 12,22.000 13.000 24,22.000 12.000 22,23.000 13.000 25,13.000 9.000 1,6.000 6.000-21,7.000 7.000-19,6.000 6.000-21,-8.000-4.000-16,-22.000-11.000-13,-22.000-14.000-11,-21.000-11.000-13,-10.000-7.000-12,3.000 0.000-12,3.000 0.000-13,4.000 0.000-13</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5"/>
    </inkml:context>
    <inkml:brush xml:id="br0">
      <inkml:brushProperty name="width" value="0.0314554497599602" units="cm"/>
      <inkml:brushProperty name="height" value="0.0314554497599602" units="cm"/>
      <inkml:brushProperty name="color" value="#000000"/>
      <inkml:brushProperty name="ignorePressure" value="0"/>
    </inkml:brush>
  </inkml:definitions>
  <inkml:trace contextRef="#ctx0" brushRef="#br0">83300.000 37650.000 466,'-22.000'-2.000'5,"6.000"-3.000"10,7.000-3.000 10,6.000-2.000 11,3.000 8.000 6,0.000 22.000 4,0.000 22.000 5,0.000 23.000 3,-4.000 14.000-3,-5.000 10.000-8,-7.000 10.000-10,-5.000 9.000-9,-3.000-1.000-5,4.000-8.000-2,3.000-10.000-1,3.000-9.000-1,3.000-9.000-3,3.000-5.000-1,3.000-7.000-2,4.000-5.000-2,5.000-9.000-5,10.000-9.000-4,10.000-10.000-7,9.000-8.000-5,10.000-20.000-5,14.000-28.000-2,11.000-28.000-2,14.000-27.000-3,3.000-20.000-2,-2.000-9.000 1,-3.000-10.000-1,-3.000-8.000 0,-9.000 2.000 1,-11.000 16.000 5,-14.000 15.000 5,-11.000 17.000 3,-14.000 13.000 5,-11.000 13.000 6,-14.000 12.000 5,-11.000 13.000 5,-15.000 9.000 2,-16.000 6.000-2,-15.000 7.000-3,-15.000 6.000-2,-9.000 6.000-1,1.000 6.000-1,-1.000 7.000 1,1.000 6.000-1,7.000 1.000-9,16.000-3.000-18,15.000-3.000-18,17.000-2.000-19</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7"/>
    </inkml:context>
    <inkml:brush xml:id="br0">
      <inkml:brushProperty name="width" value="0.0312832817435265" units="cm"/>
      <inkml:brushProperty name="height" value="0.0312832817435265" units="cm"/>
      <inkml:brushProperty name="color" value="#000000"/>
      <inkml:brushProperty name="ignorePressure" value="0"/>
    </inkml:brush>
  </inkml:definitions>
  <inkml:trace contextRef="#ctx0" brushRef="#br0">85650.000 37350.000 468,'-41.000'-11.000'77,"19.000"28.000"-10,19.000 28.000-11,19.000 29.000-10,7.000 11.000-8,-3.000-2.000-5,-3.000-3.000-7,-2.000-3.000-6,-5.000-4.000-10,-2.000-3.000-13,-3.000-3.000-13,-3.000-2.000-14,-12.000-3.000-8,-18.000 1.000-2,-19.000-1.000-1,-18.000 1.000-3,-10.000 1.000 7,0.000 3.000 13,0.000 3.000 13,0.000 4.000 14,4.000-4.000 8,10.000-9.000 4,10.000-10.000 3,9.000-8.000 4,7.000-8.000 2,7.000-2.000 0,6.000-3.000 1,7.000-3.000 0,8.000-6.000-1,14.000-5.000-5,11.000-7.000-3,14.000-5.000-4,11.000-12.000-3,14.000-16.000 0,11.000-15.000-1,14.000-15.000-1,8.000-12.000-3,7.000-6.000-4,6.000-6.000-6,7.000-6.000-4,-3.000-6.000-4,-8.000-2.000-1,-10.000-3.000-1,-9.000-3.000-2,-10.000 2.000-2,-9.000 10.000-4,-10.000 10.000-4,-8.000 9.000-4,-4.000-1.000 0,3.000-8.000 2,3.000-10.000 5,4.000-9.000 2,-3.000 1.000 6,-5.000 13.000 6,-7.000 12.000 8,-5.000 13.000 6,-4.000 10.000 7,0.000 10.000 5,0.000 10.000 6,0.000 9.000 5,-4.000 15.000 7,-5.000 22.000 6,-7.000 22.000 8,-5.000 23.000 7,-9.000 14.000-2,-9.000 10.000-8,-10.000 10.000-8,-8.000 9.000-10,-4.000 6.000-5,3.000 3.000-4,3.000 3.000-2,4.000 4.000-4,4.000-3.000-2,6.000-5.000-2,7.000-7.000-3,6.000-5.000-3,9.000-11.000-1,13.000-11.000-4,12.000-14.000-3,13.000-11.000-2,9.000-12.000-5,6.000-9.000-6,7.000-10.000-6,6.000-8.000-7,3.000-8.000-4,0.000-2.000-3,0.000-3.000-1,0.000-3.000-3,-7.000-9.000 2,-11.000-11.000 4,-14.000-14.000 5,-11.000-11.000 4,-11.000-12.000 3,-5.000-9.000-1,-7.000-10.000-1,-5.000-8.000 0,-4.000-9.000 2,0.000-6.000 4,0.000-6.000 4,0.000-6.000 4,-2.000 2.000 5,-3.000 14.000 4,-3.000 11.000 4,-2.000 14.000 4,-1.000 11.000 7,3.000 14.000 8,3.000 11.000 8,4.000 14.000 8,-3.000 5.000 5,-5.000 1.000 1,-7.000-1.000 1,-5.000 1.000 1,-6.000 7.000-1,-3.000 16.000-4,-3.000 15.000-3,-2.000 17.000-4,-8.000 11.000-4,-8.000 10.000-6,-10.000 10.000-5,-9.000 9.000-6,-7.000 7.000-3,-3.000 7.000 1,-3.000 6.000 0,-2.000 7.000 1,3.000-3.000-5,14.000-8.000-10,11.000-10.000-11,14.000-9.000-10,8.000-12.000-10,7.000-11.000-13,6.000-14.000-11,7.000-11.000-13</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08"/>
    </inkml:context>
    <inkml:brush xml:id="br0">
      <inkml:brushProperty name="width" value="0.0321874767541885" units="cm"/>
      <inkml:brushProperty name="height" value="0.0321874767541885" units="cm"/>
      <inkml:brushProperty name="color" value="#000000"/>
      <inkml:brushProperty name="ignorePressure" value="0"/>
    </inkml:brush>
  </inkml:definitions>
  <inkml:trace contextRef="#ctx0" brushRef="#br0">85650.000 37500.000 455,'-46.000'3.000'36,"10.000"6.000"1,10.000 7.000 3,9.000 6.000 2,4.000 7.000-2,1.000 10.000-6,-1.000 10.000-4,1.000 9.000-7,-1.000 10.000-3,1.000 14.000-2,-1.000 11.000-3,1.000 14.000-2,-1.000 5.000-2,1.000 1.000-2,-1.000-1.000-3,1.000 1.000-3,-1.000-7.000-2,1.000-12.000-5,-1.000-13.000-5,1.000-12.000-4,2.000-21.000-6,7.000-28.000-7,6.000-28.000-7,7.000-27.000-6,7.000-28.000-2,9.000-24.000 2,10.000-26.000 4,10.000-24.000 4,5.000-12.000 3,4.000 4.000 6,3.000 3.000 5,3.000 3.000 5,-2.000 12.000 5,-6.000 22.000 1,-6.000 22.000 1,-6.000 23.000 3,-6.000 14.000 6,-2.000 10.000 11,-3.000 10.000 11,-3.000 9.000 12,-4.000 9.000 5,-3.000 9.000 1,-3.000 10.000 0,-2.000 10.000 2,-5.000 8.000-4,-2.000 10.000-6,-3.000 10.000-7,-3.000 9.000-6,-6.000 7.000-5,-5.000 7.000-5,-7.000 6.000-4,-5.000 7.000-5,-6.000 0.000-3,-3.000-2.000 0,-3.000-3.000-2,-2.000-3.000-1,-3.000-9.000-3,1.000-11.000-4,-1.000-14.000-6,1.000-11.000-5,1.000-12.000-3,3.000-9.000-2,3.000-10.000-1,4.000-8.000-2,4.000-14.000 1,6.000-15.000 3,7.000-15.000 3,6.000-16.000 2,9.000-5.000 3,13.000 6.000 4,12.000 7.000 4,13.000 6.000 2,10.000 3.000 4,10.000 0.000 4,10.000 0.000 2,9.000 0.000 4,6.000 1.000 2,3.000 4.000 2,3.000 3.000 2,4.000 3.000 1,-1.000 3.000 1,-3.000 3.000 1,-3.000 3.000-1,-2.000 4.000 0,-8.000 2.000-1,-8.000 4.000-3,-10.000 3.000-4,-9.000 3.000-2,-9.000 3.000-7,-5.000 3.000-8,-7.000 3.000-9,-5.000 4.000-9,-6.000-1.000-3,-3.000-3.000 3,-3.000-3.000 1,-2.000-2.000 2,-5.000-6.000 4,-2.000-6.000 4,-3.000-6.000 4,-3.000-6.000 4,-4.000-7.000 3,-3.000-6.000 3,-3.000-6.000 3,-2.000-6.000 2,-5.000-1.000 4,-2.000 7.000 3,-3.000 6.000 5,-3.000 7.000 4,-6.000 5.000 2,-5.000 7.000 2,-7.000 6.000 1,-5.000 7.000 1,-3.000 4.000 0,4.000 3.000 0,3.000 3.000-1,3.000 4.000-1,4.000 5.000-1,7.000 10.000-3,6.000 10.000-2,7.000 9.000-3,4.000 7.000 1,3.000 7.000 0,3.000 6.000 2,4.000 7.000 2,4.000 5.000-1,6.000 7.000-4,7.000 6.000-3,6.000 7.000-4,4.000 7.000-1,4.000 9.000 0,3.000 10.000 1,3.000 10.000-1,-1.000 10.000-3,-2.000 13.000-5,-3.000 12.000-7,-3.000 13.000-6,-6.000 2.000-6,-5.000-5.000-4,-7.000-7.000-4,-5.000-5.000-4,-8.000-12.000-1,-5.000-16.000 0,-7.000-15.000 2,-5.000-15.000 1,-9.000-15.000 2,-9.000-12.000 2,-10.000-13.000 2,-8.000-12.000 3,-4.000-15.000 3,3.000-15.000 2,3.000-15.000 2,4.000-16.000 2,2.000-16.000 1,4.000-16.000 1,3.000-15.000 0,3.000-15.000 0,4.000-6.000 4,7.000 7.000 11,6.000 6.000 9,7.000 7.000 10,5.000 5.000 5,7.000 7.000 0,6.000 6.000 0,7.000 7.000 0,10.000 4.000 0,16.000 3.000-1,15.000 3.000 0,17.000 4.000-1,13.000 2.000-4,13.000 4.000-9,12.000 3.000-8,13.000 3.000-8,-7.000 3.000-3,-24.000 3.000 1,-26.000 3.000 4,-24.000 4.000 1,-12.000 1.000-11,4.000 0.000-22,3.000 0.000-24,3.000 0.000-23</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1"/>
    </inkml:context>
    <inkml:brush xml:id="br0">
      <inkml:brushProperty name="width" value="0.0246047526597977" units="cm"/>
      <inkml:brushProperty name="height" value="0.0246047526597977" units="cm"/>
      <inkml:brushProperty name="color" value="#000000"/>
      <inkml:brushProperty name="ignorePressure" value="0"/>
    </inkml:brush>
  </inkml:definitions>
  <inkml:trace contextRef="#ctx0" brushRef="#br0">92450.000 37150.000 596,'0.000'26.000'69,"0.000"4.000"-13,0.000 3.000-14,0.000 3.000-14,-4.000 3.000-9,-5.000 3.000-3,-7.000 3.000-4,-5.000 4.000-3,-8.000 4.000-6,-5.000 6.000-5,-7.000 7.000-7,-5.000 6.000-6,0.000-4.000-4,10.000-11.000-2,10.000-14.000 0,9.000-11.000-3,9.000-9.000 2,9.000-3.000 1,10.000-3.000 3,10.000-2.000 1,7.000-6.000 3,6.000-6.000 3,7.000-6.000 1,6.000-6.000 3,-2.000-2.000 0,-9.000 3.000 0,-10.000 3.000 0,-8.000 4.000-1,-8.000 2.000 0,-2.000 4.000 2,-3.000 3.000 1,-3.000 3.000 2,-10.000 7.000 0,-16.000 14.000 2,-15.000 11.000 0,-15.000 14.000 1,-4.000 3.000 2,9.000-2.000 5,10.000-3.000 4,10.000-3.000 5,5.000-7.000 2,4.000-9.000 2,3.000-10.000 2,3.000-8.000 1,7.000-8.000-1,14.000-2.000-3,11.000-3.000-4,14.000-3.000-3,5.000-6.000-3,1.000-5.000-2,-1.000-7.000-2,1.000-5.000-1,-3.000-1.000-6,-2.000 6.000-5,-3.000 7.000-8,-3.000 6.000-6,-6.000 9.000-3,-5.000 13.000 2,-7.000 12.000 1,-5.000 13.000 1,-11.000 10.000 4,-11.000 10.000 3,-14.000 10.000 4,-11.000 9.000 3,-9.000 1.000 4,-3.000-6.000 4,-3.000-6.000 2,-2.000-6.000 4,0.000-9.000 2,7.000-8.000 2,6.000-10.000 3,7.000-9.000 2,10.000-12.000 2,16.000-11.000 0,15.000-14.000 1,17.000-11.000 0,8.000-6.000-2,4.000 4.000-7,3.000 3.000-7,3.000 3.000-6,1.000-1.000-5,1.000-2.000-2,-1.000-3.000-3,1.000-3.000-3,1.000-6.000-1,3.000-5.000 1,3.000-7.000-1,4.000-5.000 0,2.000-12.000-1,4.000-16.000-3,3.000-15.000-4,3.000-15.000-3,-1.000-11.000 1,-2.000-2.000 3,-3.000-3.000 3,-3.000-3.000 4,-2.000 2.000 3,0.000 10.000 4,0.000 10.000 3,0.000 9.000 3,-4.000 9.000 4,-5.000 9.000 1,-7.000 10.000 2,-5.000 10.000 3,-6.000 8.000 3,-3.000 10.000 4,-3.000 10.000 4,-2.000 9.000 5,-5.000 10.000 7,-2.000 14.000 8,-3.000 11.000 9,-3.000 14.000 9,-2.000 3.000-1,0.000-2.000-10,0.000-3.000-9,0.000-3.000-10,0.000-1.000-6,0.000 4.000-3,0.000 3.000-4,0.000 3.000-3,-2.000 4.000-1,-3.000 7.000-1,-3.000 6.000 0,-2.000 7.000 0,-5.000 4.000-1,-2.000 3.000 0,-3.000 3.000-1,-3.000 4.000 0,-1.000 2.000-3,4.000 4.000-1,3.000 3.000-4,3.000 3.000-2,1.000-2.000-1,1.000-6.000-2,-1.000-6.000 0,1.000-6.000-1,-1.000-9.000-2,1.000-8.000-3,-1.000-10.000-2,1.000-9.000-4,-1.000-10.000-8,1.000-9.000-17,-1.000-10.000-16,1.000-8.000-16,1.000-8.000 0,3.000-2.000 18,3.000-3.000 16,4.000-3.000 16,2.000-1.000 14,4.000 4.000 8,3.000 3.000 10,3.000 3.000 7,6.000 1.000 8,9.000 1.000 5,10.000-1.000 6,10.000 1.000 4,7.000 4.000 1,6.000 9.000-5,7.000 10.000-5,6.000 10.000-5,-1.000 7.000-4,-5.000 6.000-2,-7.000 7.000-2,-5.000 6.000-2,-8.000 3.000-2,-5.000 0.000 0,-7.000 0.000 1,-5.000 0.000 0,-9.000-5.000-12,-9.000-9.000-23,-10.000-10.000-23,-8.000-8.000-23</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1"/>
    </inkml:context>
    <inkml:brush xml:id="br0">
      <inkml:brushProperty name="width" value="0.021636389195919" units="cm"/>
      <inkml:brushProperty name="height" value="0.021636389195919" units="cm"/>
      <inkml:brushProperty name="color" value="#000000"/>
      <inkml:brushProperty name="ignorePressure" value="0"/>
    </inkml:brush>
  </inkml:definitions>
  <inkml:trace contextRef="#ctx0" brushRef="#br0">94400.000 37600.000 677,'20.000'-21.000'7,"-9.000"10.000"11,-10.000 10.000 13,-8.000 9.000 13,-4.000 7.000 3,3.000 7.000-6,3.000 6.000-5,4.000 7.000-6,-1.000 5.000-6,-3.000 7.000-4,-3.000 6.000-7,-2.000 7.000-4,-8.000 7.000-7,-8.000 9.000-4,-10.000 10.000-6,-9.000 10.000-5,-4.000 2.000-3,4.000-3.000-1,3.000-3.000 0,3.000-2.000-1,6.000-8.000 0,9.000-8.000 0,10.000-10.000 1,10.000-9.000-1,14.000-18.000-1,23.000-24.000-6,22.000-26.000-4,22.000-24.000-5,7.000-13.000 0,-6.000 0.000 7,-6.000 0.000 6,-6.000 0.000 6,-7.000 6.000 3,-6.000 13.000 0,-6.000 12.000-1,-6.000 13.000 0,-7.000 10.000 3,-6.000 10.000 7,-6.000 10.000 6,-6.000 9.000 8,-4.000 6.000 3,1.000 3.000 3,-1.000 3.000 1,1.000 4.000 2,-1.000-4.000-2,1.000-9.000-3,-1.000-10.000-4,1.000-8.000-5,-1.000-8.000-5,1.000-2.000-7,-1.000-3.000-8,1.000-3.000-6,-1.000-6.000-3,1.000-5.000 0,-1.000-7.000 1,1.000-5.000 1</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2"/>
    </inkml:context>
    <inkml:brush xml:id="br0">
      <inkml:brushProperty name="width" value="0.0284559391438961" units="cm"/>
      <inkml:brushProperty name="height" value="0.0284559391438961" units="cm"/>
      <inkml:brushProperty name="color" value="#000000"/>
      <inkml:brushProperty name="ignorePressure" value="0"/>
    </inkml:brush>
  </inkml:definitions>
  <inkml:trace contextRef="#ctx0" brushRef="#br0">95500.000 37400.000 515,'21.000'-2.000'0,"-5.000"-3.000"0,-7.000-3.000 0,-5.000-2.000 0,-3.000-3.000 0,4.000 1.000 0,3.000-1.000 0,3.000 1.000 0,1.000-1.000 0,1.000 1.000 0,-1.000-1.000 0,1.000 1.000 0,-1.000 2.000 4,1.000 7.000 7,-1.000 6.000 9,1.000 7.000 7,-4.000 7.000 2,-6.000 9.000-2,-6.000 10.000-4,-6.000 10.000-3,-4.000 0.000-1,1.000-5.000-1,-1.000-7.000-1,1.000-5.000 0,13.000-8.000-5,29.000-5.000-11,28.000-7.000-10,28.000-5.000-11,10.000-9.000-4,-5.000-9.000 3,-7.000-10.000 3,-5.000-8.000 2,-11.000-1.000-1,-11.000 9.000-8,-14.000 10.000-7,-11.000 10.000-6,-11.000 2.000-1,-5.000-3.000 8,-7.000-3.000 8,-5.000-2.000 6,-6.000-1.000 6,-3.000 3.000 2,-3.000 3.000 2,-2.000 4.000 3,-3.000-1.000 4,1.000-3.000 7,-1.000-3.000 7,1.000-2.000 7,1.000-3.000 2,3.000 1.000 1,3.000-1.000 0,4.000 1.000-1,4.000 1.000 0,6.000 3.000 0,7.000 3.000-1,6.000 4.000 0,1.000 2.000-2,-3.000 4.000-3,-3.000 3.000-3,-2.000 3.000-4,-5.000 6.000-2,-2.000 9.000-3,-3.000 10.000-1,-3.000 10.000-2,-7.000 2.000-4,-9.000-3.000-4,-10.000-3.000-4,-8.000-2.000-4,-9.000-3.000-3,-6.000 1.000 0,-6.000-1.000-1,-6.000 1.000 0,-6.000-4.000 1,-2.000-6.000 1,-3.000-6.000 2,-3.000-6.000 2,-2.000-2.000 1,0.000 3.000 2,0.000 3.000 1,0.000 4.000 2,6.000-1.000 3,13.000-3.000 7,12.000-3.000 5,13.000-2.000 5,18.000-3.000 6,26.000 1.000 2,24.000-1.000 3,26.000 1.000 4,15.000-7.000-3,6.000-12.000-5,7.000-13.000-7,6.000-12.000-5,-1.000-7.000-6,-5.000 1.000-5,-7.000-1.000-3,-5.000 1.000-5,-11.000 1.000-4,-11.000 3.000-4,-14.000 3.000-3,-11.000 4.000-4,-11.000-1.000-1,-5.000-3.000 1,-7.000-3.000 0,-5.000-2.000 2,-6.000-5.000 2,-3.000-2.000 2,-3.000-3.000 2,-2.000-3.000 2,-5.000-4.000 3,-2.000-3.000 2,-3.000-3.000 3,-3.000-2.000 1,-2.000 0.000 4,0.000 7.000 5,0.000 6.000 4,0.000 7.000 5,1.000 10.000 9,4.000 16.000 16,3.000 15.000 16,3.000 17.000 14,1.000 11.000 4,1.000 10.000-11,-1.000 10.000-10,1.000 9.000-10,1.000 7.000-7,3.000 7.000-5,3.000 6.000-5,4.000 7.000-4,1.000 4.000-4,0.000 3.000 0,0.000 3.000 0,0.000 4.000-1,-4.000 2.000-3,-5.000 4.000-6,-7.000 3.000-5,-5.000 3.000-6,-1.000-7.000-4,6.000-15.000-3,7.000-15.000-3,6.000-16.000-2,10.000-23.000-2,17.000-27.000-3,15.000-28.000-1,16.000-28.000-1,10.000-15.000-2,7.000 1.000-1,6.000-1.000-1,7.000 1.000-1,2.000 2.000-3,1.000 7.000-3,-1.000 6.000-6,1.000 7.000-3,-9.000 4.000 1,-15.000 3.000 8,-15.000 3.000 7,-16.000 4.000 7</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2"/>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32600.000 52650.000,'0.000'-200.000,"0.000"100.000,0.000 0.000,-25.000 0.000,0.000 0.000,0.000-50.000,0.000 0.000,-25.000 75.000,0.000 0.000,-25.000 50.000,0.000 0.000,0.000 50.000,0.000 0.000,0.000 125.000,0.000 0.000,50.000 25.000,0.000 0.000,50.000 25.000,0.000 0.000,75.000-50.000,0.000 0.000,0.000-25.000,0.000 0.000,0.000 0.000,0.000 0.000,-75.000 0.000,0.000 0.000,-75.000 25.000,0.000 0.000,-50.000 25.000,0.000 0.000,0.000-75.000,0.000 0.000,-25.000-75.000,0.000 0.000,25.000-150.000,0.000 0.000,100.000-150.000,0.000 0.000,150.000-25.000,0.000 0.000,50.000 25.000,0.000 0.000,-25.000 125.000,0.000 0.000,-125.000 100.000</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2"/>
    </inkml:context>
    <inkml:brush xml:id="br0">
      <inkml:brushProperty name="width" value="0.0202640760689974" units="cm"/>
      <inkml:brushProperty name="height" value="0.0202640760689974" units="cm"/>
      <inkml:brushProperty name="color" value="#000000"/>
      <inkml:brushProperty name="ignorePressure" value="0"/>
    </inkml:brush>
  </inkml:definitions>
  <inkml:trace contextRef="#ctx0" brushRef="#br0">97150.000 37500.000 723,'-2.000'-24.000'0,"-3.000"4.000"0,-3.000 3.000 0,-2.000 3.000 0,0.000 1.000 4,7.000 1.000 9,6.000-1.000 8,7.000 1.000 8,7.000-1.000 4,9.000 1.000 0,10.000-1.000-1,10.000 1.000 1,7.000 1.000-4,6.000 3.000-7,7.000 3.000-6,6.000 4.000-8,-1.000-1.000-4,-5.000-3.000-6,-7.000-3.000-4,-5.000-2.000-5,-9.000-3.000-10,-9.000 1.000-16,-10.000-1.000-15,-8.000 1.000-16,-9.000-1.000 0,-6.000 1.000 13,-6.000-1.000 13,-6.000 1.000 15</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2"/>
    </inkml:context>
    <inkml:brush xml:id="br0">
      <inkml:brushProperty name="width" value="0.0289668366312981" units="cm"/>
      <inkml:brushProperty name="height" value="0.0289668366312981" units="cm"/>
      <inkml:brushProperty name="color" value="#000000"/>
      <inkml:brushProperty name="ignorePressure" value="0"/>
    </inkml:brush>
  </inkml:definitions>
  <inkml:trace contextRef="#ctx0" brushRef="#br0">97650.000 36700.000 506,'-25.000'-24.000'0,"0.000"4.000"-1,0.000 3.000 1,0.000 3.000-1,0.000 3.000 5,0.000 3.000 9,0.000 3.000 10,0.000 4.000 10,1.000 8.000 6,4.000 17.000 5,3.000 15.000 3,3.000 16.000 5,1.000 13.000-2,1.000 14.000-5,-1.000 11.000-8,1.000 14.000-5,1.000 13.000-6,3.000 16.000-6,3.000 15.000-4,4.000 17.000-6,-1.000 17.000-6,-3.000 23.000-7,-3.000 22.000-9,-2.000 22.000-7,-3.000-2.000-5,1.000-25.000-3,-1.000-25.000-2,1.000-25.000-3,1.000-19.000-2,3.000-12.000-3,3.000-13.000-2,4.000-12.000-3</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2"/>
    </inkml:context>
    <inkml:brush xml:id="br0">
      <inkml:brushProperty name="width" value="0.0260940827429295" units="cm"/>
      <inkml:brushProperty name="height" value="0.0260940827429295" units="cm"/>
      <inkml:brushProperty name="color" value="#000000"/>
      <inkml:brushProperty name="ignorePressure" value="0"/>
    </inkml:brush>
  </inkml:definitions>
  <inkml:trace contextRef="#ctx0" brushRef="#br0">97900.000 37500.000 562,'-32.000'4.000'6,"-11.000"10.000"14,-14.000 10.000 12,-11.000 9.000 14,-7.000 7.000 4,0.000 7.000-2,0.000 6.000-3,0.000 7.000-3,1.000 5.000-4,4.000 7.000-7,3.000 6.000-5,3.000 7.000-7,4.000-1.000-5,7.000-6.000-3,6.000-6.000-5,7.000-6.000-2,5.000-7.000-5,7.000-6.000-5,6.000-6.000-3,7.000-6.000-5,8.000-10.000-2,14.000-12.000-3,11.000-13.000-1,14.000-12.000-2,13.000-19.000-4,16.000-25.000-5,15.000-25.000-5,17.000-25.000-6,5.000-15.000-2,-3.000-2.000 0,-3.000-3.000 1,-2.000-3.000 0,-9.000 7.000 4,-12.000 19.000 7,-13.000 19.000 7,-12.000 19.000 7</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3"/>
    </inkml:context>
    <inkml:brush xml:id="br0">
      <inkml:brushProperty name="width" value="0.0270956009626389" units="cm"/>
      <inkml:brushProperty name="height" value="0.0270956009626389" units="cm"/>
      <inkml:brushProperty name="color" value="#000000"/>
      <inkml:brushProperty name="ignorePressure" value="0"/>
    </inkml:brush>
  </inkml:definitions>
  <inkml:trace contextRef="#ctx0" brushRef="#br0">98100.000 37050.000 541,'21.000'-24.000'0,"-5.000"4.000"0,-7.000 3.000 0,-5.000 3.000 0,-3.000 3.000 5,4.000 3.000 11,3.000 3.000 11,3.000 4.000 10,6.000 1.000 5,9.000 0.000-1,10.000 0.000-2,10.000 0.000-2,2.000 3.000-3,-3.000 6.000-6,-3.000 7.000-6,-2.000 6.000-5,-5.000 4.000-7,-2.000 4.000-7,-3.000 3.000-7,-3.000 3.000-6,-9.000 1.000-7,-11.000 1.000-6,-14.000-1.000-7,-11.000 1.000-6,-14.000-1.000-3,-11.000 1.000 2,-14.000-1.000 1,-11.000 1.000 1,-7.000-3.000 3,0.000-2.000 4,0.000-3.000 3,0.000-3.000 3,6.000-4.000 6,13.000-3.000 7,12.000-3.000 7,13.000-2.000 8,18.000-6.000 8,26.000-6.000 10,24.000-6.000 10,26.000-6.000 11,13.000-4.000-1,4.000 1.000-8,3.000-1.000-10,3.000 1.000-9,-4.000-1.000-7,-8.000 1.000-7,-10.000-1.000-7,-9.000 1.000-6,-10.000-1.000-4,-9.000 1.000-1,-10.000-1.000-1,-8.000 1.000-1,-12.000 2.000 2,-12.000 7.000 2,-13.000 6.000 3,-12.000 7.000 4,-7.000 2.000 3,1.000 1.000 3,-1.000-1.000 4,1.000 1.000 4,1.000 2.000 3,3.000 7.000 5,3.000 6.000 5,4.000 7.000 5,4.000 4.000 2,6.000 3.000 2,7.000 3.000 1,6.000 4.000 1,4.000 4.000-1,4.000 6.000-4,3.000 7.000-5,3.000 6.000-3,3.000 4.000-4,3.000 4.000-2,3.000 3.000-2,4.000 3.000-2,-1.000-2.000-3,-3.000-6.000-2,-3.000-6.000-3,-2.000-6.000-1,-9.000-7.000-5,-12.000-6.000-3,-13.000-6.000-5,-12.000-6.000-4,-9.000-7.000-3,-2.000-6.000 1,-3.000-6.000-1,-3.000-6.000 0,-4.000-7.000 1,-3.000-6.000 0,-3.000-6.000 0,-2.000-6.000 2,2.000-10.000 1,9.000-12.000 4,10.000-13.000 4,10.000-12.000 3,10.000-7.000 4,13.000 1.000 4,12.000-1.000 2,13.000 1.000 4,12.000 1.000 3,13.000 3.000 0,12.000 3.000 1,13.000 4.000 1,9.000 1.000-2,6.000 0.000-3,7.000 0.000-3,6.000 0.000-3,3.000 3.000-8,0.000 6.000-10,0.000 7.000-10,0.000 6.000-10,-10.000 4.000-8,-18.000 4.000-4,-19.000 3.000-4,-18.000 3.000-5</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3"/>
    </inkml:context>
    <inkml:brush xml:id="br0">
      <inkml:brushProperty name="width" value="0.0185701679438353" units="cm"/>
      <inkml:brushProperty name="height" value="0.0185701679438353" units="cm"/>
      <inkml:brushProperty name="color" value="#000000"/>
      <inkml:brushProperty name="ignorePressure" value="0"/>
    </inkml:brush>
  </inkml:definitions>
  <inkml:trace contextRef="#ctx0" brushRef="#br0">100200.000 37350.000 789,'-2.000'-22.000'10,"-3.000"6.000"17,-3.000 7.000 20,-2.000 6.000 17,-3.000 4.000-11,1.000 4.000-44,-1.000 3.000-42,1.000 3.000-43</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5"/>
    </inkml:context>
    <inkml:brush xml:id="br0">
      <inkml:brushProperty name="width" value="0.0256415419280529" units="cm"/>
      <inkml:brushProperty name="height" value="0.0256415419280529" units="cm"/>
      <inkml:brushProperty name="color" value="#000000"/>
      <inkml:brushProperty name="ignorePressure" value="0"/>
    </inkml:brush>
  </inkml:definitions>
  <inkml:trace contextRef="#ctx0" brushRef="#br0">74350.000 42050.000 571,'-29.000'18.000'5,"45.000"-11.000"10,43.000-14.000 10,45.000-11.000 10,19.000-7.000 2,-3.000 0.000-6,-3.000 0.000-7,-2.000 0.000-5,-6.000 1.000-6,-6.000 4.000-3,-6.000 3.000-3,-6.000 3.000-4,-6.000 3.000-1,-2.000 3.000 2,-3.000 3.000 2,-3.000 4.000 1,-13.000-1.000-8,-22.000-3.000-16,-22.000-3.000-16,-21.000-2.000-18,-17.000-8.000-4,-8.000-8.000 8,-10.000-10.000 8,-9.000-9.000 8,-5.000-9.000 8,0.000-5.000 6,0.000-7.000 6,0.000-5.000 8,3.000-1.000 4,6.000 6.000 2,7.000 7.000 3,6.000 6.000 2,4.000 6.000 3,4.000 6.000 6,3.000 7.000 5,3.000 6.000 4,1.000 4.000 4,1.000 4.000 0,-1.000 3.000 1,1.000 3.000 1,-1.000 14.000 1,1.000 25.000 2,-1.000 25.000 0,1.000 25.000 1,-1.000 15.000-1,1.000 7.000-6,-1.000 6.000-5,1.000 7.000-6,-1.000 0.000-3,1.000-2.000-3,-1.000-3.000-2,1.000-3.000-3,-1.000-6.000-2,1.000-5.000-3,-1.000-7.000-2,1.000-5.000-2,1.000-6.000-2,3.000-3.000 0,3.000-3.000 0,4.000-2.000 1,1.000-5.000 0,0.000-2.000-1,0.000-3.000 0,0.000-3.000 0,1.000-2.000-1,4.000 0.000-1,3.000 0.000-1,3.000 0.000-1,1.000 0.000 0,1.000 0.000 1,-1.000 0.000 2,1.000 0.000 0,-1.000 1.000 1,1.000 4.000-2,-1.000 3.000-2,1.000 3.000-1,-3.000-2.000-1,-2.000-6.000-1,-3.000-6.000 0,-3.000-6.000 0,-6.000-7.000 0,-5.000-6.000 1,-7.000-6.000 1,-5.000-6.000 2,-4.000-6.000 0,0.000-2.000 2,0.000-3.000 0,0.000-3.000 0,0.000-6.000 1,0.000-5.000 0,0.000-7.000 0,0.000-5.000-1,3.000-4.000 0,6.000 0.000 1,7.000 0.000 1,6.000 0.000 1,3.000 0.000-1,0.000 0.000 1,0.000 0.000-1,0.000 0.000 1,0.000 0.000-1,0.000 0.000 1,0.000 0.000 0,0.000 0.000 0,-2.000-2.000-2,-3.000-3.000-6,-3.000-3.000-6,-2.000-2.000-4,-5.000-3.000-3,-2.000 1.000 2,-3.000-1.000 3,-3.000 1.000 1,-1.000 1.000 2,4.000 3.000 0,3.000 3.000 0,3.000 4.000 2,3.000 2.000 0,3.000 4.000 1,3.000 3.000 3,4.000 3.000 1,-1.000 1.000 0,-3.000 1.000-1,-3.000-1.000-1,-2.000 1.000-2</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6"/>
    </inkml:context>
    <inkml:brush xml:id="br0">
      <inkml:brushProperty name="width" value="0.0224204584956169" units="cm"/>
      <inkml:brushProperty name="height" value="0.0224204584956169" units="cm"/>
      <inkml:brushProperty name="color" value="#000000"/>
      <inkml:brushProperty name="ignorePressure" value="0"/>
    </inkml:brush>
  </inkml:definitions>
  <inkml:trace contextRef="#ctx0" brushRef="#br0">74200.000 42700.000 654,'-22.000'-46.000'-2,"6.000"10.000"5,7.000 10.000 5,6.000 9.000 3,9.000 4.000 9,13.000 1.000 9,12.000-1.000 11,13.000 1.000 10,7.000 5.000 1,4.000 14.000-10,3.000 11.000-10,3.000 14.000-10,-4.000 3.000-7,-8.000-2.000-4,-10.000-3.000-5,-9.000-3.000-5,-7.000-4.000-4,-3.000-3.000-6,-3.000-3.000-4,-2.000-2.000-6,-6.000-1.000-2,-6.000 3.000-1,-6.000 3.000-1,-6.000 4.000-1,-10.000 1.000 0,-12.000 0.000 3,-13.000 0.000 0,-12.000 0.000 3,-9.000 3.000 3,-2.000 6.000 6,-3.000 7.000 7,-3.000 6.000 6,-1.000 1.000 4,4.000-3.000 2,3.000-3.000 3,3.000-2.000 1,7.000-5.000 3,14.000-2.000-1,11.000-3.000 1,14.000-3.000 0,19.000-10.000-1,29.000-16.000-3,28.000-15.000-3,28.000-15.000-2,18.000-14.000-5,10.000-8.000-4,10.000-10.000-5,9.000-9.000-4,6.000-5.000-2,3.000 0.000 1,3.000 0.000 1,4.000 0.000 2,-6.000 3.000 0,-11.000 6.000-4,-14.000 7.000-2,-11.000 6.000-3,-15.000 9.000 0,-16.000 13.000 1,-15.000 12.000 3,-15.000 13.000 2,-17.000 7.000 4,-15.000 4.000 5,-15.000 3.000 6,-16.000 3.000 6,-15.000 6.000 5,-11.000 9.000 5,-14.000 10.000 4,-11.000 10.000 5,-6.000 0.000 2,4.000-5.000-2,3.000-7.000-1,3.000-5.000-1,6.000-6.000-2,9.000-3.000-2,10.000-3.000-3,10.000-2.000-2,16.000-1.000-4,26.000 3.000-5,24.000 3.000-6,26.000 4.000-4,13.000-1.000-3,4.000-3.000 0,3.000-3.000 1,3.000-2.000 1,-1.000-1.000-4,-2.000 3.000-8,-3.000 3.000-8,-3.000 4.000-9,-6.000-1.000-5,-5.000-3.000-2,-7.000-3.000-3,-5.000-2.000-2,-9.000-5.000 3,-9.000-2.000 6,-10.000-3.000 7,-8.000-3.000 7</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6"/>
    </inkml:context>
    <inkml:brush xml:id="br0">
      <inkml:brushProperty name="width" value="0.0198626220226288" units="cm"/>
      <inkml:brushProperty name="height" value="0.0198626220226288" units="cm"/>
      <inkml:brushProperty name="color" value="#000000"/>
      <inkml:brushProperty name="ignorePressure" value="0"/>
    </inkml:brush>
  </inkml:definitions>
  <inkml:trace contextRef="#ctx0" brushRef="#br0">76150.000 41000.000 738,'-4.000'-27.000'3,"-5.000"-3.000"5,-7.000-3.000 5,-5.000-2.000 6,0.000 13.000 6,10.000 31.000 7,10.000 32.000 7,9.000 31.000 6,9.000 17.000-3,9.000 3.000-17,10.000 3.000-15,10.000 4.000-15,0.000-7.000-17,-5.000-16.000-17,-7.000-15.000-17,-5.000-15.000-17</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6"/>
    </inkml:context>
    <inkml:brush xml:id="br0">
      <inkml:brushProperty name="width" value="0.026306850835681" units="cm"/>
      <inkml:brushProperty name="height" value="0.026306850835681" units="cm"/>
      <inkml:brushProperty name="color" value="#000000"/>
      <inkml:brushProperty name="ignorePressure" value="0"/>
    </inkml:brush>
  </inkml:definitions>
  <inkml:trace contextRef="#ctx0" brushRef="#br0">79000.000 41000.000 557,'-2.000'-47.000'0,"-3.000"6.000"0,-3.000 7.000 0,-2.000 6.000 0,-3.000 9.000 9,1.000 13.000 17,-1.000 12.000 19,1.000 13.000 17,-1.000 12.000 3,1.000 13.000-11,-1.000 12.000-12,1.000 13.000-12,-1.000 21.000-6,1.000 32.000-2,-1.000 31.000-3,1.000 32.000-2,-3.000 15.000-3,-2.000 0.000-5,-3.000 0.000-5,-3.000 0.000-4,1.000-7.000-7,6.000-11.000-8,7.000-14.000-10,6.000-11.000-8,4.000-15.000-5,4.000-16.000-3,3.000-15.000-2,3.000-15.000-3,6.000-18.000 1,9.000-19.000 5,10.000-18.000 4,10.000-19.000 5,-1.000-15.000 3,-9.000-8.000 1,-10.000-10.000 1,-8.000-9.000 2</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7"/>
    </inkml:context>
    <inkml:brush xml:id="br0">
      <inkml:brushProperty name="width" value="0.0242430027574301" units="cm"/>
      <inkml:brushProperty name="height" value="0.0242430027574301" units="cm"/>
      <inkml:brushProperty name="color" value="#000000"/>
      <inkml:brushProperty name="ignorePressure" value="0"/>
    </inkml:brush>
  </inkml:definitions>
  <inkml:trace contextRef="#ctx0" brushRef="#br0">79950.000 41850.000 604,'23.000'-71.000'4,"-3.000"10.000"8,-3.000 10.000 7,-2.000 9.000 7,-8.000 9.000 6,-8.000 9.000 5,-10.000 10.000 3,-9.000 10.000 5,-10.000 13.000-2,-9.000 19.000-5,-10.000 19.000-8,-8.000 19.000-5,-8.000 10.000-6,-2.000 4.000-6,-3.000 3.000-4,-3.000 3.000-6,-1.000-2.000-4,4.000-6.000-4,3.000-6.000-5,3.000-6.000-5,3.000-7.000 0,3.000-6.000 2,3.000-6.000 3,4.000-6.000 2,7.000-6.000 2,13.000-2.000 0,12.000-3.000 0,13.000-3.000 1,12.000-4.000 1,13.000-3.000 3,12.000-3.000 3,13.000-2.000 3,15.000-5.000 1,19.000-2.000 0,19.000-3.000-1,19.000-3.000 0,7.000-2.000-3,-3.000 0.000-3,-3.000 0.000-3,-2.000 0.000-5,-9.000 0.000-8,-12.000 0.000-15,-13.000 0.000-13,-12.000 0.000-14,-13.000 0.000-3,-12.000 0.000 8,-13.000 0.000 8,-12.000 0.000 8</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34150.000 51950.000,'-50.000'0.000,"0.000"25.000,0.000 0.000,-50.000 200.000,0.000 0.000,75.000-100.000,0.000 0.000,0.000 50.000,0.000 0.000,0.000-25.000,0.000 0.000,25.000-125.000</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7"/>
    </inkml:context>
    <inkml:brush xml:id="br0">
      <inkml:brushProperty name="width" value="0.0254971031099558" units="cm"/>
      <inkml:brushProperty name="height" value="0.0254971031099558" units="cm"/>
      <inkml:brushProperty name="color" value="#000000"/>
      <inkml:brushProperty name="ignorePressure" value="0"/>
    </inkml:brush>
  </inkml:definitions>
  <inkml:trace contextRef="#ctx0" brushRef="#br0">80850.000 42150.000 575,'0.000'-24.000'6,"0.000"4.000"-2,0.000 3.000-1,0.000 3.000-1,-2.000 4.000 1,-3.000 7.000 5,-3.000 6.000 6,-2.000 7.000 4,-6.000 7.000 5,-6.000 9.000 3,-6.000 10.000 3,-6.000 10.000 3,-4.000 4.000-1,1.000 0.000-6,-1.000 0.000-7,1.000 0.000-5,2.000-2.000-4,7.000-3.000-2,6.000-3.000-2,7.000-2.000-1,10.000-6.000-2,16.000-6.000-1,15.000-6.000-1,17.000-6.000-1,8.000-4.000 0,4.000 1.000 1,3.000-1.000 1,3.000 1.000 0,-2.000-3.000 0,-6.000-2.000-3,-6.000-3.000-2,-6.000-3.000-2,-9.000 1.000-3,-8.000 6.000-2,-10.000 7.000-2,-9.000 6.000-2,-13.000 6.000 0,-16.000 6.000 0,-15.000 7.000 1,-15.000 6.000 1,-9.000 1.000 1,1.000-3.000 1,-1.000-3.000 2,1.000-2.000 2,1.000-3.000 2,3.000 1.000 5,3.000-1.000 4,4.000 1.000 4,8.000-4.000 3,17.000-6.000 2,15.000-6.000 3,16.000-6.000 2,13.000-12.000-1,14.000-15.000-3,11.000-15.000-4,14.000-16.000-4,5.000-8.000-3,1.000 0.000-4,-1.000 0.000-3,1.000 0.000-5,-4.000 3.000-2,-6.000 6.000-3,-6.000 7.000-3,-6.000 6.000-3,-6.000 3.000-1,-2.000 0.000 1,-3.000 0.000 0,-3.000 0.000 1,-6.000 0.000 1,-5.000 0.000 2,-7.000 0.000 2,-5.000 0.000 1,-4.000 1.000 4,0.000 4.000 5,0.000 3.000 4,0.000 3.000 5,0.000 4.000 10,0.000 7.000 16,0.000 6.000 16,0.000 7.000 16,0.000 7.000 2,0.000 9.000-13,0.000 10.000-12,0.000 10.000-13,-4.000 19.000-8,-5.000 32.000-3,-7.000 31.000-3,-5.000 32.000-4,-3.000 22.000-4,4.000 17.000-1,3.000 15.000-4,3.000 16.000-1,1.000-1.000-3,1.000-15.000 1,-1.000-15.000 0,1.000-16.000 0,-1.000-27.000-13,1.000-37.000-27,-1.000-38.000-26,1.000-37.000-26</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7"/>
    </inkml:context>
    <inkml:brush xml:id="br0">
      <inkml:brushProperty name="width" value="0.0247014835476875" units="cm"/>
      <inkml:brushProperty name="height" value="0.0247014835476875" units="cm"/>
      <inkml:brushProperty name="color" value="#000000"/>
      <inkml:brushProperty name="ignorePressure" value="0"/>
    </inkml:brush>
  </inkml:definitions>
  <inkml:trace contextRef="#ctx0" brushRef="#br0">81000.000 42850.000 593,'3.000'-22.000'26,"6.000"6.000"3,7.000 7.000 2,6.000 6.000 2,7.000 1.000 2,10.000-3.000-2,10.000-3.000-1,9.000-2.000-1,2.000-1.000-3,-2.000 3.000-4,-3.000 3.000-6,-3.000 4.000-5,-7.000 5.000-2,-9.000 10.000-3,-10.000 10.000 0,-8.000 9.000-3,-12.000 10.000 1,-12.000 14.000 2,-13.000 11.000 2,-12.000 14.000 3,-13.000 7.000-9,-12.000 3.000-15,-13.000 3.000-18,-12.000 4.000-16,-2.000-7.000-9,9.000-16.000-1,10.000-15.000-1,10.000-15.000-1,8.000-12.000 4,10.000-6.000 8,10.000-6.000 7,9.000-6.000 8</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8"/>
    </inkml:context>
    <inkml:brush xml:id="br0">
      <inkml:brushProperty name="width" value="0.0252909027040005" units="cm"/>
      <inkml:brushProperty name="height" value="0.0252909027040005" units="cm"/>
      <inkml:brushProperty name="color" value="#000000"/>
      <inkml:brushProperty name="ignorePressure" value="0"/>
    </inkml:brush>
  </inkml:definitions>
  <inkml:trace contextRef="#ctx0" brushRef="#br0">82300.000 43050.000 579,'-46.000'1.000'5,"10.000"4.000"8,10.000 3.000 8,9.000 3.000 9,6.000 3.000 7,3.000 3.000 5,3.000 3.000 6,4.000 4.000 4,2.000 5.000-1,4.000 10.000-11,3.000 10.000-11,3.000 9.000-10,-1.000 6.000-7,-2.000 3.000-3,-3.000 3.000-1,-3.000 4.000-4,-1.000-1.000-5,4.000-3.000-11,3.000-3.000-10,3.000-2.000-11,-1.000-6.000-10,-2.000-6.000-12,-3.000-6.000-11,-3.000-6.000-12</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8"/>
    </inkml:context>
    <inkml:brush xml:id="br0">
      <inkml:brushProperty name="width" value="0.0244208518415689" units="cm"/>
      <inkml:brushProperty name="height" value="0.0244208518415689" units="cm"/>
      <inkml:brushProperty name="color" value="#000000"/>
      <inkml:brushProperty name="ignorePressure" value="0"/>
    </inkml:brush>
  </inkml:definitions>
  <inkml:trace contextRef="#ctx0" brushRef="#br0">83250.000 42400.000 600,'-46.000'-2.000'0,"10.000"-3.000"0,10.000-3.000 0,9.000-2.000 0,15.000-3.000 9,22.000 1.000 18,22.000-1.000 17,23.000 1.000 19,14.000-1.000 3,10.000 1.000-10,10.000-1.000-10,9.000 1.000-10,2.000 1.000-10,-2.000 3.000-8,-3.000 3.000-10,-3.000 4.000-7,-6.000 2.000-7,-5.000 4.000 0,-7.000 3.000-3,-5.000 3.000-1,-12.000 3.000-6,-16.000 3.000-10,-15.000 3.000-11,-15.000 4.000-11,-9.000-1.000-6,1.000-3.000 0,-1.000-3.000-1,1.000-2.000-1</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19"/>
    </inkml:context>
    <inkml:brush xml:id="br0">
      <inkml:brushProperty name="width" value="0.0235314555466175" units="cm"/>
      <inkml:brushProperty name="height" value="0.0235314555466175" units="cm"/>
      <inkml:brushProperty name="color" value="#000000"/>
      <inkml:brushProperty name="ignorePressure" value="0"/>
    </inkml:brush>
  </inkml:definitions>
  <inkml:trace contextRef="#ctx0" brushRef="#br0">83600.000 43000.000 623,'-24.000'0.000'0,"4.000"0.000"0,3.000 0.000 0,3.000 0.000 0,1.000-2.000 8,1.000-3.000 16,-1.000-3.000 16,1.000-2.000 16,13.000-3.000 4,29.000 1.000-9,28.000-1.000-7,28.000 1.000-9,18.000 1.000-8,10.000 3.000-9,10.000 3.000-7,9.000 4.000-8,1.000 4.000-5,-6.000 6.000 1,-6.000 7.000 1,-6.000 6.000 1,-15.000 1.000-14,-21.000-3.000-26,-22.000-3.000-26,-22.000-2.000-28</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1"/>
    </inkml:context>
    <inkml:brush xml:id="br0">
      <inkml:brushProperty name="width" value="0.024078693240881" units="cm"/>
      <inkml:brushProperty name="height" value="0.024078693240881" units="cm"/>
      <inkml:brushProperty name="color" value="#000000"/>
      <inkml:brushProperty name="ignorePressure" value="0"/>
    </inkml:brush>
  </inkml:definitions>
  <inkml:trace contextRef="#ctx0" brushRef="#br0">86000.000 41700.000 609,'1.000'-40.000'8,"4.000"23.000"16,3.000 22.000 16,3.000 22.000 15,-1.000 12.000 4,-2.000 3.000-10,-3.000 3.000-10,-3.000 4.000-11,-2.000 8.000-6,0.000 17.000-2,0.000 15.000-3,0.000 16.000-3,-4.000 9.000-3,-5.000 3.000-6,-7.000 3.000-7,-5.000 4.000-5,-1.000-4.000-8,6.000-9.000-8,7.000-10.000-9,6.000-8.000-8,3.000-14.000-5,0.000-15.000-1,0.000-15.000 0,0.000-16.000-1,1.000-10.000 2,4.000-3.000 5,3.000-3.000 5,3.000-2.000 4</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2"/>
    </inkml:context>
    <inkml:brush xml:id="br0">
      <inkml:brushProperty name="width" value="0.0229150224477053" units="cm"/>
      <inkml:brushProperty name="height" value="0.0229150224477053" units="cm"/>
      <inkml:brushProperty name="color" value="#000000"/>
      <inkml:brushProperty name="ignorePressure" value="0"/>
    </inkml:brush>
  </inkml:definitions>
  <inkml:trace contextRef="#ctx0" brushRef="#br0">87850.000 41950.000 640,'-4.000'-22.000'0,"-5.000"6.000"0,-7.000 7.000 0,-5.000 6.000 0,-4.000 7.000 5,0.000 10.000 12,0.000 10.000 11,0.000 9.000 11,-2.000 9.000 3,-3.000 9.000-2,-3.000 10.000-4,-2.000 10.000-2,-5.000 4.000-5,-2.000 0.000-4,-3.000 0.000-4,-3.000 0.000-5,-4.000-2.000-4,-3.000-3.000-4,-3.000-3.000-2,-2.000-2.000-4,0.000-6.000-7,7.000-6.000-9,6.000-6.000-10,7.000-6.000-9,2.000-7.000-5,1.000-6.000 2,-1.000-6.000 1,1.000-6.000 1,2.000-10.000-1,7.000-12.000-3,6.000-13.000-4,7.000-12.000-2</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2"/>
    </inkml:context>
    <inkml:brush xml:id="br0">
      <inkml:brushProperty name="width" value="0.026003509759903" units="cm"/>
      <inkml:brushProperty name="height" value="0.026003509759903" units="cm"/>
      <inkml:brushProperty name="color" value="#000000"/>
      <inkml:brushProperty name="ignorePressure" value="0"/>
    </inkml:brush>
  </inkml:definitions>
  <inkml:trace contextRef="#ctx0" brushRef="#br0">86750.000 42250.000 564,'1.000'-24.000'1,"4.000"4.000"5,3.000 3.000 3,3.000 3.000 3,1.000 1.000 6,1.000 1.000 7,-1.000-1.000 7,1.000 1.000 7,4.000 5.000 2,9.000 14.000-3,10.000 11.000-3,10.000 14.000-2,2.000 11.000-4,-3.000 14.000-5,-3.000 11.000-4,-2.000 14.000-5,-3.000 5.000-2,1.000 1.000 0,-1.000-1.000-1,1.000 1.000 0,-1.000-6.000-3,1.000-8.000-10,-1.000-10.000-7,1.000-9.000-9,-3.000-12.000-12,-2.000-11.000-17,-3.000-14.000-16,-3.000-11.000-17,-4.000-7.000 0,-3.000 0.000 12,-3.000 0.000 15,-2.000 0.000 14</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2"/>
    </inkml:context>
    <inkml:brush xml:id="br0">
      <inkml:brushProperty name="width" value="0.0264904499053955" units="cm"/>
      <inkml:brushProperty name="height" value="0.0264904499053955" units="cm"/>
      <inkml:brushProperty name="color" value="#000000"/>
      <inkml:brushProperty name="ignorePressure" value="0"/>
    </inkml:brush>
  </inkml:definitions>
  <inkml:trace contextRef="#ctx0" brushRef="#br0">88600.000 41950.000 553,'0.000'-46.000'0,"0.000"10.000"0,0.000 10.000 0,0.000 9.000 0,-2.000 6.000 5,-3.000 3.000 8,-3.000 3.000 10,-2.000 4.000 9,-3.000 5.000 7,1.000 10.000 5,-1.000 10.000 5,1.000 9.000 4,-1.000 10.000-1,1.000 14.000-9,-1.000 11.000-9,1.000 14.000-8,-1.000 7.000-8,1.000 3.000-7,-1.000 3.000-6,1.000 4.000-8,-3.000-1.000-8,-2.000-3.000-10,-3.000-3.000-10,-3.000-2.000-10,5.000-15.000-8,17.000-25.000-7,15.000-25.000-7,16.000-25.000-6,5.000-15.000 2,-2.000-2.000 15,-3.000-3.000 13,-3.000-3.000 14</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2"/>
    </inkml:context>
    <inkml:brush xml:id="br0">
      <inkml:brushProperty name="width" value="0.029670849442482" units="cm"/>
      <inkml:brushProperty name="height" value="0.029670849442482" units="cm"/>
      <inkml:brushProperty name="color" value="#000000"/>
      <inkml:brushProperty name="ignorePressure" value="0"/>
    </inkml:brush>
  </inkml:definitions>
  <inkml:trace contextRef="#ctx0" brushRef="#br0">89250.000 42100.000 494,'0.000'-25.000'4,"0.000"0.000"10,0.000 0.000 10,0.000 0.000 8,0.000 6.000 9,0.000 13.000 6,0.000 12.000 8,0.000 13.000 6,-4.000 13.000-3,-5.000 17.000-11,-7.000 15.000-11,-5.000 16.000-12,-3.000 5.000-7,4.000-2.000-4,3.000-3.000-4,3.000-3.000-2,3.000-6.000-3,3.000-5.000 0,3.000-7.000 0,4.000-5.000-1,5.000-9.000-1,10.000-9.000-4,10.000-10.000-4,9.000-8.000-3,7.000-11.000-3,7.000-8.000-4,6.000-10.000-2,7.000-9.000-4,0.000-12.000-1,-2.000-11.000-1,-3.000-14.000 1,-3.000-11.000-1,-7.000-6.000 1,-9.000 4.000 3,-10.000 3.000 3,-8.000 3.000 3,-8.000 3.000 1,-2.000 3.000 3,-3.000 3.000 1,-3.000 4.000 1,-7.000 4.000 2,-9.000 6.000 2,-10.000 7.000 2,-8.000 6.000 2,-6.000 6.000-2,1.000 6.000-5,-1.000 7.000-6,1.000 6.000-7,2.000 4.000-3,7.000 4.000-4,6.000 3.000-3,7.000 3.000-4,2.000 1.000 1,1.000 1.000 4,-1.000-1.000 4,1.000 1.000 4</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34050.000 51000.000,'100.000'0.000,"0.000"25.000,0.000 0.000,75.000 100.000,0.000 0.000,100.000 50.000,0.000 0.000,0.000 0.000,0.000 0.000,-50.000-50.000,0.000 0.000,-75.000-50.000,0.000 0.000,-100.000 25.000,0.000 0.000,-50.000-50.000</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3"/>
    </inkml:context>
    <inkml:brush xml:id="br0">
      <inkml:brushProperty name="width" value="0.0228870939463377" units="cm"/>
      <inkml:brushProperty name="height" value="0.0228870939463377" units="cm"/>
      <inkml:brushProperty name="color" value="#000000"/>
      <inkml:brushProperty name="ignorePressure" value="0"/>
    </inkml:brush>
  </inkml:definitions>
  <inkml:trace contextRef="#ctx0" brushRef="#br0">89900.000 41300.000 640,'70.000'0.000'144,"-9.000"0.000"-38,-10.000 0.000-37,-8.000 0.000-36,-4.000 0.000-25,3.000 0.000-12,3.000 0.000-12,4.000 0.000-12,-3.000 0.000-11,-5.000 0.000-10,-7.000 0.000-12,-5.000 0.000-11,-6.000-2.000 3,-3.000-3.000 14,-3.000-3.000 14,-2.000-2.000 15</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3"/>
    </inkml:context>
    <inkml:brush xml:id="br0">
      <inkml:brushProperty name="width" value="0.0256903171539307" units="cm"/>
      <inkml:brushProperty name="height" value="0.0256903171539307" units="cm"/>
      <inkml:brushProperty name="color" value="#000000"/>
      <inkml:brushProperty name="ignorePressure" value="0"/>
    </inkml:brush>
  </inkml:definitions>
  <inkml:trace contextRef="#ctx0" brushRef="#br0">90800.000 40800.000 570,'-22.000'-16.000'41,"6.000"19.000"11,7.000 19.000 9,6.000 19.000 11,1.000 12.000-2,-3.000 6.000-16,-3.000 7.000-14,-2.000 6.000-16,-3.000 4.000-12,1.000 4.000-9,-1.000 3.000-9,1.000 3.000-9,1.000-2.000-9,3.000-6.000-10,3.000-6.000-10,4.000-6.000-9,1.000-9.000-5,0.000-8.000 1,0.000-10.000 1,0.000-9.000 1</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3"/>
    </inkml:context>
    <inkml:brush xml:id="br0">
      <inkml:brushProperty name="width" value="0.0220377780497074" units="cm"/>
      <inkml:brushProperty name="height" value="0.0220377780497074" units="cm"/>
      <inkml:brushProperty name="color" value="#000000"/>
      <inkml:brushProperty name="ignorePressure" value="0"/>
    </inkml:brush>
  </inkml:definitions>
  <inkml:trace contextRef="#ctx0" brushRef="#br0">91250.000 40350.000 665,'3.000'-21.000'60,"6.000"10.000"-2,7.000 10.000-2,6.000 9.000-2,1.000 6.000-8,-3.000 3.000-12,-3.000 3.000-14,-2.000 4.000-14,-5.000 4.000-8,-2.000 6.000-7,-3.000 7.000-7,-3.000 6.000-5,-7.000-1.000-2,-9.000-5.000 3,-10.000-7.000 2,-8.000-5.000 4,-4.000-4.000 0,3.000 0.000 0,3.000 0.000-2,4.000 0.000 0,8.000-4.000 6,17.000-5.000 13,15.000-7.000 13,16.000-5.000 12,9.000-3.000 4,3.000 4.000-6,3.000 3.000-6,4.000 3.000-5,-4.000 4.000-5,-9.000 7.000-3,-10.000 6.000-2,-8.000 7.000-4,-11.000 4.000-1,-8.000 3.000 1,-10.000 3.000 0,-9.000 4.000 1,-10.000 1.000 0,-9.000 0.000-1,-10.000 0.000-1,-8.000 0.000 0,-3.000-2.000-2,7.000-3.000-3,6.000-3.000-4,7.000-2.000-4,5.000-6.000-4,7.000-6.000-4,6.000-6.000-5,7.000-6.000-4,5.000-4.000-6,7.000 1.000-6,6.000-1.000-6,7.000 1.000-5</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4"/>
    </inkml:context>
    <inkml:brush xml:id="br0">
      <inkml:brushProperty name="width" value="0.0210179537534714" units="cm"/>
      <inkml:brushProperty name="height" value="0.0210179537534714" units="cm"/>
      <inkml:brushProperty name="color" value="#000000"/>
      <inkml:brushProperty name="ignorePressure" value="0"/>
    </inkml:brush>
  </inkml:definitions>
  <inkml:trace contextRef="#ctx0" brushRef="#br0">91700.000 41200.000 697,'26.000'28.000'69,"4.000"6.000"-5,3.000 7.000-4,3.000 6.000-5,-1.000-1.000-15,-2.000-5.000-26,-3.000-7.000-24,-3.000-5.000-26,-4.000-6.000-14,-3.000-3.000-5,-3.000-3.000-4,-2.000-2.000-5</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4"/>
    </inkml:context>
    <inkml:brush xml:id="br0">
      <inkml:brushProperty name="width" value="0.0277503952383995" units="cm"/>
      <inkml:brushProperty name="height" value="0.0277503952383995" units="cm"/>
      <inkml:brushProperty name="color" value="#000000"/>
      <inkml:brushProperty name="ignorePressure" value="0"/>
    </inkml:brush>
  </inkml:definitions>
  <inkml:trace contextRef="#ctx0" brushRef="#br0">92650.000 40350.000 528,'0.000'100.000'175,"0.000"0.000"-42,0.000 0.000-44,0.000 0.000-43,1.000 7.000-26,4.000 17.000-11,3.000 15.000-11,3.000 16.000-10,-1.000-2.000-10,-2.000-19.000-10,-3.000-18.000-9,-3.000-19.000-11,-2.000-16.000-5,0.000-12.000-2,0.000-13.000-3,0.000-12.000-3</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4"/>
    </inkml:context>
    <inkml:brush xml:id="br0">
      <inkml:brushProperty name="width" value="0.0263054203242064" units="cm"/>
      <inkml:brushProperty name="height" value="0.0263054203242064" units="cm"/>
      <inkml:brushProperty name="color" value="#000000"/>
      <inkml:brushProperty name="ignorePressure" value="0"/>
    </inkml:brush>
  </inkml:definitions>
  <inkml:trace contextRef="#ctx0" brushRef="#br0">78800.000 45850.000 557,'0.000'-46.000'0,"0.000"10.000"0,0.000 10.000 0,0.000 9.000 0,1.000 6.000 8,4.000 3.000 17,3.000 3.000 16,3.000 4.000 16,1.000 15.000 4,1.000 28.000-10,-1.000 28.000-9,1.000 29.000-10,-3.000 19.000-7,-2.000 14.000-2,-3.000 11.000-3,-3.000 14.000-4,-2.000 7.000-2,0.000 3.000-2,0.000 3.000-4,0.000 4.000-1,-2.000-4.000-7,-3.000-9.000-6,-3.000-10.000-8,-2.000-8.000-8,0.000-15.000-5,7.000-19.000-1,6.000-18.000-3,7.000-19.000-1</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5"/>
    </inkml:context>
    <inkml:brush xml:id="br0">
      <inkml:brushProperty name="width" value="0.0215294267982244" units="cm"/>
      <inkml:brushProperty name="height" value="0.0215294267982244" units="cm"/>
      <inkml:brushProperty name="color" value="#000000"/>
      <inkml:brushProperty name="ignorePressure" value="0"/>
    </inkml:brush>
  </inkml:definitions>
  <inkml:trace contextRef="#ctx0" brushRef="#br0">80200.000 46400.000 681,'-4.000'-46.000'4,"-5.000"10.000"9,-7.000 10.000 8,-5.000 9.000 9,-9.000 18.000 6,-9.000 29.000 4,-10.000 28.000 2,-8.000 28.000 4,-8.000 15.000-4,-2.000 4.000-14,-3.000 3.000-13,-3.000 3.000-13,-1.000-2.000-8,4.000-6.000-3,3.000-6.000-2,3.000-6.000-2,4.000-12.000 0,7.000-15.000 1,6.000-15.000 2,7.000-16.000 1,10.000-8.000 4,16.000 0.000 4,15.000 0.000 4,17.000 0.000 5,16.000-4.000 2,19.000-5.000 1,19.000-7.000 1,19.000-5.000 1,7.000-3.000-1,-3.000 4.000-7,-3.000 3.000-4,-2.000 3.000-5,-8.000 3.000-8,-8.000 3.000-11,-10.000 3.000-11,-9.000 4.000-11,-10.000-1.000-5,-9.000-3.000 0,-10.000-3.000 0,-8.000-2.000-1</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5"/>
    </inkml:context>
    <inkml:brush xml:id="br0">
      <inkml:brushProperty name="width" value="0.0257887504994869" units="cm"/>
      <inkml:brushProperty name="height" value="0.0257887504994869" units="cm"/>
      <inkml:brushProperty name="color" value="#000000"/>
      <inkml:brushProperty name="ignorePressure" value="0"/>
    </inkml:brush>
  </inkml:definitions>
  <inkml:trace contextRef="#ctx0" brushRef="#br0">81050.000 46800.000 568,'21.000'-24.000'0,"-5.000"4.000"0,-7.000 3.000 0,-5.000 3.000 0,-9.000 7.000 7,-9.000 14.000 15,-10.000 11.000 13,-8.000 14.000 14,-8.000 11.000 3,-2.000 14.000-9,-3.000 11.000-10,-3.000 14.000-10,1.000 2.000-9,6.000-6.000-7,7.000-6.000-9,6.000-6.000-8,4.000-10.000-4,4.000-12.000 0,3.000-13.000 0,3.000-12.000 0,6.000-9.000 2,9.000-2.000 3,10.000-3.000 3,10.000-3.000 4,7.000-2.000 1,6.000 0.000 2,7.000 0.000 2,6.000 0.000 2,1.000 0.000 0,-3.000 0.000 2,-3.000 0.000-1,-2.000 0.000 1,-8.000 3.000 0,-8.000 6.000-2,-10.000 7.000-1,-9.000 6.000-2,-10.000 7.000 0,-9.000 10.000-1,-10.000 10.000 0,-8.000 9.000-1,-8.000 2.000-1,-2.000-2.000-3,-3.000-3.000-3,-3.000-3.000-2,-2.000-4.000-1,0.000-3.000-1,0.000-3.000 0,0.000-2.000 0,9.000-9.000 3,19.000-12.000 6,19.000-13.000 6,19.000-12.000 6,15.000-12.000 2,13.000-8.000-2,12.000-10.000-3,13.000-9.000-2,4.000-4.000-1,-3.000 4.000 0,-3.000 3.000 1,-2.000 3.000 0,-5.000 1.000-4,-2.000 1.000-7,-3.000-1.000-8,-3.000 1.000-7,-7.000 2.000-4,-9.000 7.000 0,-10.000 6.000 1,-8.000 7.000-1,-9.000 2.000 9,-6.000 1.000 15,-6.000-1.000 16,-6.000 1.000 16,-2.000 13.000 8,3.000 29.000 3,3.000 28.000 1,4.000 28.000 1,-1.000 17.000-2,-3.000 6.000-7,-3.000 7.000-8,-2.000 6.000-7,-3.000 12.000-8,1.000 19.000-9,-1.000 19.000-11,1.000 19.000-8,-1.000 7.000-9,1.000-3.000-9,-1.000-3.000-8,1.000-2.000-8,1.000-22.000-1,3.000-36.000 9,3.000-39.000 8,4.000-36.000 9,-1.000-22.000 1,-3.000-2.000-5,-3.000-3.000-4,-2.000-3.000-4</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6"/>
    </inkml:context>
    <inkml:brush xml:id="br0">
      <inkml:brushProperty name="width" value="0.0231829918920994" units="cm"/>
      <inkml:brushProperty name="height" value="0.0231829918920994" units="cm"/>
      <inkml:brushProperty name="color" value="#000000"/>
      <inkml:brushProperty name="ignorePressure" value="0"/>
    </inkml:brush>
  </inkml:definitions>
  <inkml:trace contextRef="#ctx0" brushRef="#br0">81250.000 47750.000 632,'3.000'-44.000'-1,"6.000"13.000"13,7.000 12.000 12,6.000 13.000 13,6.000 4.000 4,6.000-3.000-2,7.000-3.000-4,6.000-2.000-2,1.000-1.000-3,-3.000 3.000-4,-3.000 3.000-3,-2.000 4.000-5,-6.000 4.000-3,-6.000 6.000-2,-6.000 7.000-2,-6.000 6.000-4,-7.000 7.000-3,-6.000 10.000-4,-6.000 10.000-7,-6.000 9.000-4,-12.000 6.000-5,-15.000 3.000-7,-15.000 3.000-6,-16.000 4.000-6,-1.000-6.000 0,17.000-11.000 5,15.000-14.000 7,16.000-11.000 6,5.000-9.000-2,-2.000-3.000-9,-3.000-3.000-11,-3.000-2.000-9</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6"/>
    </inkml:context>
    <inkml:brush xml:id="br0">
      <inkml:brushProperty name="width" value="0.0216470435261726" units="cm"/>
      <inkml:brushProperty name="height" value="0.0216470435261726" units="cm"/>
      <inkml:brushProperty name="color" value="#000000"/>
      <inkml:brushProperty name="ignorePressure" value="0"/>
    </inkml:brush>
  </inkml:definitions>
  <inkml:trace contextRef="#ctx0" brushRef="#br0">82200.000 47750.000 677,'25.000'-22.000'8,"0.000"6.000"16,0.000 7.000 17,0.000 6.000 15,0.000 6.000 3,0.000 6.000-13,0.000 7.000-12,0.000 6.000-12,-4.000 6.000-8,-5.000 6.000-4,-7.000 7.000-4,-5.000 6.000-3,-11.000 3.000-6,-11.000 0.000-4,-14.000 0.000-7,-11.000 0.000-5,-4.000-4.000-1,6.000-5.000 2,7.000-7.000 3,6.000-5.000 1,9.000-8.000 4,13.000-5.000 3,12.000-7.000 3,13.000-5.000 3,12.000-6.000-1,13.000-3.000-3,12.000-3.000-4,13.000-2.000-3,-1.000-3.000-9,-11.000 1.000-10,-14.000-1.000-12,-11.000 1.000-11</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34400.000 52950.000,'-50.000'0.000,"25.000"-25.000,0.000 0.000,150.000 25.000,0.000 0.000,75.000-25.000,0.000 0.000,-25.000 25.000,0.000 0.000,-100.000 75.000,0.000 0.000,-75.000 75.000,0.000 0.000,-100.000 25.000,0.000 0.000,25.000-50.000,0.000 0.000,-25.000-25.000,0.000 0.000,75.000-75.000,0.000 0.000,25.000-100.000,0.000 0.000,0.000 50.000,0.000 0.000,25.000-75.000</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6"/>
    </inkml:context>
    <inkml:brush xml:id="br0">
      <inkml:brushProperty name="width" value="0.0198993757367134" units="cm"/>
      <inkml:brushProperty name="height" value="0.0198993757367134" units="cm"/>
      <inkml:brushProperty name="color" value="#000000"/>
      <inkml:brushProperty name="ignorePressure" value="0"/>
    </inkml:brush>
  </inkml:definitions>
  <inkml:trace contextRef="#ctx0" brushRef="#br0">83750.000 46950.000 737,'28.000'-22.000'6,"6.000"6.000"13,7.000 7.000 13,6.000 6.000 13,6.000 3.000 3,6.000 0.000-8,7.000 0.000-9,6.000 0.000-7,-2.000 0.000-9,-9.000 0.000-13,-10.000 0.000-10,-8.000 0.000-12,-11.000 4.000-8,-8.000 10.000-6,-10.000 10.000-6,-9.000 9.000-5,-7.000 2.000-1,-3.000-2.000 4,-3.000-3.000 2,-2.000-3.000 4</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6"/>
    </inkml:context>
    <inkml:brush xml:id="br0">
      <inkml:brushProperty name="width" value="0.0213100723922253" units="cm"/>
      <inkml:brushProperty name="height" value="0.0213100723922253" units="cm"/>
      <inkml:brushProperty name="color" value="#000000"/>
      <inkml:brushProperty name="ignorePressure" value="0"/>
    </inkml:brush>
  </inkml:definitions>
  <inkml:trace contextRef="#ctx0" brushRef="#br0">83600.000 47600.000 688,'-41.000'0.000'7,"19.000"0.000"15,19.000 0.000 14,19.000 0.000 14,18.000 0.000 3,19.000 0.000-11,19.000 0.000-10,19.000 0.000-11,9.000 1.000-7,0.000 4.000-3,0.000 3.000-3,0.000 3.000-3,-11.000 1.000-3,-22.000 1.000 1,-22.000-1.000 0,-21.000 1.000 0,-10.000-1.000-13,3.000 1.000-25,3.000-1.000-24,4.000 1.000-26</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7"/>
    </inkml:context>
    <inkml:brush xml:id="br0">
      <inkml:brushProperty name="width" value="0.0282926578074694" units="cm"/>
      <inkml:brushProperty name="height" value="0.0282926578074694" units="cm"/>
      <inkml:brushProperty name="color" value="#000000"/>
      <inkml:brushProperty name="ignorePressure" value="0"/>
    </inkml:brush>
  </inkml:definitions>
  <inkml:trace contextRef="#ctx0" brushRef="#br0">86250.000 46400.000 518,'-46.000'-21.000'10,"10.000"10.000"19,10.000 10.000 20,9.000 9.000 20,6.000 13.000 4,3.000 20.000-12,3.000 18.000-13,4.000 20.000-12,2.000 14.000-8,4.000 14.000-3,3.000 11.000-4,3.000 14.000-3,-1.000 7.000-6,-2.000 3.000-10,-3.000 3.000-8,-3.000 4.000-9,-4.000-4.000-8,-3.000-9.000-9,-3.000-10.000-9,-2.000-8.000-7,-1.000-17.000-1,3.000-21.000 7,3.000-22.000 9,4.000-22.000 8</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7"/>
    </inkml:context>
    <inkml:brush xml:id="br0">
      <inkml:brushProperty name="width" value="0.0262013878673315" units="cm"/>
      <inkml:brushProperty name="height" value="0.0262013878673315" units="cm"/>
      <inkml:brushProperty name="color" value="#000000"/>
      <inkml:brushProperty name="ignorePressure" value="0"/>
    </inkml:brush>
  </inkml:definitions>
  <inkml:trace contextRef="#ctx0" brushRef="#br0">87450.000 46500.000 559,'-2.000'-22.000'0,"-3.000"6.000"0,-3.000 7.000 0,-2.000 6.000 0,-3.000 1.000 7,1.000-3.000 13,-1.000-3.000 13,1.000-2.000 13,-3.000 5.000 4,-2.000 16.000-5,-3.000 15.000-4,-3.000 17.000-5,-4.000 13.000-4,-3.000 13.000-3,-3.000 12.000-3,-2.000 13.000-2,-3.000 6.000-4,1.000 0.000-5,-1.000 0.000-4,1.000 0.000-6,-4.000-5.000-4,-6.000-9.000-8,-6.000-10.000-7,-6.000-8.000-6,-1.000-12.000-10,7.000-12.000-10,6.000-13.000-13,7.000-12.000-10,5.000-10.000-2,7.000-6.000 11,6.000-6.000 10,7.000-6.000 10,2.000-6.000 6,1.000-2.000 3,-1.000-3.000 2,1.000-3.000 3</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7"/>
    </inkml:context>
    <inkml:brush xml:id="br0">
      <inkml:brushProperty name="width" value="0.0257540289312601" units="cm"/>
      <inkml:brushProperty name="height" value="0.0257540289312601" units="cm"/>
      <inkml:brushProperty name="color" value="#000000"/>
      <inkml:brushProperty name="ignorePressure" value="0"/>
    </inkml:brush>
  </inkml:definitions>
  <inkml:trace contextRef="#ctx0" brushRef="#br0">86400.000 46850.000 569,'26.000'3.000'7,"4.000"6.000"14,3.000 7.000 14,3.000 6.000 14,3.000 6.000 5,3.000 6.000-5,3.000 7.000-4,4.000 6.000-5,5.000 7.000-4,10.000 10.000-4,10.000 10.000-5,9.000 9.000-4,-2.000-1.000-11,-12.000-8.000-14,-13.000-10.000-16,-12.000-9.000-16,-9.000-10.000-13,-2.000-9.000-12,-3.000-10.000-10,-3.000-8.000-12</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7"/>
    </inkml:context>
    <inkml:brush xml:id="br0">
      <inkml:brushProperty name="width" value="0.0292953476309776" units="cm"/>
      <inkml:brushProperty name="height" value="0.0292953476309776" units="cm"/>
      <inkml:brushProperty name="color" value="#000000"/>
      <inkml:brushProperty name="ignorePressure" value="0"/>
    </inkml:brush>
  </inkml:definitions>
  <inkml:trace contextRef="#ctx0" brushRef="#br0">88450.000 45900.000 500,'-47.000'3.000'9,"6.000"6.000"17,7.000 7.000 17,6.000 6.000 17,6.000 7.000 6,6.000 10.000-5,7.000 10.000-7,6.000 9.000-5,1.000 9.000-7,-3.000 9.000-8,-3.000 10.000-9,-2.000 10.000-7,-3.000 8.000-8,1.000 10.000-8,-1.000 10.000-6,1.000 9.000-8,-3.000-1.000-4,-2.000-8.000-1,-3.000-10.000-2,-3.000-9.000-1,-1.000-13.000-4,4.000-16.000-9,3.000-15.000-8,3.000-15.000-8</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8"/>
    </inkml:context>
    <inkml:brush xml:id="br0">
      <inkml:brushProperty name="width" value="0.0296254381537437" units="cm"/>
      <inkml:brushProperty name="height" value="0.0296254381537437" units="cm"/>
      <inkml:brushProperty name="color" value="#000000"/>
      <inkml:brushProperty name="ignorePressure" value="0"/>
    </inkml:brush>
  </inkml:definitions>
  <inkml:trace contextRef="#ctx0" brushRef="#br0">88900.000 46350.000 495,'-25.000'3.000'6,"0.000"6.000"15,0.000 7.000 13,0.000 6.000 14,1.000 6.000 7,4.000 6.000-1,3.000 7.000-1,3.000 6.000 0,1.000 7.000-5,1.000 10.000-9,-1.000 10.000-9,1.000 9.000-9,1.000 4.000-5,3.000 1.000-5,3.000-1.000-3,4.000 1.000-4,4.000-9.000-2,6.000-15.000-1,7.000-15.000-1,6.000-16.000 0,4.000-13.000-4,4.000-9.000-5,3.000-10.000-5,3.000-8.000-6,3.000-14.000-2,3.000-15.000-1,3.000-15.000-1,4.000-16.000 1,-4.000-10.000 0,-9.000-3.000 2,-10.000-3.000 2,-8.000-2.000 2,-8.000-1.000 2,-2.000 3.000 2,-3.000 3.000 2,-3.000 4.000 2,-10.000 7.000 1,-16.000 13.000 0,-15.000 12.000 0,-15.000 13.000 0,-4.000 9.000-3,9.000 6.000-7,10.000 7.000-8,10.000 6.000-6</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8"/>
    </inkml:context>
    <inkml:brush xml:id="br0">
      <inkml:brushProperty name="width" value="0.0202722456306219" units="cm"/>
      <inkml:brushProperty name="height" value="0.0202722456306219" units="cm"/>
      <inkml:brushProperty name="color" value="#000000"/>
      <inkml:brushProperty name="ignorePressure" value="0"/>
    </inkml:brush>
  </inkml:definitions>
  <inkml:trace contextRef="#ctx0" brushRef="#br0">89300.000 45800.000 723,'23.000'0.000'0,"-3.000"0.000"0,-3.000 0.000 0,-2.000 0.000 0,0.000 0.000 6,7.000 0.000 12,6.000 0.000 13,7.000 0.000 12,5.000 1.000 4,7.000 4.000-5,6.000 3.000-4,7.000 3.000-4,-1.000 1.000-17,-6.000 1.000-28,-6.000-1.000-28,-6.000 1.000-29,-7.000-3.000-8,-6.000-2.000 12,-6.000-3.000 12,-6.000-3.000 12</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8"/>
    </inkml:context>
    <inkml:brush xml:id="br0">
      <inkml:brushProperty name="width" value="0.0260593071579933" units="cm"/>
      <inkml:brushProperty name="height" value="0.0260593071579933" units="cm"/>
      <inkml:brushProperty name="color" value="#000000"/>
      <inkml:brushProperty name="ignorePressure" value="0"/>
    </inkml:brush>
  </inkml:definitions>
  <inkml:trace contextRef="#ctx0" brushRef="#br0">90750.000 45300.000 562,'-2.000'-46.000'4,"-3.000"10.000"7,-3.000 10.000 7,-2.000 9.000 8,-3.000 2.000 6,1.000-2.000 6,-1.000-3.000 6,1.000-3.000 5,-6.000 4.000-3,-8.000 13.000-12,-10.000 12.000-13,-9.000 13.000-12,-1.000 7.000-5,10.000 4.000 2,10.000 3.000 1,9.000 3.000 2,6.000-1.000 1,3.000-2.000 1,3.000-3.000 0,4.000-3.000 0,2.000 1.000-1,4.000 6.000-2,3.000 7.000-2,3.000 6.000-1,4.000 3.000-2,7.000 0.000-1,6.000 0.000 0,7.000 0.000-1,-1.000 0.000-2,-6.000 0.000 0,-6.000 0.000-3,-6.000 0.000-1,-7.000-2.000-1,-6.000-3.000-3,-6.000-3.000-1,-6.000-2.000-3,-7.000-3.000-1,-6.000 1.000 0,-6.000-1.000 1,-6.000 1.000 0,-6.000-4.000 0,-2.000-6.000 0,-3.000-6.000 1,-3.000-6.000 1,-1.000-10.000 1,4.000-12.000 0,3.000-13.000 2,3.000-12.000 0,6.000-12.000 2,9.000-8.000 4,10.000-10.000 2,10.000-9.000 4,11.000-2.000 1,17.000 6.000 1,15.000 7.000-1,16.000 6.000 1,12.000 3.000-3,9.000 0.000-6,10.000 0.000-6,10.000 0.000-5,0.000 1.000-5,-5.000 4.000-4,-7.000 3.000-4,-5.000 3.000-4,-9.000 4.000 0,-9.000 7.000 4,-10.000 6.000 5,-8.000 7.000 5,-9.000 2.000-1,-6.000 1.000-3,-6.000-1.000-4,-6.000 1.000-3</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28"/>
    </inkml:context>
    <inkml:brush xml:id="br0">
      <inkml:brushProperty name="width" value="0.0173393953591585" units="cm"/>
      <inkml:brushProperty name="height" value="0.0173393953591585" units="cm"/>
      <inkml:brushProperty name="color" value="#000000"/>
      <inkml:brushProperty name="ignorePressure" value="0"/>
    </inkml:brush>
  </inkml:definitions>
  <inkml:trace contextRef="#ctx0" brushRef="#br0">91850.000 45100.000 845,'1.000'-24.000'7,"4.000"4.000"15,3.000 3.000 13,3.000 3.000 14,3.000 4.000-10,3.000 7.000-37,3.000 6.000-34,4.000 7.000-36</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35150.000 53000.000,'0.000'-50.000,"0.000"25.000,0.000 0.000,0.000-25.000,0.000 0.000,0.000 75.000,0.000 0.000,-25.000 50.000,0.000 0.000,-75.000 50.000,0.000 0.000,-50.000 25.000,0.000 0.000,50.000-25.000,0.000 0.000,-50.000 0.000,0.000 0.000,100.000-100.000,0.000 0.000,25.000-25.000</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0"/>
    </inkml:context>
    <inkml:brush xml:id="br0">
      <inkml:brushProperty name="width" value="0.0243152882903814" units="cm"/>
      <inkml:brushProperty name="height" value="0.0243152882903814" units="cm"/>
      <inkml:brushProperty name="color" value="#000000"/>
      <inkml:brushProperty name="ignorePressure" value="0"/>
    </inkml:brush>
  </inkml:definitions>
  <inkml:trace contextRef="#ctx0" brushRef="#br0">41350.000 47850.000 603,'0.000'-46.000'0,"0.000"10.000"0,0.000 10.000 0,0.000 9.000 0,0.000 4.000 2,0.000 1.000 7,0.000-1.000 4,0.000 1.000 6,-4.000 2.000 4,-5.000 7.000 0,-7.000 6.000 1,-5.000 7.000 1,-4.000 10.000 3,0.000 16.000 4,0.000 15.000 3,0.000 17.000 5,-4.000 11.000-2,-5.000 10.000-8,-7.000 10.000-6,-5.000 9.000-8,-6.000 7.000-5,-3.000 7.000-6,-3.000 6.000-6,-2.000 7.000-4,0.000-4.000-3,7.000-12.000 2,6.000-13.000 0,7.000-12.000 1,5.000-12.000-9,7.000-8.000-19,6.000-10.000-19,7.000-9.000-19,2.000-12.000-5,1.000-11.000 12,-1.000-14.000 11,1.000-11.000 12</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1"/>
    </inkml:context>
    <inkml:brush xml:id="br0">
      <inkml:brushProperty name="width" value="0.026015754789114" units="cm"/>
      <inkml:brushProperty name="height" value="0.026015754789114" units="cm"/>
      <inkml:brushProperty name="color" value="#000000"/>
      <inkml:brushProperty name="ignorePressure" value="0"/>
    </inkml:brush>
  </inkml:definitions>
  <inkml:trace contextRef="#ctx0" brushRef="#br0">41100.000 48050.000 563,'-69.000'-21.000'5,"13.000"10.000"10,12.000 10.000 9,13.000 9.000 10,6.000 6.000 3,0.000 3.000-4,0.000 3.000-4,0.000 4.000-5,0.000 5.000-1,0.000 10.000 0,0.000 10.000-1,0.000 9.000 1,1.000 6.000-2,4.000 3.000-1,3.000 3.000-3,3.000 4.000-2,1.000 5.000-2,1.000 10.000-1,-1.000 10.000-1,1.000 9.000-1,1.000-5.000-1,3.000-19.000-3,3.000-18.000-1,4.000-19.000-2,1.000-10.000-1,0.000 1.000-1,0.000-1.000-2,0.000 1.000 0,0.000-3.000-1,0.000-2.000 1,0.000-3.000-1,0.000-3.000 1,0.000-1.000-1,0.000 4.000 1,0.000 3.000-1,0.000 3.000 0,4.000-5.000 1,10.000-12.000 0,10.000-13.000 2,9.000-12.000 0,10.000-19.000 0,14.000-25.000-1,11.000-25.000-1,14.000-25.000-1,5.000-16.000-2,1.000-6.000-2,-1.000-6.000-3,1.000-6.000-2,-6.000 1.000-2,-8.000 9.000-1,-10.000 10.000-1,-9.000 10.000-2,-10.000 11.000 0,-9.000 17.000 2,-10.000 15.000 0,-8.000 16.000 2,-12.000 10.000 1,-12.000 7.000 0,-13.000 6.000 1,-12.000 7.000 1,-10.000 5.000 0,-6.000 7.000 1,-6.000 6.000 1,-6.000 7.000 1,-2.000 7.000-5,3.000 9.000-11,3.000 10.000-11,4.000 10.000-10,4.000-3.000-3,6.000-11.000 7,7.000-14.000 7,6.000-11.000 6</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2"/>
    </inkml:context>
    <inkml:brush xml:id="br0">
      <inkml:brushProperty name="width" value="0.0274407248944044" units="cm"/>
      <inkml:brushProperty name="height" value="0.0274407248944044" units="cm"/>
      <inkml:brushProperty name="color" value="#000000"/>
      <inkml:brushProperty name="ignorePressure" value="0"/>
    </inkml:brush>
  </inkml:definitions>
  <inkml:trace contextRef="#ctx0" brushRef="#br0">41950.000 47300.000 534,'0.000'-27.000'7,"0.000"-3.000"16,0.000-3.000 14,0.000-2.000 14,4.000 0.000 6,10.000 7.000-4,10.000 6.000-5,9.000 7.000-4,7.000 4.000-7,7.000 3.000-7,6.000 3.000-8,7.000 4.000-7,0.000 4.000-5,-2.000 6.000 0,-3.000 7.000 0,-3.000 6.000-1,-6.000 1.000-7,-5.000-3.000-10,-7.000-3.000-12,-5.000-2.000-12</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2"/>
    </inkml:context>
    <inkml:brush xml:id="br0">
      <inkml:brushProperty name="width" value="0.0272758789360523" units="cm"/>
      <inkml:brushProperty name="height" value="0.0272758789360523" units="cm"/>
      <inkml:brushProperty name="color" value="#000000"/>
      <inkml:brushProperty name="ignorePressure" value="0"/>
    </inkml:brush>
  </inkml:definitions>
  <inkml:trace contextRef="#ctx0" brushRef="#br0">42900.000 46450.000 537,'-22.000'-2.000'3,"6.000"-3.000"5,7.000-3.000 5,6.000-2.000 6,-1.000 8.000 9,-5.000 22.000 13,-7.000 22.000 13,-5.000 23.000 13,-3.000 11.000 0,4.000 4.000-12,3.000 3.000-12,3.000 3.000-13,3.000 1.000-10,3.000 1.000-8,3.000-1.000-9,4.000 1.000-9,1.000-4.000-10,0.000-6.000-10,0.000-6.000-11,0.000-6.000-10,0.000-9.000-2,0.000-8.000 8,0.000-10.000 7,0.000-9.000 7</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2"/>
    </inkml:context>
    <inkml:brush xml:id="br0">
      <inkml:brushProperty name="width" value="0.024110458791256" units="cm"/>
      <inkml:brushProperty name="height" value="0.024110458791256" units="cm"/>
      <inkml:brushProperty name="color" value="#000000"/>
      <inkml:brushProperty name="ignorePressure" value="0"/>
    </inkml:brush>
  </inkml:definitions>
  <inkml:trace contextRef="#ctx0" brushRef="#br0">43150.000 46350.000 608,'43.000'-111.000'0,"-11.000"28.000"0,-14.000 28.000 0,-11.000 29.000 0,-3.000 13.000 5,10.000 1.000 10,10.000-1.000 11,9.000 1.000 10,2.000 5.000 5,-2.000 14.000-1,-3.000 11.000 0,-3.000 14.000 0,-9.000 13.000-5,-11.000 16.000-8,-14.000 15.000-9,-11.000 17.000-9,-7.000 5.000-8,0.000-3.000-5,0.000-3.000-5,0.000-2.000-7,0.000-8.000-3,0.000-8.000-1,0.000-10.000-2,0.000-9.000 0,6.000-12.000 4,13.000-11.000 13,12.000-14.000 11,13.000-11.000 11,9.000-7.000 6,6.000 0.000 0,7.000 0.000-2,6.000 0.000 0,-1.000 0.000-2,-5.000 0.000-2,-7.000 0.000-3,-5.000 0.000-1,-8.000 6.000-3,-5.000 13.000-4,-7.000 12.000-2,-5.000 13.000-5,-11.000 7.000-2,-11.000 4.000-5,-14.000 3.000-3,-11.000 3.000-4,-7.000-2.000-4,0.000-6.000-3,0.000-6.000-2,0.000-6.000-4,3.000-7.000-2,6.000-6.000-3,7.000-6.000-1,6.000-6.000-3</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2"/>
    </inkml:context>
    <inkml:brush xml:id="br0">
      <inkml:brushProperty name="width" value="0.0206639003008604" units="cm"/>
      <inkml:brushProperty name="height" value="0.0206639003008604" units="cm"/>
      <inkml:brushProperty name="color" value="#000000"/>
      <inkml:brushProperty name="ignorePressure" value="0"/>
    </inkml:brush>
  </inkml:definitions>
  <inkml:trace contextRef="#ctx0" brushRef="#br0">43800.000 47050.000 709,'26.000'1.000'9,"4.000"4.000"18,3.000 3.000 18,3.000 3.000 18,-2.000 3.000 0,-6.000 3.000-18,-6.000 3.000-17,-6.000 4.000-18,-2.000 2.000-13,3.000 4.000-12,3.000 3.000-10,4.000 3.000-11,-1.000-2.000-8,-3.000-6.000-5,-3.000-6.000-4,-2.000-6.000-4</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3"/>
    </inkml:context>
    <inkml:brush xml:id="br0">
      <inkml:brushProperty name="width" value="0.0301831532269716" units="cm"/>
      <inkml:brushProperty name="height" value="0.0301831532269716" units="cm"/>
      <inkml:brushProperty name="color" value="#000000"/>
      <inkml:brushProperty name="ignorePressure" value="0"/>
    </inkml:brush>
  </inkml:definitions>
  <inkml:trace contextRef="#ctx0" brushRef="#br0">44900.000 45750.000 485,'-2.000'-24.000'9,"-3.000"4.000"18,-3.000 3.000 18,-2.000 3.000 17,-3.000 6.000 6,1.000 9.000-8,-1.000 10.000-8,1.000 10.000-8,-1.000 19.000-6,1.000 32.000-5,-1.000 31.000-4,1.000 32.000-4,1.000 27.000-8,3.000 26.000-12,3.000 24.000-10,4.000 26.000-11,1.000-6.000-11,0.000-33.000-13,0.000-35.000-11,0.000-34.000-13,-2.000-24.000-5,-3.000-12.000 4,-3.000-13.000 3,-2.000-12.000 3</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3"/>
    </inkml:context>
    <inkml:brush xml:id="br0">
      <inkml:brushProperty name="width" value="0.0268232859671116" units="cm"/>
      <inkml:brushProperty name="height" value="0.0268232859671116" units="cm"/>
      <inkml:brushProperty name="color" value="#000000"/>
      <inkml:brushProperty name="ignorePressure" value="0"/>
    </inkml:brush>
  </inkml:definitions>
  <inkml:trace contextRef="#ctx0" brushRef="#br0">38500.000 51850.000 546,'-24.000'-22.000'0,"4.000"6.000"0,3.000 7.000 0,3.000 6.000 0,1.000 7.000 9,1.000 10.000 17,-1.000 10.000 18,1.000 9.000 17,-1.000 7.000 3,1.000 7.000-9,-1.000 6.000-11,1.000 7.000-9,-1.000 8.000-8,1.000 14.000-3,-1.000 11.000-5,1.000 14.000-5,1.000-3.000-2,3.000-15.000-3,3.000-15.000-3,4.000-16.000-1,8.000-24.000-6,17.000-31.000-5,15.000-31.000-7,16.000-31.000-7,7.000-20.000-2,1.000-5.000 0,-1.000-7.000 0,1.000-5.000 0,-6.000 0.000 2,-8.000 10.000 2,-10.000 10.000 1,-9.000 9.000 3,-10.000 10.000 1,-9.000 14.000 1,-10.000 11.000 1,-8.000 14.000 1,-12.000 11.000 1,-12.000 14.000 0,-13.000 11.000 1,-12.000 14.000 0,-4.000 5.000-1,7.000 1.000-4,6.000-1.000-3,7.000 1.000-5,7.000-3.000 1,9.000-2.000 2,10.000-3.000 4,10.000-3.000 2,2.000-4.000-2,-3.000-3.000-4,-3.000-3.000-7,-2.000-2.000-5</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4"/>
    </inkml:context>
    <inkml:brush xml:id="br0">
      <inkml:brushProperty name="width" value="0.0213255546987057" units="cm"/>
      <inkml:brushProperty name="height" value="0.0213255546987057" units="cm"/>
      <inkml:brushProperty name="color" value="#000000"/>
      <inkml:brushProperty name="ignorePressure" value="0"/>
    </inkml:brush>
  </inkml:definitions>
  <inkml:trace contextRef="#ctx0" brushRef="#br0">39350.000 52050.000 687,'0.000'28.000'6,"0.000"6.000"9,0.000 7.000 12,0.000 6.000 10,3.000-1.000 3,6.000-5.000-4,7.000-7.000-4,6.000-5.000-5,6.000 0.000-3,6.000 10.000 0,7.000 10.000-1,6.000 9.000-2</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4"/>
    </inkml:context>
    <inkml:brush xml:id="br0">
      <inkml:brushProperty name="width" value="0.0246464181691408" units="cm"/>
      <inkml:brushProperty name="height" value="0.0246464181691408" units="cm"/>
      <inkml:brushProperty name="color" value="#000000"/>
      <inkml:brushProperty name="ignorePressure" value="0"/>
    </inkml:brush>
  </inkml:definitions>
  <inkml:trace contextRef="#ctx0" brushRef="#br0">40250.000 52000.000 595,'-4.000'-13.000'7,"-5.000"26.000"13,-7.000 24.000 15,-5.000 26.000 13,-1.000 13.000 6,6.000 4.000-6,7.000 3.000-4,6.000 3.000-4,4.000-5.000-7,4.000-12.000-6,3.000-13.000-7,3.000-12.000-7,4.000-12.000-5,7.000-8.000-3,6.000-10.000-3,7.000-9.000-1,2.000-12.000-5,1.000-11.000-5,-1.000-14.000-5,1.000-11.000-6,-1.000-15.000-2,1.000-16.000 1,-1.000-15.000-1,1.000-15.000 0,-4.000-3.000 1,-6.000 14.000 3,-6.000 11.000 3,-6.000 14.000 2,-10.000 10.000 2,-12.000 9.000-1,-13.000 10.000 1,-12.000 10.000 1,-9.000 13.000-1,-2.000 19.000 1,-3.000 19.000 0,-3.000 19.000 1,1.000 12.000-2,6.000 6.000-4,7.000 7.000-3,6.000 6.000-4,4.000-7.000-2,4.000-18.000-3,3.000-19.000 0,3.000-18.000-3</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30600.000 46950.000,'0.000'-50.000,"50.000"-175.000,0.000 0.000,0.000 175.000,0.000 0.000,100.000 100.000,0.000 0.000,-50.000 125.000,0.000 0.000,-50.000-25.000,0.000 0.000,-50.000-25.000,0.000 0.000,-50.000-75.000</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4"/>
    </inkml:context>
    <inkml:brush xml:id="br0">
      <inkml:brushProperty name="width" value="0.0268463939428329" units="cm"/>
      <inkml:brushProperty name="height" value="0.0268463939428329" units="cm"/>
      <inkml:brushProperty name="color" value="#000000"/>
      <inkml:brushProperty name="ignorePressure" value="0"/>
    </inkml:brush>
  </inkml:definitions>
  <inkml:trace contextRef="#ctx0" brushRef="#br0">41350.000 51600.000 546,'21.000'-2.000'0,"-5.000"-3.000"0,-7.000-3.000 0,-5.000-2.000 0,-4.000 3.000 12,0.000 14.000 24,0.000 11.000 25,0.000 14.000 23,0.000 16.000 4,0.000 22.000-18,0.000 22.000-19,0.000 23.000-17,0.000 17.000-18,0.000 17.000-14,0.000 15.000-17,0.000 16.000-14,0.000 4.000-5,0.000-6.000 6,0.000-6.000 7,0.000-6.000 6,0.000-20.000-6,0.000-30.000-18,0.000-32.000-18,0.000-30.000-18</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4"/>
    </inkml:context>
    <inkml:brush xml:id="br0">
      <inkml:brushProperty name="width" value="0.0237664971500635" units="cm"/>
      <inkml:brushProperty name="height" value="0.0237664971500635" units="cm"/>
      <inkml:brushProperty name="color" value="#000000"/>
      <inkml:brushProperty name="ignorePressure" value="0"/>
    </inkml:brush>
  </inkml:definitions>
  <inkml:trace contextRef="#ctx0" brushRef="#br0">44700.000 50450.000 617,'-21.000'-2.000'0,"10.000"-3.000"0,10.000-3.000 0,9.000-2.000 0,17.000-5.000 10,25.000-2.000 19,25.000-3.000 21,25.000-3.000 20,6.000 1.000 3,-12.000 6.000-15,-13.000 7.000-14,-12.000 6.000-14,-4.000 4.000-14,7.000 4.000-14,6.000 3.000-12,7.000 3.000-14,-6.000 4.000-3,-15.000 7.000 6,-15.000 6.000 7,-16.000 7.000 7,-12.000 0.000-7,-5.000-2.000-20,-7.000-3.000-20,-5.000-3.000-20</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5"/>
    </inkml:context>
    <inkml:brush xml:id="br0">
      <inkml:brushProperty name="width" value="0.0221441760659218" units="cm"/>
      <inkml:brushProperty name="height" value="0.0221441760659218" units="cm"/>
      <inkml:brushProperty name="color" value="#000000"/>
      <inkml:brushProperty name="ignorePressure" value="0"/>
    </inkml:brush>
  </inkml:definitions>
  <inkml:trace contextRef="#ctx0" brushRef="#br0">44750.000 51150.000 662,'-46.000'-2.000'0,"10.000"-3.000"0,10.000-3.000 0,9.000-2.000 0,17.000-5.000 10,25.000-2.000 20,25.000-3.000 20,25.000-3.000 20,17.000 1.000 1,9.000 6.000-18,10.000 7.000-18,10.000 6.000-18,2.000 3.000-15,-3.000 0.000-13,-3.000 0.000-12,-2.000 0.000-13,-14.000 1.000-9,-21.000 4.000-7,-22.000 3.000-7,-22.000 3.000-6</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7"/>
    </inkml:context>
    <inkml:brush xml:id="br0">
      <inkml:brushProperty name="width" value="0.028125949203968" units="cm"/>
      <inkml:brushProperty name="height" value="0.028125949203968" units="cm"/>
      <inkml:brushProperty name="color" value="#000000"/>
      <inkml:brushProperty name="ignorePressure" value="0"/>
    </inkml:brush>
  </inkml:definitions>
  <inkml:trace contextRef="#ctx0" brushRef="#br0">48250.000 49700.000 521,'-2.000'-66.000'8,"-3.000"19.000"14,-3.000 19.000 16,-2.000 19.000 15,-1.000 15.000 6,3.000 13.000-5,3.000 12.000-3,4.000 13.000-5,-1.000 9.000-6,-3.000 6.000-7,-3.000 7.000-6,-2.000 6.000-8,-5.000 9.000-5,-2.000 13.000-5,-3.000 12.000-4,-3.000 13.000-4,-1.000 7.000-6,4.000 4.000-5,3.000 3.000-6,3.000 3.000-6,3.000-5.000-5,3.000-12.000-8,3.000-13.000-6,4.000-12.000-6,1.000-13.000-2,0.000-12.000 4,0.000-13.000 4,0.000-12.000 4,0.000-10.000 2,0.000-6.000 2,0.000-6.000-1,0.000-6.000 2</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7"/>
    </inkml:context>
    <inkml:brush xml:id="br0">
      <inkml:brushProperty name="width" value="0.0264357700943947" units="cm"/>
      <inkml:brushProperty name="height" value="0.0264357700943947" units="cm"/>
      <inkml:brushProperty name="color" value="#000000"/>
      <inkml:brushProperty name="ignorePressure" value="0"/>
    </inkml:brush>
  </inkml:definitions>
  <inkml:trace contextRef="#ctx0" brushRef="#br0">48950.000 50250.000 554,'-7.000'-11.000'7,"-11.000"28.000"14,-14.000 28.000 13,-11.000 29.000 13,-1.000 13.000 6,13.000 1.000-4,12.000-1.000-3,13.000 1.000-4,9.000-6.000-5,6.000-8.000-7,7.000-10.000-7,6.000-9.000-6,6.000-12.000-6,6.000-11.000-2,7.000-14.000-3,6.000-11.000-3,4.000-14.000-2,4.000-11.000 2,3.000-14.000 0,3.000-11.000 1,-1.000-9.000-5,-2.000-3.000-8,-3.000-3.000-8,-3.000-2.000-10,-9.000-1.000-2,-11.000 3.000 2,-14.000 3.000 4,-11.000 4.000 3,-11.000 4.000 2,-5.000 6.000 4,-7.000 7.000 2,-5.000 6.000 3,-11.000 3.000 1,-11.000 0.000 1,-14.000 0.000 0,-11.000 0.000 0,-4.000 4.000-2,6.000 10.000-6,7.000 10.000-7,6.000 9.000-5,6.000 4.000-4,6.000 1.000-4,7.000-1.000-3,6.000 1.000-3</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7"/>
    </inkml:context>
    <inkml:brush xml:id="br0">
      <inkml:brushProperty name="width" value="0.0197135508060455" units="cm"/>
      <inkml:brushProperty name="height" value="0.0197135508060455" units="cm"/>
      <inkml:brushProperty name="color" value="#000000"/>
      <inkml:brushProperty name="ignorePressure" value="0"/>
    </inkml:brush>
  </inkml:definitions>
  <inkml:trace contextRef="#ctx0" brushRef="#br0">49650.000 49300.000 743,'23.000'-68.000'0,"-3.000"17.000"0,-3.000 15.000 0,-2.000 16.000 0,-1.000 7.000 0,3.000 1.000 0,3.000-1.000 0,4.000 1.000 0,2.000 2.000 9,4.000 7.000 18,3.000 6.000 18,3.000 7.000 18,4.000 5.000-3,7.000 7.000-22,6.000 6.000-23,7.000 7.000-23,-4.000 2.000-10,-12.000 1.000 4,-13.000-1.000 4,-12.000 1.000 4,-7.000-4.000-7,1.000-6.000-18,-1.000-6.000-17,1.000-6.000-18</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7"/>
    </inkml:context>
    <inkml:brush xml:id="br0">
      <inkml:brushProperty name="width" value="0.0269135273993015" units="cm"/>
      <inkml:brushProperty name="height" value="0.0269135273993015" units="cm"/>
      <inkml:brushProperty name="color" value="#000000"/>
      <inkml:brushProperty name="ignorePressure" value="0"/>
    </inkml:brush>
  </inkml:definitions>
  <inkml:trace contextRef="#ctx0" brushRef="#br0">50700.000 48800.000 544,'-22.000'1.000'6,"6.000"4.000"9,7.000 3.000 10,6.000 3.000 10,-1.000 7.000 7,-5.000 14.000 1,-7.000 11.000 1,-5.000 14.000 2,-1.000 8.000-1,6.000 7.000-6,7.000 6.000-4,6.000 7.000-6,1.000 2.000-6,-3.000 1.000-7,-3.000-1.000-6,-2.000 1.000-7,-1.000-4.000-10,3.000-6.000-12,3.000-6.000-12,4.000-6.000-12</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8"/>
    </inkml:context>
    <inkml:brush xml:id="br0">
      <inkml:brushProperty name="width" value="0.0302862841635942" units="cm"/>
      <inkml:brushProperty name="height" value="0.0302862841635942" units="cm"/>
      <inkml:brushProperty name="color" value="#000000"/>
      <inkml:brushProperty name="ignorePressure" value="0"/>
    </inkml:brush>
  </inkml:definitions>
  <inkml:trace contextRef="#ctx0" brushRef="#br0">51300.000 48550.000 484,'-2.000'-22.000'6,"-3.000"6.000"12,-3.000 7.000 13,-2.000 6.000 12,-3.000 10.000 5,1.000 17.000-2,-1.000 15.000-2,1.000 16.000-2,-1.000 12.000-3,1.000 9.000-4,-1.000 10.000-6,1.000 10.000-3,1.000 10.000-5,3.000 13.000-2,3.000 12.000-2,4.000 13.000-4,1.000-7.000-2,0.000-24.000 0,0.000-26.000-2,0.000-24.000-1,-2.000-15.000-18,-3.000-3.000-35,-3.000-3.000-33,-2.000-2.000-34</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8"/>
    </inkml:context>
    <inkml:brush xml:id="br0">
      <inkml:brushProperty name="width" value="0.0228340905159712" units="cm"/>
      <inkml:brushProperty name="height" value="0.0228340905159712" units="cm"/>
      <inkml:brushProperty name="color" value="#000000"/>
      <inkml:brushProperty name="ignorePressure" value="0"/>
    </inkml:brush>
  </inkml:definitions>
  <inkml:trace contextRef="#ctx0" brushRef="#br0">51600.000 49550.000 642,'0.000'-21.000'5,"0.000"10.000"11,0.000 10.000 9,0.000 9.000 12,4.000 9.000 4,10.000 9.000-1,10.000 10.000-1,9.000 10.000-1,2.000 0.000-3,-2.000-5.000-3,-3.000-7.000-5,-3.000-5.000-4</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8"/>
    </inkml:context>
    <inkml:brush xml:id="br0">
      <inkml:brushProperty name="width" value="0.0265744663774967" units="cm"/>
      <inkml:brushProperty name="height" value="0.0265744663774967" units="cm"/>
      <inkml:brushProperty name="color" value="#000000"/>
      <inkml:brushProperty name="ignorePressure" value="0"/>
    </inkml:brush>
  </inkml:definitions>
  <inkml:trace contextRef="#ctx0" brushRef="#br0">52400.000 48350.000 551,'-24.000'-21.000'73,"4.000"10.000"-6,3.000 10.000-4,3.000 9.000-4,3.000 10.000-8,3.000 14.000-8,3.000 11.000-10,4.000 14.000-8,2.000 11.000-8,4.000 14.000-5,3.000 11.000-7,3.000 14.000-5,-1.000 11.000-8,-2.000 14.000-13,-3.000 11.000-12,-3.000 14.000-12,-2.000-11.000-8,0.000-30.000-7,0.000-32.000-6,0.000-30.000-5</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30600.000 47750.000,'-150.000'50.000,"225.000"-75.000,0.000 0.000,50.000-25.000,0.000 0.000,-25.000 50.000,0.000 0.000,-75.000 25.000,0.000 0.000,-75.000 100.000,0.000 0.000,-125.000 100.000,0.000 0.000,25.000 0.000,0.000 0.000,50.000-75.000,0.000 0.000,75.000-75.000,0.000 0.000,25.000-150.000,0.000 0.000,25.000 50.000,0.000 0.000,0.000-25.000</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9"/>
    </inkml:context>
    <inkml:brush xml:id="br0">
      <inkml:brushProperty name="width" value="0.0363945811986923" units="cm"/>
      <inkml:brushProperty name="height" value="0.0363945811986923" units="cm"/>
      <inkml:brushProperty name="color" value="#000000"/>
      <inkml:brushProperty name="ignorePressure" value="0"/>
    </inkml:brush>
  </inkml:definitions>
  <inkml:trace contextRef="#ctx0" brushRef="#br0">55750.000 49400.000 402,'0.000'-46.000'0,"0.000"10.000"0,0.000 10.000 0,0.000 9.000 0,1.000 7.000 9,4.000 7.000 18,3.000 6.000 18,3.000 7.000 18,4.000 11.000 5,7.000 20.000-7,6.000 18.000-9,7.000 20.000-8,-3.000 11.000-5,-8.000 7.000-5,-10.000 6.000-5,-9.000 7.000-3,-5.000 2.000-5,0.000 1.000-3,0.000-1.000-4,0.000 1.000-3,0.000-6.000-3,0.000-8.000 0,0.000-10.000-2,0.000-9.000 0,0.000-9.000-1,0.000-5.000-3,0.000-7.000-1,0.000-5.000-1,-5.000-11.000-9,-9.000-11.000-17,-10.000-14.000-15,-8.000-11.000-16,-8.000-17.000-4,-2.000-18.000 5,-3.000-19.000 7,-3.000-18.000 6,-6.000-10.000 3,-5.000 0.000 2,-7.000 0.000 2,-5.000 0.000 0,-3.000 4.000 4,4.000 10.000 6,3.000 10.000 4,3.000 9.000 5,3.000 9.000 4,3.000 9.000 3,3.000 10.000 2,4.000 10.000 2,4.000 2.000 4,6.000-3.000 4,7.000-3.000 3,6.000-2.000 5,4.000-1.000 4,4.000 3.000 6,3.000 3.000 5,3.000 4.000 5,6.000 2.000 5,9.000 4.000 2,10.000 3.000 3,10.000 3.000 4,2.000 6.000-5,-3.000 9.000-12,-3.000 10.000-11,-2.000 10.000-11,-3.000 5.000-9,1.000 4.000-5,-1.000 3.000-7,1.000 3.000-5,-1.000-4.000-4,1.000-8.000 0,-1.000-10.000-1,1.000-9.000-1</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39"/>
    </inkml:context>
    <inkml:brush xml:id="br0">
      <inkml:brushProperty name="width" value="0.025925911962986" units="cm"/>
      <inkml:brushProperty name="height" value="0.025925911962986" units="cm"/>
      <inkml:brushProperty name="color" value="#000000"/>
      <inkml:brushProperty name="ignorePressure" value="0"/>
    </inkml:brush>
  </inkml:definitions>
  <inkml:trace contextRef="#ctx0" brushRef="#br0">56600.000 50400.000 565,'134.000'25.000'161,"-31.000"0.000"-40,-31.000 0.000-38,-31.000 0.000-38,-18.000 1.000-26,-3.000 4.000-13,-3.000 3.000-14,-2.000 3.000-12,-6.000-1.000-12,-6.000-2.000-8,-6.000-3.000-9,-6.000-3.000-9</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0"/>
    </inkml:context>
    <inkml:brush xml:id="br0">
      <inkml:brushProperty name="width" value="0.0300990082323551" units="cm"/>
      <inkml:brushProperty name="height" value="0.0300990082323551" units="cm"/>
      <inkml:brushProperty name="color" value="#000000"/>
      <inkml:brushProperty name="ignorePressure" value="0"/>
    </inkml:brush>
  </inkml:definitions>
  <inkml:trace contextRef="#ctx0" brushRef="#br0">57400.000 49200.000 487,'23.000'-2.000'0,"-3.000"-3.000"0,-3.000-3.000 0,-2.000-2.000 0,2.000 0.000 8,9.000 7.000 18,10.000 6.000 18,10.000 7.000 16,4.000 8.000 6,0.000 14.000-6,0.000 11.000-6,0.000 14.000-7,-2.000 10.000-6,-3.000 9.000-7,-3.000 10.000-7,-2.000 10.000-6,-6.000 5.000-7,-6.000 4.000-6,-6.000 3.000-6,-6.000 3.000-5,-12.000 3.000-2,-15.000 3.000 2,-15.000 3.000 1,-16.000 4.000 3,-12.000-3.000-8,-5.000-5.000-15,-7.000-7.000-15,-5.000-5.000-16,0.000-12.000-9,10.000-16.000-4,10.000-15.000-4,9.000-15.000-4</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0"/>
    </inkml:context>
    <inkml:brush xml:id="br0">
      <inkml:brushProperty name="width" value="0.0297402739524841" units="cm"/>
      <inkml:brushProperty name="height" value="0.0297402739524841" units="cm"/>
      <inkml:brushProperty name="color" value="#000000"/>
      <inkml:brushProperty name="ignorePressure" value="0"/>
    </inkml:brush>
  </inkml:definitions>
  <inkml:trace contextRef="#ctx0" brushRef="#br0">54350.000 49700.000 493,'-25.000'-4.000'-1,"0.000"-5.000"0,0.000-7.000 0,0.000-5.000-1,1.000-1.000 3,4.000 6.000 8,3.000 7.000 8,3.000 6.000 7,-2.000 7.000 8,-6.000 10.000 5,-6.000 10.000 8,-6.000 9.000 5,-2.000 10.000 1,3.000 14.000-6,3.000 11.000-6,4.000 14.000-5,-1.000 10.000-6,-3.000 9.000-5,-3.000 10.000-4,-2.000 10.000-5,2.000 2.000-3,9.000-3.000-1,10.000-3.000 1,10.000-2.000-1,13.000-3.000-9,19.000 1.000-14,19.000-1.000-16,19.000 1.000-16,4.000-12.000-12,-9.000-21.000-8,-10.000-22.000-9,-8.000-22.000-8</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1"/>
    </inkml:context>
    <inkml:brush xml:id="br0">
      <inkml:brushProperty name="width" value="0.0240174774080515" units="cm"/>
      <inkml:brushProperty name="height" value="0.0240174774080515" units="cm"/>
      <inkml:brushProperty name="color" value="#000000"/>
      <inkml:brushProperty name="ignorePressure" value="0"/>
    </inkml:brush>
  </inkml:definitions>
  <inkml:trace contextRef="#ctx0" brushRef="#br0">15650.000 56200.000 610,'-18.000'-90.000'31,"17.000"23.000"5,15.000 22.000 4,16.000 22.000 4,10.000 13.000 0,7.000 7.000-5,6.000 6.000-5,7.000 7.000-5,4.000 4.000-5,3.000 3.000-3,3.000 3.000-3,4.000 4.000-4,-6.000 5.000-4,-11.000 10.000-5,-14.000 10.000-4,-11.000 9.000-6,-12.000 6.000-3,-9.000 3.000 1,-10.000 3.000 1,-8.000 4.000 0,-11.000 2.000-1,-8.000 4.000-1,-10.000 3.000-1,-9.000 3.000-1,-4.000-1.000-3,4.000-2.000-2,3.000-3.000-3,3.000-3.000-3,3.000-12.000-4,3.000-18.000-4,3.000-19.000-5,4.000-18.000-5,4.000-15.000-1,6.000-9.000 1,7.000-10.000 1,6.000-8.000 1,3.000-4.000 5,0.000 3.000 5,0.000 3.000 7,0.000 4.000 7</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1"/>
    </inkml:context>
    <inkml:brush xml:id="br0">
      <inkml:brushProperty name="width" value="0.0260444898158312" units="cm"/>
      <inkml:brushProperty name="height" value="0.0260444898158312" units="cm"/>
      <inkml:brushProperty name="color" value="#000000"/>
      <inkml:brushProperty name="ignorePressure" value="0"/>
    </inkml:brush>
  </inkml:definitions>
  <inkml:trace contextRef="#ctx0" brushRef="#br0">15900.000 56600.000 563,'-25.000'-2.000'0,"0.000"-3.000"3,0.000-3.000 1,0.000-2.000 1,1.000-3.000 2,4.000 1.000 2,3.000-1.000 3,3.000 1.000 1,-1.000-1.000 5,-2.000 1.000 5,-3.000-1.000 6,-3.000 1.000 6,-1.000 5.000 4,4.000 14.000 2,3.000 11.000 2,3.000 14.000 2,6.000 16.000-4,9.000 22.000-10,10.000 22.000-9,10.000 23.000-10,2.000 16.000-7,-3.000 13.000-9,-3.000 12.000-6,-2.000 13.000-8,-3.000 9.000-3,1.000 6.000 3,-1.000 7.000 0,1.000 6.000 3,-3.000-12.000-1,-2.000-27.000 0,-3.000-28.000-1,-3.000-28.000-1,-2.000-21.000-8,0.000-12.000-13,0.000-13.000-13,0.000-12.000-15</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2"/>
    </inkml:context>
    <inkml:brush xml:id="br0">
      <inkml:brushProperty name="width" value="0.0253718160092831" units="cm"/>
      <inkml:brushProperty name="height" value="0.0253718160092831" units="cm"/>
      <inkml:brushProperty name="color" value="#000000"/>
      <inkml:brushProperty name="ignorePressure" value="0"/>
    </inkml:brush>
  </inkml:definitions>
  <inkml:trace contextRef="#ctx0" brushRef="#br0">16900.000 55450.000 578,'-24.000'-21.000'0,"4.000"10.000"0,3.000 10.000 0,3.000 9.000 0,3.000 15.000 9,3.000 22.000 18,3.000 22.000 19,4.000 23.000 18,1.000 0.000 2,0.000-18.000-14,0.000-19.000-14,0.000-18.000-14,1.000 0.000-8,4.000 23.000 0,3.000 22.000 0,3.000 22.000 0,-1.000 15.000-4,-2.000 9.000-5,-3.000 10.000-6,-3.000 10.000-6,-4.000 2.000-3,-3.000-3.000-5,-3.000-3.000-2,-2.000-2.000-4,-3.000-11.000-2,1.000-15.000 0,-1.000-15.000-1,1.000-16.000-1,-1.000-19.000 1,1.000-22.000 0,-1.000-22.000 1,1.000-21.000 1,4.000-24.000 0,9.000-25.000 0,10.000-25.000 0,10.000-25.000 0,8.000-10.000 0,10.000 7.000 1,10.000 6.000 1,9.000 7.000 1,1.000 8.000 0,-6.000 14.000 2,-6.000 11.000-1,-6.000 14.000 1,-4.000 10.000 10,1.000 9.000 18,-1.000 10.000 18,1.000 10.000 18,-3.000 8.000 7,-2.000 10.000-4,-3.000 10.000-5,-3.000 9.000-4,-6.000 7.000-5,-5.000 7.000-4,-7.000 6.000-5,-5.000 7.000-4,-9.000 7.000-5,-9.000 9.000-5,-10.000 10.000-6,-8.000 10.000-4,-9.000 2.000-8,-6.000-3.000-9,-6.000-3.000-9,-6.000-2.000-8,-2.000-6.000-6,3.000-6.000-2,3.000-6.000-2,4.000-6.000-2,4.000-13.000-2,6.000-19.000-3,7.000-18.000-3,6.000-19.000-2</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2"/>
    </inkml:context>
    <inkml:brush xml:id="br0">
      <inkml:brushProperty name="width" value="0.0181507561355829" units="cm"/>
      <inkml:brushProperty name="height" value="0.0181507561355829" units="cm"/>
      <inkml:brushProperty name="color" value="#000000"/>
      <inkml:brushProperty name="ignorePressure" value="0"/>
    </inkml:brush>
  </inkml:definitions>
  <inkml:trace contextRef="#ctx0" brushRef="#br0">17850.000 55700.000 808,'0.000'-21.000'6,"0.000"10.000"12,0.000 10.000 14,0.000 9.000 11,0.000 7.000 0,0.000 7.000-13,0.000 6.000-14,0.000 7.000-12,0.000 5.000-10,0.000 7.000-5,0.000 6.000-4,0.000 7.000-5,-2.000-1.000-1,-3.000-6.000-2,-3.000-6.000 1,-2.000-6.000 0,-1.000-7.000 2,3.000-6.000 7,3.000-6.000 5,4.000-6.000 6,5.000-6.000 6,10.000-2.000 7,10.000-3.000 6,9.000-3.000 6,4.000-2.000 3,1.000 0.000-4,-1.000 0.000-2,1.000 0.000-3,-1.000 0.000-9,1.000 0.000-13,-1.000 0.000-13,1.000 0.000-13,-6.000 1.000-6,-8.000 4.000 5,-10.000 3.000 4,-9.000 3.000 5,-4.000-1.000 0,4.000-2.000 0,3.000-3.000-2,3.000-3.000-2</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2"/>
    </inkml:context>
    <inkml:brush xml:id="br0">
      <inkml:brushProperty name="width" value="0.0169484745711088" units="cm"/>
      <inkml:brushProperty name="height" value="0.0169484745711088" units="cm"/>
      <inkml:brushProperty name="color" value="#000000"/>
      <inkml:brushProperty name="ignorePressure" value="0"/>
    </inkml:brush>
  </inkml:definitions>
  <inkml:trace contextRef="#ctx0" brushRef="#br0">18250.000 55900.000 865,'50.000'-66.000'28,"0.000"19.000"-1,0.000 19.000-3,0.000 19.000-2,0.000 9.000-4,0.000 0.000-7,0.000 0.000-6,0.000 0.000-8,-4.000 1.000-5,-5.000 4.000-7,-7.000 3.000-5,-5.000 3.000-6,-8.000 3.000-6,-5.000 3.000-2,-7.000 3.000-4,-5.000 4.000-3</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2"/>
    </inkml:context>
    <inkml:brush xml:id="br0">
      <inkml:brushProperty name="width" value="0.0201367195695639" units="cm"/>
      <inkml:brushProperty name="height" value="0.0201367195695639" units="cm"/>
      <inkml:brushProperty name="color" value="#000000"/>
      <inkml:brushProperty name="ignorePressure" value="0"/>
    </inkml:brush>
  </inkml:definitions>
  <inkml:trace contextRef="#ctx0" brushRef="#br0">18600.000 55350.000 728,'-22.000'-2.000'3,"6.000"-3.000"5,7.000-3.000 6,6.000-2.000 6,3.000 3.000 5,0.000 14.000 7,0.000 11.000 5,0.000 14.000 6,1.000 10.000-3,4.000 9.000-11,3.000 10.000-13,3.000 10.000-11,1.000 4.000-7,1.000 0.000-1,-1.000 0.000 0,1.000 0.000-1,-3.000-7.000-10,-2.000-11.000-21,-3.000-14.000-20,-3.000-11.000-21</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30450.000 48600.000,'50.000'0.000,"50.000"0.000,0.000 0.000,-75.000 50.000,0.000 0.000,-25.000 0.000,0.000 0.000,25.000 150.000,0.000 0.000,-25.000-25.000,0.000 0.000,-25.000-75.000,0.000 0.000,25.000-75.000,0.000 0.000,-50.000-25.000</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3"/>
    </inkml:context>
    <inkml:brush xml:id="br0">
      <inkml:brushProperty name="width" value="0.0160476937890053" units="cm"/>
      <inkml:brushProperty name="height" value="0.0160476937890053" units="cm"/>
      <inkml:brushProperty name="color" value="#000000"/>
      <inkml:brushProperty name="ignorePressure" value="0"/>
    </inkml:brush>
  </inkml:definitions>
  <inkml:trace contextRef="#ctx0" brushRef="#br0">17650.000 55850.000 913,'6.000'-21.000'5,"13.000"10.000"7,12.000 10.000 9,13.000 9.000 7,2.000 4.000-8,-5.000 1.000-25,-7.000-1.000-27,-5.000 1.000-26</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4"/>
    </inkml:context>
    <inkml:brush xml:id="br0">
      <inkml:brushProperty name="width" value="0.0314566381275654" units="cm"/>
      <inkml:brushProperty name="height" value="0.0314566381275654" units="cm"/>
      <inkml:brushProperty name="color" value="#000000"/>
      <inkml:brushProperty name="ignorePressure" value="0"/>
    </inkml:brush>
  </inkml:definitions>
  <inkml:trace contextRef="#ctx0" brushRef="#br0">19400.000 55250.000 466,'4.000'-44.000'7,"10.000"13.000"14,10.000 12.000 14,9.000 13.000 14,2.000 12.000 0,-2.000 13.000-11,-3.000 12.000-13,-3.000 13.000-13,-4.000 2.000-6,-3.000-5.000-1,-3.000-7.000-1,-2.000-5.000 0,-5.000 0.000-1,-2.000 10.000 2,-3.000 10.000 2,-3.000 9.000 1,-2.000 4.000 0,0.000 1.000-1,0.000-1.000-2,0.000 1.000 0,0.000 1.000 3,0.000 3.000 9,0.000 3.000 9,0.000 4.000 9,0.000 4.000 1,0.000 6.000-5,0.000 7.000-6,0.000 6.000-6,1.000 9.000-5,4.000 13.000-5,3.000 12.000-3,3.000 13.000-5,1.000 6.000-1,1.000 0.000 1,-1.000 0.000 0,1.000 0.000 0,-3.000-2.000-1,-2.000-3.000-5,-3.000-3.000-4,-3.000-2.000-6,-2.000-12.000-2,0.000-19.000 0,0.000-18.000-2,0.000-19.000 0,-4.000-15.000 0,-5.000-8.000-1,-7.000-10.000-1,-5.000-9.000 0,-11.000-7.000-1,-11.000-3.000-5,-14.000-3.000-2,-11.000-2.000-4,-6.000-5.000 0,4.000-2.000 3,3.000-3.000 2,3.000-3.000 2,4.000-2.000 0,7.000 0.000-3,6.000 0.000-3,7.000 0.000-4</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4"/>
    </inkml:context>
    <inkml:brush xml:id="br0">
      <inkml:brushProperty name="width" value="0.0315288454294205" units="cm"/>
      <inkml:brushProperty name="height" value="0.0315288454294205" units="cm"/>
      <inkml:brushProperty name="color" value="#000000"/>
      <inkml:brushProperty name="ignorePressure" value="0"/>
    </inkml:brush>
  </inkml:definitions>
  <inkml:trace contextRef="#ctx0" brushRef="#br0">15400.000 56400.000 465,'-24.000'-68.000'0,"4.000"17.000"0,3.000 15.000 0,3.000 16.000 0,-8.000 4.000 6,-19.000-6.000 14,-18.000-6.000 12,-19.000-6.000 13,-2.000 1.000 2,16.000 9.000-11,15.000 10.000-10,17.000 10.000-11,-1.000 7.000-7,-16.000 6.000-3,-15.000 7.000-4,-15.000 6.000-2,-6.000 4.000-2,7.000 4.000 1,6.000 3.000 1,7.000 3.000 2,7.000-2.000 0,9.000-6.000 3,10.000-6.000 1,10.000-6.000 3,7.000 1.000 3,6.000 9.000 4,7.000 10.000 4,6.000 10.000 4,6.000 7.000 2,6.000 6.000-1,7.000 7.000-1,6.000 6.000-2,1.000 7.000-2,-3.000 10.000-1,-3.000 10.000-3,-2.000 9.000-1,-5.000 10.000-1,-2.000 14.000-1,-3.000 11.000 0,-3.000 14.000 0,-1.000 5.000-6,4.000 1.000-13,3.000-1.000-10,3.000 1.000-13,3.000-3.000-8,3.000-2.000-4,3.000-3.000-5,4.000-3.000-4,1.000-13.000-1,0.000-22.000 7,0.000-22.000 5,0.000-21.000 5,-2.000-14.000 2,-3.000-2.000 0,-3.000-3.000-2,-2.000-3.000 0</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5"/>
    </inkml:context>
    <inkml:brush xml:id="br0">
      <inkml:brushProperty name="width" value="0.0254771132022142" units="cm"/>
      <inkml:brushProperty name="height" value="0.0254771132022142" units="cm"/>
      <inkml:brushProperty name="color" value="#000000"/>
      <inkml:brushProperty name="ignorePressure" value="0"/>
    </inkml:brush>
  </inkml:definitions>
  <inkml:trace contextRef="#ctx0" brushRef="#br0">21150.000 58000.000 575,'-22.000'-24.000'9,"6.000"4.000"18,7.000 3.000 18,6.000 3.000 18,6.000 4.000 4,6.000 7.000-10,7.000 6.000-11,6.000 7.000-10,3.000 7.000-8,0.000 9.000-7,0.000 10.000-6,0.000 10.000-7,-4.000 4.000-6,-5.000 0.000-4,-7.000 0.000-6,-5.000 0.000-4,-4.000-2.000-6,0.000-3.000-3,0.000-3.000-5,0.000-2.000-3,-2.000-6.000-2,-3.000-6.000 2,-3.000-6.000 3,-2.000-6.000 2,6.000-2.000 3,20.000 3.000 3,18.000 3.000 4,20.000 4.000 3,10.000-7.000 0,3.000-16.000-6,3.000-15.000-5,4.000-15.000-6,-4.000-6.000-2,-9.000 7.000 1,-10.000 6.000 1,-8.000 7.000 0</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5"/>
    </inkml:context>
    <inkml:brush xml:id="br0">
      <inkml:brushProperty name="width" value="0.0229705013334751" units="cm"/>
      <inkml:brushProperty name="height" value="0.0229705013334751" units="cm"/>
      <inkml:brushProperty name="color" value="#000000"/>
      <inkml:brushProperty name="ignorePressure" value="0"/>
    </inkml:brush>
  </inkml:definitions>
  <inkml:trace contextRef="#ctx0" brushRef="#br0">22600.000 57200.000 638,'-24.000'-2.000'0,"4.000"-3.000"0,3.000-3.000 0,3.000-2.000 0,14.000-6.000 9,25.000-6.000 19,25.000-6.000 17,25.000-6.000 19,15.000-1.000 4,7.000 7.000-12,6.000 6.000-12,7.000 7.000-11,-4.000 7.000-18,-12.000 9.000-25,-13.000 10.000-25,-12.000 10.000-24,-13.000 4.000-10,-12.000 0.000 4,-13.000 0.000 4,-12.000 0.000 5</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5"/>
    </inkml:context>
    <inkml:brush xml:id="br0">
      <inkml:brushProperty name="width" value="0.0214034114032984" units="cm"/>
      <inkml:brushProperty name="height" value="0.0214034114032984" units="cm"/>
      <inkml:brushProperty name="color" value="#000000"/>
      <inkml:brushProperty name="ignorePressure" value="0"/>
    </inkml:brush>
  </inkml:definitions>
  <inkml:trace contextRef="#ctx0" brushRef="#br0">22550.000 58000.000 685,'-21.000'-2.000'5,"10.000"-3.000"11,10.000-3.000 10,9.000-2.000 11,17.000-5.000 5,25.000-2.000 1,25.000-3.000-1,25.000-3.000 1,17.000 1.000-8,9.000 6.000-15,10.000 7.000-14,10.000 6.000-16,-3.000 4.000-14,-11.000 4.000-10,-14.000 3.000-12,-11.000 3.000-12,-15.000 1.000-1,-16.000 1.000 5,-15.000-1.000 8,-15.000 1.000 6</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6"/>
    </inkml:context>
    <inkml:brush xml:id="br0">
      <inkml:brushProperty name="width" value="0.0261439755558968" units="cm"/>
      <inkml:brushProperty name="height" value="0.0261439755558968" units="cm"/>
      <inkml:brushProperty name="color" value="#000000"/>
      <inkml:brushProperty name="ignorePressure" value="0"/>
    </inkml:brush>
  </inkml:definitions>
  <inkml:trace contextRef="#ctx0" brushRef="#br0">26100.000 57850.000 560,'-24.000'-2.000'0,"4.000"-3.000"0,3.000-3.000 0,3.000-2.000 0,7.000-3.000 6,14.000 1.000 12,11.000-1.000 12,14.000 1.000 12,8.000-1.000 4,7.000 1.000-3,6.000-1.000-3,7.000 1.000-4,7.000 1.000-3,9.000 3.000-4,10.000 3.000-4,10.000 4.000-4,7.000 1.000-4,6.000 0.000-3,7.000 0.000-4,6.000 0.000-4,7.000-2.000-1,10.000-3.000 0,10.000-3.000-1,9.000-2.000 1,6.000 0.000-2,3.000 7.000-1,3.000 6.000-4,4.000 7.000-1,1.000 7.000-1,0.000 9.000 0,0.000 10.000 1,0.000 10.000 0,1.000-1.000 0,4.000-9.000-1,3.000-10.000 0,3.000-8.000-2,3.000-9.000 0,3.000-6.000 0,3.000-6.000 0,4.000-6.000 1,2.000-7.000-1,4.000-6.000-3,3.000-6.000-2,3.000-6.000-3,3.000-2.000 1,3.000 3.000 1,3.000 3.000 3,4.000 4.000 1,1.000 4.000 3,0.000 6.000 2,0.000 7.000 3,0.000 6.000 2,0.000 6.000 1,0.000 6.000 0,0.000 7.000 1,0.000 6.000 1,1.000-1.000-2,4.000-5.000-1,3.000-7.000-3,3.000-5.000-2,-1.000-9.000-5,-2.000-9.000-7,-3.000-10.000-6,-3.000-8.000-8,-7.000-6.000-4,-9.000 1.000 0,-10.000-1.000-2,-8.000 1.000 0,-22.000 2.000 2,-30.000 7.000 4,-32.000 6.000 5,-30.000 7.000 5,-22.000 2.000 1,-8.000 1.000 1,-10.000-1.000-2,-9.000 1.000 0</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6"/>
    </inkml:context>
    <inkml:brush xml:id="br0">
      <inkml:brushProperty name="width" value="0.026016665622592" units="cm"/>
      <inkml:brushProperty name="height" value="0.026016665622592" units="cm"/>
      <inkml:brushProperty name="color" value="#000000"/>
      <inkml:brushProperty name="ignorePressure" value="0"/>
    </inkml:brush>
  </inkml:definitions>
  <inkml:trace contextRef="#ctx0" brushRef="#br0">31350.000 54500.000 563,'-46.000'-55.000'10,"10.000"41.000"20,10.000 40.000 19,9.000 42.000 20,6.000 22.000 3,3.000 7.000-11,3.000 6.000-14,4.000 7.000-11,1.000 11.000-11,0.000 20.000-6,0.000 18.000-7,0.000 20.000-6,0.000 5.000-5,0.000-6.000-2,0.000-6.000-1,0.000-6.000-2,0.000-10.000-7,0.000-12.000-11,0.000-13.000-13,0.000-12.000-11,1.000-18.000-4,4.000-21.000 4,3.000-22.000 3,3.000-22.000 4,3.000-16.000 2,3.000-9.000-2,3.000-10.000 0,4.000-8.000 0</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6"/>
    </inkml:context>
    <inkml:brush xml:id="br0">
      <inkml:brushProperty name="width" value="0.0221580862998962" units="cm"/>
      <inkml:brushProperty name="height" value="0.0221580862998962" units="cm"/>
      <inkml:brushProperty name="color" value="#000000"/>
      <inkml:brushProperty name="ignorePressure" value="0"/>
    </inkml:brush>
  </inkml:definitions>
  <inkml:trace contextRef="#ctx0" brushRef="#br0">32300.000 55200.000 661,'-4.000'-68.000'0,"-5.000"17.000"0,-7.000 15.000 0,-5.000 16.000 0,-17.000 24.000 10,-24.000 35.000 19,-26.000 35.000 19,-24.000 34.000 19,-4.000 10.000 0,19.000-11.000-18,19.000-14.000-19,19.000-11.000-18,13.000-11.000-9,10.000-5.000-2,10.000-7.000 0,9.000-5.000-1,12.000-8.000 1,16.000-5.000 1,15.000-7.000 3,17.000-5.000 1,8.000-9.000-1,4.000-9.000-3,3.000-10.000-3,3.000-8.000-3,-1.000-4.000-6,-2.000 3.000-9,-3.000 3.000-7,-3.000 4.000-9,-7.000 2.000 0,-9.000 4.000 4,-10.000 3.000 6,-8.000 3.000 6</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7"/>
    </inkml:context>
    <inkml:brush xml:id="br0">
      <inkml:brushProperty name="width" value="0.0268094334751368" units="cm"/>
      <inkml:brushProperty name="height" value="0.0268094334751368" units="cm"/>
      <inkml:brushProperty name="color" value="#000000"/>
      <inkml:brushProperty name="ignorePressure" value="0"/>
    </inkml:brush>
  </inkml:definitions>
  <inkml:trace contextRef="#ctx0" brushRef="#br0">32400.000 55750.000 547,'23.000'-44.000'0,"-3.000"13.000"0,-3.000 12.000 0,-2.000 13.000 0,-3.000 4.000 4,1.000-3.000 8,-1.000-3.000 9,1.000-2.000 9,-4.000 2.000 2,-6.000 9.000-2,-6.000 10.000-2,-6.000 10.000-2,-7.000 8.000-2,-6.000 10.000-4,-6.000 10.000-2,-6.000 9.000-3,-4.000 1.000-3,1.000-6.000-2,-1.000-6.000-1,1.000-6.000-3,8.000-9.000-3,20.000-8.000-5,18.000-10.000-5,20.000-9.000-5,10.000-7.000-2,3.000-3.000 4,3.000-3.000 2,4.000-2.000 3,-1.000-1.000 1,-3.000 3.000 2,-3.000 3.000 1,-2.000 4.000 1,-6.000 5.000 0,-6.000 10.000 1,-6.000 10.000 0,-6.000 9.000 0,-9.000 7.000-1,-8.000 7.000-1,-10.000 6.000-2,-9.000 7.000-1,-10.000 0.000-1,-9.000-2.000-2,-10.000-3.000 0,-8.000-3.000-2,-3.000-4.000 0,7.000-3.000 2,6.000-3.000 0,7.000-2.000 2,11.000-12.000 3,20.000-19.000 6,18.000-18.000 6,20.000-19.000 6,14.000-13.000 0,14.000-6.000-4,11.000-6.000-6,14.000-6.000-4,0.000-2.000-3,-8.000 3.000 1,-10.000 3.000 0,-9.000 4.000 0,-9.000 4.000-3,-5.000 6.000-7,-7.000 7.000-5,-5.000 6.000-8,-8.000 3.000-1,-5.000 0.000 2,-7.000 0.000 3,-5.000 0.000 2,-4.000 7.000 13,0.000 17.000 24,0.000 15.000 24,0.000 16.000 23,1.000 16.000 5,4.000 20.000-16,3.000 18.000-14,3.000 20.000-14,-1.000 13.000-13,-2.000 9.000-7,-3.000 10.000-8,-3.000 10.000-7,-2.000 0.000-9,0.000-5.000-9,0.000-7.000-9,0.000-5.000-8,0.000-15.000-2,0.000-22.000 6,0.000-22.000 6,0.000-21.000 5,0.000-14.000 0,0.000-2.000-9,0.000-3.000-7,0.000-3.000-7</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30650.000 48700.000,'200.000'0.000,"-125.000"50.000,0.000 0.000,0.000 25.000,0.000 0.000,0.000 0.000,0.000 0.000,-50.000-25.000,0.000 0.000,-25.000-25.000</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7"/>
    </inkml:context>
    <inkml:brush xml:id="br0">
      <inkml:brushProperty name="width" value="0.0242940746247768" units="cm"/>
      <inkml:brushProperty name="height" value="0.0242940746247768" units="cm"/>
      <inkml:brushProperty name="color" value="#000000"/>
      <inkml:brushProperty name="ignorePressure" value="0"/>
    </inkml:brush>
  </inkml:definitions>
  <inkml:trace contextRef="#ctx0" brushRef="#br0">33050.000 56000.000 603,'25.000'-29.000'3,"0.000"-5.000"4,0.000-7.000 6,0.000-5.000 5,4.000 2.000 5,10.000 13.000 4,10.000 12.000 4,9.000 13.000 4,2.000 7.000 2,-2.000 4.000-3,-3.000 3.000-1,-3.000 3.000-1,-9.000 12.000-4,-11.000 22.000-2,-14.000 22.000-4,-11.000 23.000-2,-17.000 11.000-12,-18.000 4.000-21,-19.000 3.000-19,-18.000 3.000-20,-6.000-7.000-10,10.000-15.000-1,10.000-15.000-1,9.000-16.000 0</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48"/>
    </inkml:context>
    <inkml:brush xml:id="br0">
      <inkml:brushProperty name="width" value="0.0291870962828398" units="cm"/>
      <inkml:brushProperty name="height" value="0.0291870962828398" units="cm"/>
      <inkml:brushProperty name="color" value="#000000"/>
      <inkml:brushProperty name="ignorePressure" value="0"/>
    </inkml:brush>
  </inkml:definitions>
  <inkml:trace contextRef="#ctx0" brushRef="#br0">30900.000 58550.000 502,'-5.000'-46.000'0,"-9.000"10.000"0,-10.000 10.000 0,-8.000 9.000 0,-6.000 9.000 8,1.000 9.000 16,-1.000 10.000 16,1.000 10.000 16,1.000 4.000 3,3.000 0.000-10,3.000 0.000-11,4.000 0.000-11,1.000-2.000-8,0.000-3.000-5,0.000-3.000-5,0.000-2.000-6,0.000-5.000-4,0.000-2.000-3,0.000-3.000-3,0.000-3.000-3,3.000 2.000 2,6.000 10.000 6,7.000 10.000 7,6.000 9.000 6,3.000 7.000 4,0.000 7.000 0,0.000 6.000 1,0.000 7.000 0,0.000 4.000 0,0.000 3.000-2,0.000 3.000-2,0.000 4.000-2,-2.000 4.000 0,-3.000 6.000 0,-3.000 7.000 0,-2.000 6.000 0,-1.000-1.000-1,3.000-5.000-5,3.000-7.000-3,4.000-5.000-5,1.000-8.000-4,0.000-5.000-4,0.000-7.000-5,0.000-5.000-5,3.000-9.000-5,6.000-9.000-8,7.000-10.000-7,6.000-8.000-6,3.000-9.000-4,0.000-6.000 3,0.000-6.000 1,0.000-6.000 1,0.000-6.000 5,0.000-2.000 4,0.000-3.000 7,0.000-3.000 4</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0"/>
    </inkml:context>
    <inkml:brush xml:id="br0">
      <inkml:brushProperty name="width" value="0.0258523505181074" units="cm"/>
      <inkml:brushProperty name="height" value="0.0258523505181074" units="cm"/>
      <inkml:brushProperty name="color" value="#000000"/>
      <inkml:brushProperty name="ignorePressure" value="0"/>
    </inkml:brush>
  </inkml:definitions>
  <inkml:trace contextRef="#ctx0" brushRef="#br0">31700.000 58700.000 567,'-44.000'1.000'6,"13.000"4.000"11,12.000 3.000 13,13.000 3.000 11,13.000-1.000 5,17.000-2.000-4,15.000-3.000-3,16.000-3.000-4,2.000-2.000-4,-8.000 0.000-8,-10.000 0.000-6,-9.000 0.000-7,-7.000 3.000-5,-3.000 6.000-2,-3.000 7.000-4,-2.000 6.000-2,-6.000 7.000 1,-6.000 10.000 1,-6.000 10.000 4,-6.000 9.000 3,-4.000 1.000 1,1.000-6.000 2,-1.000-6.000 1,1.000-6.000 2,-1.000-6.000 0,1.000-2.000-1,-1.000-3.000-1,1.000-3.000 0,1.000-2.000-6,3.000 0.000-8,3.000 0.000-10,4.000 0.000-10,1.000 0.000-5,0.000 0.000-3,0.000 0.000-2,0.000 0.000-3,0.000 3.000-1,0.000 6.000 0,0.000 7.000 1,0.000 6.000 0,-4.000-1.000 2,-5.000-5.000 4,-7.000-7.000 4,-5.000-5.000 4,-4.000-3.000 4,0.000 4.000 5,0.000 3.000 5,0.000 3.000 4,0.000-2.000 5,0.000-6.000 4,0.000-6.000 6,0.000-6.000 3,1.000-6.000 4,4.000-2.000 0,3.000-3.000 2,3.000-3.000 1,4.000-4.000 2,7.000-3.000 5,6.000-3.000 5,7.000-2.000 4,5.000-1.000 1,7.000 3.000-3,6.000 3.000-2,7.000 4.000-2,7.000-3.000-7,9.000-5.000-11,10.000-7.000-12,10.000-5.000-11,4.000-3.000-8,0.000 4.000-3,0.000 3.000-3,0.000 3.000-4,-5.000 1.000 0,-9.000 1.000 2,-10.000-1.000 4,-8.000 1.000 2,-9.000-1.000-2,-6.000 1.000-5,-6.000-1.000-8,-6.000 1.000-5</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0"/>
    </inkml:context>
    <inkml:brush xml:id="br0">
      <inkml:brushProperty name="width" value="0.0183138195425272" units="cm"/>
      <inkml:brushProperty name="height" value="0.0183138195425272" units="cm"/>
      <inkml:brushProperty name="color" value="#000000"/>
      <inkml:brushProperty name="ignorePressure" value="0"/>
    </inkml:brush>
  </inkml:definitions>
  <inkml:trace contextRef="#ctx0" brushRef="#br0">32500.000 59250.000 800,'-21.000'-2.000'5,"10.000"-3.000"11,10.000-3.000 9,9.000-2.000 11,9.000-1.000 2,9.000 3.000-8,10.000 3.000-5,10.000 4.000-7,4.000 1.000-11,0.000 0.000-16,0.000 0.000-15,0.000 0.000-16,-4.000 0.000-4,-5.000 0.000 6,-7.000 0.000 6,-5.000 0.000 7,-6.000 0.000 2,-3.000 0.000-1,-3.000 0.000-2,-2.000 0.000-1</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0"/>
    </inkml:context>
    <inkml:brush xml:id="br0">
      <inkml:brushProperty name="width" value="0.0288813132792711" units="cm"/>
      <inkml:brushProperty name="height" value="0.0288813132792711" units="cm"/>
      <inkml:brushProperty name="color" value="#000000"/>
      <inkml:brushProperty name="ignorePressure" value="0"/>
    </inkml:brush>
  </inkml:definitions>
  <inkml:trace contextRef="#ctx0" brushRef="#br0">33150.000 58700.000 507,'3.000'-24.000'4,"6.000"4.000"6,7.000 3.000 7,6.000 3.000 7,4.000 3.000-1,4.000 3.000-8,3.000 3.000-9,3.000 4.000-8,-1.000 1.000-3,-2.000 0.000 0,-3.000 0.000 2,-3.000 0.000 1,-6.000 3.000 0,-5.000 6.000 2,-7.000 7.000 0,-5.000 6.000 1,-4.000 6.000 6,0.000 6.000 15,0.000 7.000 12,0.000 6.000 14,0.000 1.000 3,0.000-3.000-7,0.000-3.000-7,0.000-2.000-8,0.000 0.000-5,0.000 7.000-4,0.000 6.000-4,0.000 7.000-3,0.000 5.000-2,0.000 7.000-1,0.000 6.000-1,0.000 7.000-2,0.000 0.000 0,0.000-2.000-1,0.000-3.000-2,0.000-3.000 0,-2.000-4.000-2,-3.000-3.000 1,-3.000-3.000-1,-2.000-2.000 0,-6.000-6.000-3,-6.000-6.000-5,-6.000-6.000-4,-6.000-6.000-6,-6.000-4.000-3,-2.000 1.000-4,-3.000-1.000-3,-3.000 1.000-4,-2.000-6.000-2,0.000-8.000-3,0.000-10.000-1,0.000-9.000-2</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1"/>
    </inkml:context>
    <inkml:brush xml:id="br0">
      <inkml:brushProperty name="width" value="0.0248245541006327" units="cm"/>
      <inkml:brushProperty name="height" value="0.0248245541006327" units="cm"/>
      <inkml:brushProperty name="color" value="#000000"/>
      <inkml:brushProperty name="ignorePressure" value="0"/>
    </inkml:brush>
  </inkml:definitions>
  <inkml:trace contextRef="#ctx0" brushRef="#br0">34000.000 58650.000 590,'0.000'-24.000'0,"0.000"4.000"0,0.000 3.000 0,0.000 3.000 0,3.000 1.000 6,6.000 1.000 10,7.000-1.000 10,6.000 1.000 11,4.000 1.000 4,4.000 3.000-2,3.000 3.000-2,3.000 4.000-3,-1.000 2.000-2,-2.000 4.000-3,-3.000 3.000-4,-3.000 3.000-2,-4.000 6.000-4,-3.000 9.000-5,-3.000 10.000-5,-2.000 10.000-5,-9.000 5.000-2,-12.000 4.000 2,-13.000 3.000 0,-12.000 3.000 2,-9.000-1.000-3,-2.000-2.000-7,-3.000-3.000-5,-3.000-3.000-6,1.000-7.000 0,6.000-9.000 4,7.000-10.000 6,6.000-8.000 4,13.000-6.000 4,23.000 1.000 1,22.000-1.000 2,22.000 1.000 2,12.000-6.000-6,3.000-8.000-10,3.000-10.000-12,4.000-9.000-12,-4.000-4.000-4,-9.000 4.000 0,-10.000 3.000 0,-8.000 3.000 2,-8.000 1.000-2,-2.000 1.000-4,-3.000-1.000-3,-3.000 1.000-5</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1"/>
    </inkml:context>
    <inkml:brush xml:id="br0">
      <inkml:brushProperty name="width" value="0.0267781876027584" units="cm"/>
      <inkml:brushProperty name="height" value="0.0267781876027584" units="cm"/>
      <inkml:brushProperty name="color" value="#000000"/>
      <inkml:brushProperty name="ignorePressure" value="0"/>
    </inkml:brush>
  </inkml:definitions>
  <inkml:trace contextRef="#ctx0" brushRef="#br0">37100.000 57100.000 547,'-44.000'-24.000'3,"13.000"4.000"6,12.000 3.000 7,13.000 3.000 5,12.000-1.000 9,13.000-2.000 10,12.000-3.000 10,13.000-3.000 10,6.000-1.000 0,0.000 4.000-11,0.000 3.000-12,0.000 3.000-10,6.000 3.000-8,13.000 3.000-4,12.000 3.000-5,13.000 4.000-4,2.000 1.000-7,-5.000 0.000-11,-7.000 0.000-11,-5.000 0.000-11,-9.000 3.000-4,-9.000 6.000 0,-10.000 7.000 0,-8.000 6.000 1,-9.000 3.000-2,-6.000 0.000-6,-6.000 0.000-5,-6.000 0.000-5</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1"/>
    </inkml:context>
    <inkml:brush xml:id="br0">
      <inkml:brushProperty name="width" value="0.024124113842845" units="cm"/>
      <inkml:brushProperty name="height" value="0.024124113842845" units="cm"/>
      <inkml:brushProperty name="color" value="#000000"/>
      <inkml:brushProperty name="ignorePressure" value="0"/>
    </inkml:brush>
  </inkml:definitions>
  <inkml:trace contextRef="#ctx0" brushRef="#br0">37250.000 57950.000 607,'-44.000'-4.000'0,"13.000"-5.000"0,12.000-7.000 0,13.000-5.000 0,6.000-3.000 8,0.000 4.000 16,0.000 3.000 16,0.000 3.000 16,10.000 1.000 3,23.000 1.000-7,22.000-1.000-7,22.000 1.000-8,13.000 1.000-8,7.000 3.000-7,6.000 3.000-8,7.000 4.000-8,2.000 1.000-7,1.000 0.000-11,-1.000 0.000-8,1.000 0.000-10,-9.000 0.000-2,-15.000 0.000 6,-15.000 0.000 5,-16.000 0.000 5,-12.000 1.000-4,-5.000 4.000-15,-7.000 3.000-14,-5.000 3.000-15</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2"/>
    </inkml:context>
    <inkml:brush xml:id="br0">
      <inkml:brushProperty name="width" value="0.0290492828935385" units="cm"/>
      <inkml:brushProperty name="height" value="0.0290492828935385" units="cm"/>
      <inkml:brushProperty name="color" value="#000000"/>
      <inkml:brushProperty name="ignorePressure" value="0"/>
    </inkml:brush>
  </inkml:definitions>
  <inkml:trace contextRef="#ctx0" brushRef="#br0">40250.000 57100.000 504,'-44.000'-2.000'0,"13.000"-3.000"0,12.000-3.000 0,13.000-2.000 0,9.000-1.000 8,6.000 3.000 16,7.000 3.000 14,6.000 4.000 17,9.000 1.000 3,13.000 0.000-8,12.000 0.000-9,13.000 0.000-8,9.000 0.000-5,6.000 0.000-1,7.000 0.000-3,6.000 0.000-1,9.000 0.000-2,13.000 0.000-3,12.000 0.000-3,13.000 0.000-3,12.000 0.000-3,13.000 0.000-3,12.000 0.000-2,13.000 0.000-3,7.000 0.000-1,4.000 0.000 0,3.000 0.000 0,3.000 0.000-1,6.000 1.000 0,9.000 4.000-2,10.000 3.000 0,10.000 3.000-1,10.000-2.000-1,13.000-6.000 0,12.000-6.000-1,13.000-6.000-1,1.000-6.000 0,-9.000-2.000 0,-10.000-3.000-1,-8.000-3.000 0,0.000-1.000 0,14.000 4.000 1,11.000 3.000 0,14.000 3.000 1,5.000-2.000 0,1.000-6.000-3,-1.000-6.000-1,1.000-6.000-2,-6.000-2.000-3,-8.000 3.000-4,-10.000 3.000-4,-9.000 4.000-3,-9.000 2.000-3,-5.000 4.000-1,-7.000 3.000 0,-5.000 3.000-1,-15.000 3.000-1,-22.000 3.000-1,-22.000 3.000 1,-21.000 4.000-2,-28.000 1.000 3,-30.000 0.000 4,-32.000 0.000 3,-30.000 0.000 5</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2"/>
    </inkml:context>
    <inkml:brush xml:id="br0">
      <inkml:brushProperty name="width" value="0.0276996158063412" units="cm"/>
      <inkml:brushProperty name="height" value="0.0276996158063412" units="cm"/>
      <inkml:brushProperty name="color" value="#000000"/>
      <inkml:brushProperty name="ignorePressure" value="0"/>
    </inkml:brush>
  </inkml:definitions>
  <inkml:trace contextRef="#ctx0" brushRef="#br0">44300.000 54900.000 529,'-22.000'-2.000'0,"6.000"-3.000"0,7.000-3.000 0,6.000-2.000 0,3.000-3.000 9,0.000 1.000 17,0.000-1.000 18,0.000 1.000 18,-2.000 12.000 6,-3.000 25.000-6,-3.000 25.000-7,-2.000 25.000-5,-3.000 18.000-10,1.000 14.000-11,-1.000 11.000-13,1.000 14.000-11,1.000 5.000-6,3.000 1.000 2,3.000-1.000 1,4.000 1.000 0,1.000-7.000-7,0.000-12.000-18,0.000-13.000-18,0.000-12.000-18,1.000-15.000-9,4.000-15.000 1,3.000-15.000 0,3.000-16.000 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29"/>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38300.000 39700.000,'0.000'-300.000,"125.000"275.000,0.000 0.000,50.000 125.000,0.000 0.000,-100.000 100.000,0.000 0.000,-100.000 75.000,0.000 0.000,-125.000-25.000,0.000 0.000,0.000-75.000,0.000 0.000,25.000-75.000,0.000 0.000,100.000-75.000,0.000 0.000,25.000-75.000,0.000 0.000,200.000-50.000,0.000 0.000,225.000 50.000,0.000 0.000,-175.000 25.000,0.000 0.000,-100.000-25.000</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6"/>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32250.000 46600.000,'-100.000'100.000,"75.000"0.000,0.000 0.000,25.000 0.000,0.000 0.000,0.000 50.000,0.000 0.000,-50.000 25.000,0.000 0.000,0.000-25.000,0.000 0.000,50.000-100.000</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3"/>
    </inkml:context>
    <inkml:brush xml:id="br0">
      <inkml:brushProperty name="width" value="0.02679044008255" units="cm"/>
      <inkml:brushProperty name="height" value="0.02679044008255" units="cm"/>
      <inkml:brushProperty name="color" value="#000000"/>
      <inkml:brushProperty name="ignorePressure" value="0"/>
    </inkml:brush>
  </inkml:definitions>
  <inkml:trace contextRef="#ctx0" brushRef="#br0">45850.000 54800.000 547,'-47.000'-19.000'0,"6.000"13.000"0,7.000 12.000 0,6.000 13.000 0,-1.000 13.000 10,-5.000 17.000 21,-7.000 15.000 21,-5.000 16.000 20,-4.000 10.000 4,0.000 7.000-17,0.000 6.000-15,0.000 7.000-15,-2.000 2.000-9,-3.000 1.000-1,-3.000-1.000-1,-2.000 1.000-2,-1.000-7.000-9,3.000-12.000-20,3.000-13.000-17,4.000-12.000-19,4.000-13.000-8,6.000-12.000 2,7.000-13.000 3,6.000-12.000 1</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3"/>
    </inkml:context>
    <inkml:brush xml:id="br0">
      <inkml:brushProperty name="width" value="0.0283415578305721" units="cm"/>
      <inkml:brushProperty name="height" value="0.0283415578305721" units="cm"/>
      <inkml:brushProperty name="color" value="#000000"/>
      <inkml:brushProperty name="ignorePressure" value="0"/>
    </inkml:brush>
  </inkml:definitions>
  <inkml:trace contextRef="#ctx0" brushRef="#br0">44750.000 55450.000 517,'3.000'-22.000'9,"6.000"6.000"18,7.000 7.000 18,6.000 6.000 17,7.000 9.000 6,10.000 13.000-8,10.000 12.000-7,9.000 13.000-7,2.000 10.000-9,-2.000 10.000-6,-3.000 10.000-9,-3.000 9.000-6,-4.000 6.000-9,-3.000 3.000-10,-3.000 3.000-8,-2.000 4.000-10,-5.000-6.000-9,-2.000-11.000-10,-3.000-14.000-8,-3.000-11.000-9,-6.000-9.000-4,-5.000-3.000 2,-7.000-3.000 1,-5.000-2.000 2</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3"/>
    </inkml:context>
    <inkml:brush xml:id="br0">
      <inkml:brushProperty name="width" value="0.0303714666515589" units="cm"/>
      <inkml:brushProperty name="height" value="0.0303714666515589" units="cm"/>
      <inkml:brushProperty name="color" value="#000000"/>
      <inkml:brushProperty name="ignorePressure" value="0"/>
    </inkml:brush>
  </inkml:definitions>
  <inkml:trace contextRef="#ctx0" brushRef="#br0">46400.000 55250.000 482,'0.000'-69.000'0,"0.000"13.000"0,0.000 12.000 0,0.000 13.000 0,0.000 15.000 13,0.000 19.000 25,0.000 19.000 26,0.000 19.000 26,-2.000 16.000 3,-3.000 17.000-17,-3.000 15.000-18,-2.000 16.000-18,-5.000 9.000-13,-2.000 3.000-12,-3.000 3.000-12,-3.000 4.000-10,-1.000-4.000-7,4.000-9.000-1,3.000-10.000-2,3.000-8.000-1,3.000-14.000-7,3.000-15.000-13,3.000-15.000-12,4.000-16.000-14</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3"/>
    </inkml:context>
    <inkml:brush xml:id="br0">
      <inkml:brushProperty name="width" value="0.031396646052599" units="cm"/>
      <inkml:brushProperty name="height" value="0.031396646052599" units="cm"/>
      <inkml:brushProperty name="color" value="#000000"/>
      <inkml:brushProperty name="ignorePressure" value="0"/>
    </inkml:brush>
  </inkml:definitions>
  <inkml:trace contextRef="#ctx0" brushRef="#br0">46950.000 55500.000 467,'-4.000'-16.000'71,"-5.000"19.000"-10,-7.000 19.000-10,-5.000 19.000-9,-3.000 10.000-6,4.000 4.000 0,3.000 3.000 0,3.000 3.000 0,4.000 3.000-3,7.000 3.000-5,6.000 3.000-5,7.000 4.000-6,4.000-7.000-2,3.000-16.000-2,3.000-15.000-1,4.000-15.000-1,2.000-12.000-3,4.000-6.000-5,3.000-6.000-4,3.000-6.000-4,-1.000-9.000-6,-2.000-8.000-4,-3.000-10.000-6,-3.000-9.000-4,-4.000-5.000-1,-3.000 0.000 6,-3.000 0.000 3,-2.000 0.000 5,-6.000-2.000 4,-6.000-3.000 3,-6.000-3.000 2,-6.000-2.000 3,-6.000 0.000-2,-2.000 7.000-7,-3.000 6.000-7,-3.000 7.000-6</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3"/>
    </inkml:context>
    <inkml:brush xml:id="br0">
      <inkml:brushProperty name="width" value="0.0260192286223173" units="cm"/>
      <inkml:brushProperty name="height" value="0.0260192286223173" units="cm"/>
      <inkml:brushProperty name="color" value="#000000"/>
      <inkml:brushProperty name="ignorePressure" value="0"/>
    </inkml:brush>
  </inkml:definitions>
  <inkml:trace contextRef="#ctx0" brushRef="#br0">47300.000 54900.000 563,'6.000'-44.000'11,"13.000"13.000"20,12.000 12.000 22,13.000 13.000 21,6.000 9.000 2,0.000 6.000-16,0.000 7.000-17,0.000 6.000-16,-2.000 1.000-10,-3.000-3.000-1,-3.000-3.000-1,-2.000-2.000-2,-5.000-3.000-16,-2.000 1.000-34,-3.000-1.000-34,-3.000 1.000-32</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4"/>
    </inkml:context>
    <inkml:brush xml:id="br0">
      <inkml:brushProperty name="width" value="0.030313128605485" units="cm"/>
      <inkml:brushProperty name="height" value="0.030313128605485" units="cm"/>
      <inkml:brushProperty name="color" value="#000000"/>
      <inkml:brushProperty name="ignorePressure" value="0"/>
    </inkml:brush>
  </inkml:definitions>
  <inkml:trace contextRef="#ctx0" brushRef="#br0">48700.000 54500.000 483,'21.000'-71.000'0,"-5.000"10.000"0,-7.000 10.000 0,-5.000 9.000 0,-6.000 2.000 5,-3.000-2.000 11,-3.000-3.000 9,-2.000-3.000 10,-6.000 1.000 3,-6.000 6.000-5,-6.000 7.000-5,-6.000 6.000-6,-2.000 6.000-1,3.000 6.000 0,3.000 7.000 2,4.000 6.000 0,-1.000 7.000 0,-3.000 10.000 1,-3.000 10.000-1,-2.000 9.000 1,0.000 7.000-1,7.000 7.000-2,6.000 6.000-3,7.000 7.000-2,4.000 2.000-3,3.000 1.000-2,3.000-1.000-3,4.000 1.000-2,2.000-4.000-2,4.000-6.000 0,3.000-6.000-1,3.000-6.000 0,4.000-1.000-1,7.000 7.000-1,6.000 6.000-3,7.000 7.000-1,0.000 2.000-1,-2.000 1.000-4,-3.000-1.000-2,-3.000 1.000-2,-6.000-3.000 0,-5.000-2.000 1,-7.000-3.000 2,-5.000-3.000 2,-8.000-2.000-1,-5.000 0.000-6,-7.000 0.000-6,-5.000 0.000-5,-8.000-4.000 0,-5.000-5.000 3,-7.000-7.000 3,-5.000-5.000 4,-1.000-9.000 4,6.000-9.000 5,7.000-10.000 3,6.000-8.000 6,4.000-12.000 2,4.000-12.000 2,3.000-13.000 2,3.000-12.000 2,9.000-10.000-2,16.000-6.000-5,15.000-6.000-5,17.000-6.000-5,10.000-2.000-1,6.000 3.000 0,7.000 3.000 1,6.000 4.000 1,-4.000 7.000-9,-11.000 13.000-19,-14.000 12.000-18,-11.000 13.000-18</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5"/>
    </inkml:context>
    <inkml:brush xml:id="br0">
      <inkml:brushProperty name="width" value="0.0254052989184856" units="cm"/>
      <inkml:brushProperty name="height" value="0.0254052989184856" units="cm"/>
      <inkml:brushProperty name="color" value="#000000"/>
      <inkml:brushProperty name="ignorePressure" value="0"/>
    </inkml:brush>
  </inkml:definitions>
  <inkml:trace contextRef="#ctx0" brushRef="#br0">45500.000 58400.000 577,'-47.000'4.000'0,"6.000"10.000"0,7.000 10.000 0,6.000 9.000 0,3.000 10.000 9,0.000 14.000 20,0.000 11.000 20,0.000 14.000 18,1.000 2.000 3,4.000-6.000-14,3.000-6.000-15,3.000-6.000-14,10.000-21.000-8,20.000-34.000-3,18.000-35.000-2,20.000-33.000-2,8.000-18.000-4,1.000 0.000-3,-1.000 0.000-4,1.000 0.000-5,-6.000 3.000-1,-8.000 6.000-1,-10.000 7.000 0,-9.000 6.000-1,-16.000 9.000 0,-22.000 13.000-3,-22.000 12.000-2,-21.000 13.000-2,-9.000 12.000-4,7.000 13.000-3,6.000 12.000-3,7.000 13.000-5,4.000 2.000-4,3.000-5.000-5,3.000-7.000-7,4.000-5.000-5,4.000-6.000 0,6.000-3.000 7,7.000-3.000 8,6.000-2.000 6</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5"/>
    </inkml:context>
    <inkml:brush xml:id="br0">
      <inkml:brushProperty name="width" value="0.0188316069543362" units="cm"/>
      <inkml:brushProperty name="height" value="0.0188316069543362" units="cm"/>
      <inkml:brushProperty name="color" value="#000000"/>
      <inkml:brushProperty name="ignorePressure" value="0"/>
    </inkml:brush>
  </inkml:definitions>
  <inkml:trace contextRef="#ctx0" brushRef="#br0">46050.000 58650.000 778,'23.000'67.000'83,"-3.000"-16.000"-20,-3.000-15.000-18,-2.000-15.000-20,-1.000-7.000-20,3.000 3.000-17,3.000 3.000-20,4.000 4.000-19,-1.000-3.000-6,-3.000-5.000 5,-3.000-7.000 5,-2.000-5.000 5</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6"/>
    </inkml:context>
    <inkml:brush xml:id="br0">
      <inkml:brushProperty name="width" value="0.0277426820248365" units="cm"/>
      <inkml:brushProperty name="height" value="0.0277426820248365" units="cm"/>
      <inkml:brushProperty name="color" value="#000000"/>
      <inkml:brushProperty name="ignorePressure" value="0"/>
    </inkml:brush>
  </inkml:definitions>
  <inkml:trace contextRef="#ctx0" brushRef="#br0">46800.000 58350.000 528,'-5.000'-19.000'9,"-9.000"13.000"18,-10.000 12.000 18,-8.000 13.000 19,-1.000 7.000 3,9.000 4.000-11,10.000 3.000-9,10.000 3.000-10,4.000 3.000-9,0.000 3.000-5,0.000 3.000-6,0.000 4.000-6,1.000-3.000-2,4.000-5.000-1,3.000-7.000 1,3.000-5.000 1,3.000-8.000-6,3.000-5.000-9,3.000-7.000-10,4.000-5.000-10,2.000-8.000-6,4.000-5.000-1,3.000-7.000-3,3.000-5.000-1,-2.000-6.000 1,-6.000-3.000 4,-6.000-3.000 3,-6.000-2.000 3,-6.000-3.000 5,-2.000 1.000 3,-3.000-1.000 5,-3.000 1.000 4,-6.000 1.000 4,-5.000 3.000 3,-7.000 3.000 4,-5.000 4.000 5,-4.000 2.000 1,0.000 4.000 2,0.000 3.000 1,0.000 3.000 1,1.000 6.000-2,4.000 9.000-9,3.000 10.000-6,3.000 10.000-9,1.000 4.000-7,1.000 0.000-10,-1.000 0.000-8,1.000 0.000-10</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6"/>
    </inkml:context>
    <inkml:brush xml:id="br0">
      <inkml:brushProperty name="width" value="0.0259581301361322" units="cm"/>
      <inkml:brushProperty name="height" value="0.0259581301361322" units="cm"/>
      <inkml:brushProperty name="color" value="#000000"/>
      <inkml:brushProperty name="ignorePressure" value="0"/>
    </inkml:brush>
  </inkml:definitions>
  <inkml:trace contextRef="#ctx0" brushRef="#br0">47650.000 57850.000 565,'0.000'-24.000'5,"0.000"4.000"12,0.000 3.000 10,0.000 3.000 12,0.000 9.000 6,0.000 16.000 1,0.000 15.000 0,0.000 17.000 1,1.000 11.000-3,4.000 10.000-6,3.000 10.000-8,3.000 9.000-6,-2.000 10.000-7,-6.000 14.000-9,-6.000 11.000-6,-6.000 14.000-9,-6.000 11.000-6,-2.000 14.000-4,-3.000 11.000-6,-3.000 14.000-4,-1.000-4.000 0,4.000-19.000 4,3.000-18.000 5,3.000-19.000 3,1.000-15.000-5,1.000-8.000-16,-1.000-10.000-16,1.000-9.000-16</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32450.000 46400.000,'100.000'-100.000,"-25.000"75.000,0.000 0.000,25.000 75.000,0.000 0.000,-50.000 125.000,0.000 0.000,-50.000 25.000,0.000 0.000,-75.000 0.000,0.000 0.000,-25.000-50.000,0.000 0.000,50.000-150.000,0.000 0.000,-25.000-50.000,0.000 0.000,100.000-100.000,0.000 0.000,75.000 50.000,0.000 0.000,-50.000 75.000,0.000 0.000,-50.000 125.000,0.000 0.000,-125.000 125.000,0.000 0.000,-75.000 0.000,0.000 0.000,75.000-100.000,0.000 0.000,0.000-25.000,0.000 0.000,50.000-100.000,0.000 0.000,125.000-25.000,0.000 0.000,100.000-25.000,0.000 0.000,75.000-25.000,0.000 0.000,25.000-25.000,0.000 0.000,-100.000 0.000,0.000 0.000,-75.000 75.000,0.000 0.000,-75.000 0.000,0.000 0.000,-25.000 25.000</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6"/>
    </inkml:context>
    <inkml:brush xml:id="br0">
      <inkml:brushProperty name="width" value="0.0260181780904531" units="cm"/>
      <inkml:brushProperty name="height" value="0.0260181780904531" units="cm"/>
      <inkml:brushProperty name="color" value="#000000"/>
      <inkml:brushProperty name="ignorePressure" value="0"/>
    </inkml:brush>
  </inkml:definitions>
  <inkml:trace contextRef="#ctx0" brushRef="#br0">48450.000 57450.000 563,'71.000'28.000'94,"-5.000"6.000"-17,-7.000 7.000-16,-5.000 6.000-16,-1.000 7.000-11,6.000 10.000-4,7.000 10.000-4,6.000 9.000-6,-2.000 7.000-3,-9.000 7.000-3,-10.000 6.000-4,-8.000 7.000-3,-12.000 2.000-5,-12.000 1.000-8,-13.000-1.000-6,-12.000 1.000-7,-13.000-6.000-6,-12.000-8.000-6,-13.000-10.000-7,-12.000-9.000-6,-2.000-10.000-4,9.000-9.000-4,10.000-10.000-4,10.000-8.000-3</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7"/>
    </inkml:context>
    <inkml:brush xml:id="br0">
      <inkml:brushProperty name="width" value="0.0274390187114477" units="cm"/>
      <inkml:brushProperty name="height" value="0.0274390187114477" units="cm"/>
      <inkml:brushProperty name="color" value="#000000"/>
      <inkml:brushProperty name="ignorePressure" value="0"/>
    </inkml:brush>
  </inkml:definitions>
  <inkml:trace contextRef="#ctx0" brushRef="#br0">44300.000 58250.000 534,'-93.000'-46.000'0,"17.000"10.000"0,15.000 10.000 0,16.000 9.000 0,5.000 12.000 10,-2.000 16.000 21,-3.000 15.000 20,-3.000 17.000 20,2.000 7.000 3,10.000 0.000-13,10.000 0.000-13,9.000 0.000-14,4.000 7.000-9,1.000 17.000-4,-1.000 15.000-3,1.000 16.000-4,1.000 9.000-6,3.000 3.000-9,3.000 3.000-8,4.000 4.000-8,7.000-3.000-9,13.000-5.000-11,12.000-7.000-9,13.000-5.000-10,2.000-14.000-5,-5.000-18.000 2,-7.000-19.000 1,-5.000-18.000 1</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7"/>
    </inkml:context>
    <inkml:brush xml:id="br0">
      <inkml:brushProperty name="width" value="0.0241242330521345" units="cm"/>
      <inkml:brushProperty name="height" value="0.0241242330521345" units="cm"/>
      <inkml:brushProperty name="color" value="#000000"/>
      <inkml:brushProperty name="ignorePressure" value="0"/>
    </inkml:brush>
  </inkml:definitions>
  <inkml:trace contextRef="#ctx0" brushRef="#br0">49600.000 57250.000 607,'14.000'-24.000'9,"28.000"4.000"18,28.000 3.000 18,29.000 3.000 17,1.000 6.000 4,-25.000 9.000-13,-25.000 10.000-11,-25.000 10.000-13,-18.000 11.000-8,-8.000 17.000-5,-10.000 15.000-4,-9.000 16.000-5,-9.000 4.000-4,-5.000-6.000-2,-7.000-6.000-4,-5.000-6.000-2,-1.000-10.000 0,6.000-12.000 3,7.000-13.000 4,6.000-12.000 2,20.000-9.000-1,34.000-2.000-6,35.000-3.000-6,35.000-3.000-5,14.000-4.000-2,-2.000-3.000 3,-3.000-3.000 4,-3.000-2.000 2,-10.000-3.000-9,-16.000 1.000-21,-15.000-1.000-21,-15.000 1.000-22</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8"/>
    </inkml:context>
    <inkml:brush xml:id="br0">
      <inkml:brushProperty name="width" value="0.0224549062550068" units="cm"/>
      <inkml:brushProperty name="height" value="0.0224549062550068" units="cm"/>
      <inkml:brushProperty name="color" value="#000000"/>
      <inkml:brushProperty name="ignorePressure" value="0"/>
    </inkml:brush>
  </inkml:definitions>
  <inkml:trace contextRef="#ctx0" brushRef="#br0">52850.000 56300.000 653,'35.000'-22.000'10,"23.000"6.000"22,22.000 7.000 22,22.000 6.000 21,2.000 4.000 0,-15.000 4.000-21,-15.000 3.000-20,-16.000 3.000-21,-7.000 4.000-19,4.000 7.000-16,3.000 6.000-17,3.000 7.000-16,-5.000 0.000-6,-12.000-2.000 2,-13.000-3.000 3,-12.000-3.000 3</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8"/>
    </inkml:context>
    <inkml:brush xml:id="br0">
      <inkml:brushProperty name="width" value="0.0201803557574749" units="cm"/>
      <inkml:brushProperty name="height" value="0.0201803557574749" units="cm"/>
      <inkml:brushProperty name="color" value="#000000"/>
      <inkml:brushProperty name="ignorePressure" value="0"/>
    </inkml:brush>
  </inkml:definitions>
  <inkml:trace contextRef="#ctx0" brushRef="#br0">52950.000 57000.000 726,'-21.000'0.000'8,"10.000"0.000"15,10.000 0.000 16,9.000 0.000 15,13.000 1.000 2,20.000 4.000-14,18.000 3.000-12,20.000 3.000-12,11.000-1.000-15,7.000-2.000-12,6.000-3.000-15,7.000-3.000-13,-7.000-1.000-9,-19.000 4.000-3,-18.000 3.000-4,-19.000 3.000-3</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8"/>
    </inkml:context>
    <inkml:brush xml:id="br0">
      <inkml:brushProperty name="width" value="0.0304228439927101" units="cm"/>
      <inkml:brushProperty name="height" value="0.0304228439927101" units="cm"/>
      <inkml:brushProperty name="color" value="#000000"/>
      <inkml:brushProperty name="ignorePressure" value="0"/>
    </inkml:brush>
  </inkml:definitions>
  <inkml:trace contextRef="#ctx0" brushRef="#br0">55350.000 55750.000 482,'0.000'-24.000'0,"0.000"4.000"0,0.000 3.000 0,0.000 3.000 0,-4.000 4.000 7,-5.000 7.000 14,-7.000 6.000 14,-5.000 7.000 14,-4.000 10.000 6,0.000 16.000-1,0.000 15.000-1,0.000 17.000 0,1.000 8.000-6,4.000 4.000-7,3.000 3.000-7,3.000 3.000-8,-1.000 6.000-7,-2.000 9.000-4,-3.000 10.000-5,-3.000 10.000-5,-2.000 7.000-6,0.000 6.000-8,0.000 7.000-8,0.000 6.000-9,3.000-5.000-6,6.000-16.000-5,7.000-15.000-5,6.000-15.000-6,1.000-17.000-3,-3.000-15.000-4,-3.000-15.000-2,-2.000-16.000-3</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9"/>
    </inkml:context>
    <inkml:brush xml:id="br0">
      <inkml:brushProperty name="width" value="0.0297808069735765" units="cm"/>
      <inkml:brushProperty name="height" value="0.0297808069735765" units="cm"/>
      <inkml:brushProperty name="color" value="#000000"/>
      <inkml:brushProperty name="ignorePressure" value="0"/>
    </inkml:brush>
  </inkml:definitions>
  <inkml:trace contextRef="#ctx0" brushRef="#br0">56200.000 56300.000 492,'-47.000'1.000'0,"6.000"4.000"0,7.000 3.000 0,6.000 3.000 0,-1.000 14.000 7,-5.000 25.000 13,-7.000 25.000 14,-5.000 25.000 13,2.000 12.000 6,13.000 1.000-2,12.000-1.000-2,13.000 1.000-2,9.000-6.000-4,6.000-8.000-8,7.000-10.000-8,6.000-9.000-6,4.000-13.000-5,4.000-16.000-1,3.000-15.000 0,3.000-15.000-1,3.000-14.000-4,3.000-8.000-6,3.000-10.000-7,4.000-9.000-6,-3.000-12.000-3,-5.000-11.000 2,-7.000-14.000 2,-5.000-11.000 2,-8.000-7.000-2,-5.000 0.000-3,-7.000 0.000-4,-5.000 0.000-3,-6.000 1.000-4,-3.000 4.000-2,-3.000 3.000-4,-2.000 3.000-2,-8.000 4.000-2,-8.000 7.000-1,-10.000 6.000-2,-9.000 7.000 0,-2.000 7.000 1,6.000 9.000 5,7.000 10.000 4,6.000 10.000 5,4.000 2.000 1,4.000-3.000-3,3.000-3.000-2,3.000-2.000-4</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9"/>
    </inkml:context>
    <inkml:brush xml:id="br0">
      <inkml:brushProperty name="width" value="0.0212899576872587" units="cm"/>
      <inkml:brushProperty name="height" value="0.0212899576872587" units="cm"/>
      <inkml:brushProperty name="color" value="#000000"/>
      <inkml:brushProperty name="ignorePressure" value="0"/>
    </inkml:brush>
  </inkml:definitions>
  <inkml:trace contextRef="#ctx0" brushRef="#br0">56550.000 56100.000 688,'25.000'-66.000'0,"0.000"19.000"0,0.000 19.000 0,0.000 19.000 0,1.000 9.000 11,4.000 0.000 22,3.000 0.000 22,3.000 0.000 23,4.000 3.000-5,7.000 6.000-28,6.000 7.000-28,7.000 6.000-30</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9"/>
    </inkml:context>
    <inkml:brush xml:id="br0">
      <inkml:brushProperty name="width" value="0.0320228226482868" units="cm"/>
      <inkml:brushProperty name="height" value="0.0320228226482868" units="cm"/>
      <inkml:brushProperty name="color" value="#000000"/>
      <inkml:brushProperty name="ignorePressure" value="0"/>
    </inkml:brush>
  </inkml:definitions>
  <inkml:trace contextRef="#ctx0" brushRef="#br0">57600.000 55150.000 458,'-25.000'-44.000'0,"0.000"13.000"0,0.000 12.000 0,0.000 13.000 0,0.000 10.000 11,0.000 10.000 22,0.000 10.000 22,0.000 9.000 22,3.000 10.000 5,6.000 14.000-13,7.000 11.000-13,6.000 14.000-13,4.000 2.000-9,4.000-6.000-6,3.000-6.000-6,3.000-6.000-5,4.000-6.000-7,7.000-2.000-5,6.000-3.000-8,7.000-3.000-6,4.000-6.000-6,3.000-5.000-8,3.000-7.000-6,4.000-5.000-8,2.000-9.000-6,4.000-9.000-4,3.000-10.000-5,3.000-8.000-5,-5.000-6.000 3,-12.000 1.000 11,-13.000-1.000 12,-12.000 1.000 10,-7.000-1.000 3,1.000 1.000-3,-1.000-1.000-5,1.000 1.000-4</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9"/>
    </inkml:context>
    <inkml:brush xml:id="br0">
      <inkml:brushProperty name="width" value="0.0294524095952511" units="cm"/>
      <inkml:brushProperty name="height" value="0.0294524095952511" units="cm"/>
      <inkml:brushProperty name="color" value="#000000"/>
      <inkml:brushProperty name="ignorePressure" value="0"/>
    </inkml:brush>
  </inkml:definitions>
  <inkml:trace contextRef="#ctx0" brushRef="#br0">58200.000 55400.000 497,'-30.000'-22.000'0,"-9.000"6.000"0,-10.000 7.000 0,-8.000 6.000 0,-3.000 7.000 10,7.000 10.000 17,6.000 10.000 19,7.000 9.000 18,2.000 9.000 6,1.000 9.000-4,-1.000 10.000-5,1.000 10.000-6,-1.000 8.000-8,1.000 10.000-15,-1.000 10.000-13,1.000 9.000-14,1.000-2.000-13,3.000-12.000-14,3.000-13.000-13,4.000-12.000-14,1.000-9.000-9,0.000-2.000-7,0.000-3.000-5,0.000-3.000-7</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32800.000 47150.000,'-150.000'-200.000,"125.000"175.000,0.000 0.000,0.000 150.000,0.000 0.000,25.000 175.000,0.000 0.000,0.000 150.000,0.000 0.000,0.000 125.000,0.000 0.000,-25.000 125.000,0.000 0.000,50.000-550.000,0.000 0.000,0.000-100.000</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8:59"/>
    </inkml:context>
    <inkml:brush xml:id="br0">
      <inkml:brushProperty name="width" value="0.0260139908641577" units="cm"/>
      <inkml:brushProperty name="height" value="0.0260139908641577" units="cm"/>
      <inkml:brushProperty name="color" value="#000000"/>
      <inkml:brushProperty name="ignorePressure" value="0"/>
    </inkml:brush>
  </inkml:definitions>
  <inkml:trace contextRef="#ctx0" brushRef="#br0">60250.000 55750.000 563,'-2.000'-18.000'5,"-3.000"17.000"10,-3.000 15.000 11,-2.000 16.000 9,-6.000 10.000 6,-6.000 7.000 2,-6.000 6.000 1,-6.000 7.000 1,-4.000 7.000-1,1.000 9.000-6,-1.000 10.000-6,1.000 10.000-4,-1.000 4.000-7,1.000 0.000-8,-1.000 0.000-7,1.000 0.000-6,4.000-4.000-7,9.000-5.000-5,10.000-7.000-3,10.000-5.000-5,11.000-11.000-7,17.000-11.000-9,15.000-14.000-9,16.000-11.000-8,9.000-12.000-4,3.000-9.000 6,3.000-10.000 3,4.000-8.000 5,-4.000-9.000 6,-9.000-6.000 6,-10.000-6.000 6,-8.000-6.000 6</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00"/>
    </inkml:context>
    <inkml:brush xml:id="br0">
      <inkml:brushProperty name="width" value="0.022795133292675" units="cm"/>
      <inkml:brushProperty name="height" value="0.022795133292675" units="cm"/>
      <inkml:brushProperty name="color" value="#000000"/>
      <inkml:brushProperty name="ignorePressure" value="0"/>
    </inkml:brush>
  </inkml:definitions>
  <inkml:trace contextRef="#ctx0" brushRef="#br0">60600.000 56150.000 643,'-22.000'-25.000'0,"6.000"0.000"0,7.000 0.000 0,6.000 0.000 0,9.000 1.000 7,13.000 4.000 13,12.000 3.000 14,13.000 3.000 14,13.000 1.000 3,17.000 1.000-7,15.000-1.000-7,16.000 1.000-8,5.000-1.000-4,-2.000 1.000-3,-3.000-1.000-3,-3.000 1.000-3,-9.000 1.000-12,-11.000 3.000-20,-14.000 3.000-22,-11.000 4.000-21,-15.000 2.000-8,-16.000 4.000 4,-15.000 3.000 5,-15.000 3.000 3,-11.000 1.000 8,-2.000 1.000 11,-3.000-1.000 10,-3.000 1.000 10</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00"/>
    </inkml:context>
    <inkml:brush xml:id="br0">
      <inkml:brushProperty name="width" value="0.0271325893700123" units="cm"/>
      <inkml:brushProperty name="height" value="0.0271325893700123" units="cm"/>
      <inkml:brushProperty name="color" value="#000000"/>
      <inkml:brushProperty name="ignorePressure" value="0"/>
    </inkml:brush>
  </inkml:definitions>
  <inkml:trace contextRef="#ctx0" brushRef="#br0">61250.000 55650.000 540,'-25.000'-27.000'2,"0.000"-3.000"4,0.000-3.000 5,0.000-2.000 4,1.000 6.000 7,4.000 20.000 12,3.000 18.000 11,3.000 20.000 12,3.000 13.000 2,3.000 9.000-7,3.000 10.000-7,4.000 10.000-7,1.000 7.000-7,0.000 6.000-8,0.000 7.000-9,0.000 6.000-8,-5.000 3.000-9,-9.000 0.000-6,-10.000 0.000-7,-8.000 0.000-6,-11.000-2.000-10,-8.000-3.000-9,-10.000-3.000-10,-9.000-2.000-10,-1.000-9.000-2,10.000-12.000 7,10.000-13.000 7,9.000-12.000 7,6.000-9.000 6,3.000-2.000 7,3.000-3.000 6,4.000-3.000 6</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00"/>
    </inkml:context>
    <inkml:brush xml:id="br0">
      <inkml:brushProperty name="width" value="0.019118232652545" units="cm"/>
      <inkml:brushProperty name="height" value="0.019118232652545" units="cm"/>
      <inkml:brushProperty name="color" value="#000000"/>
      <inkml:brushProperty name="ignorePressure" value="0"/>
    </inkml:brush>
  </inkml:definitions>
  <inkml:trace contextRef="#ctx0" brushRef="#br0">61150.000 56500.000 767,'25.000'4.000'3,"0.000"10.000"8,0.000 10.000 7,0.000 9.000 7,6.000 7.000 5,13.000 7.000 2,12.000 6.000 1,13.000 7.000 3,4.000 2.000-6,-3.000 1.000-15,-3.000-1.000-16,-2.000 1.000-14,-6.000-3.000-12,-6.000-2.000-11,-6.000-3.000-8,-6.000-3.000-11,-7.000-7.000 1,-6.000-9.000 9,-6.000-10.000 10,-6.000-8.000 10</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00"/>
    </inkml:context>
    <inkml:brush xml:id="br0">
      <inkml:brushProperty name="width" value="0.0275078527629375" units="cm"/>
      <inkml:brushProperty name="height" value="0.0275078527629375" units="cm"/>
      <inkml:brushProperty name="color" value="#000000"/>
      <inkml:brushProperty name="ignorePressure" value="0"/>
    </inkml:brush>
  </inkml:definitions>
  <inkml:trace contextRef="#ctx0" brushRef="#br0">62850.000 55250.000 533,'51.000'3.000'31,"4.000"6.000"-3,3.000 7.000-5,3.000 6.000-3,4.000 10.000 1,7.000 17.000 8,6.000 15.000 8,7.000 16.000 7,-4.000 9.000 2,-12.000 3.000-3,-13.000 3.000-5,-12.000 4.000-3,-13.000 4.000-6,-12.000 6.000-8,-13.000 7.000-7,-12.000 6.000-7,-16.000 7.000-7,-19.000 10.000-3,-18.000 10.000-4,-19.000 9.000-5,-13.000 4.000-7,-6.000 1.000-12,-6.000-1.000-13,-6.000 1.000-11,5.000-17.000-7,20.000-30.000 2,18.000-32.000-1,20.000-30.000 0</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21"/>
    </inkml:context>
    <inkml:brush xml:id="br0">
      <inkml:brushProperty name="width" value="0.0306111630052328" units="cm"/>
      <inkml:brushProperty name="height" value="0.0306111630052328" units="cm"/>
      <inkml:brushProperty name="color" value="#00bff3"/>
      <inkml:brushProperty name="ignorePressure" value="0"/>
    </inkml:brush>
  </inkml:definitions>
  <inkml:trace contextRef="#ctx0" brushRef="#br0">62900.000 48100.000 479,'-68.000'204.000'95,"17.000"-40.000"-21,15.000-40.000-22,16.000-41.000-22,21.000-1.000-11,29.000 42.000 2,28.000 40.000 2,28.000 41.000 2,18.000-13.000-1,10.000-66.000-3,10.000-65.000-2,9.000-65.000-3,-8.000-31.000-2,-25.000 7.000-4,-25.000 6.000-3,-25.000 7.000-2,-7.000-7.000-8,14.000-19.000-13,11.000-18.000-13,14.000-19.000-12,-11.000 7.000-1,-30.000 35.000 7,-32.000 35.000 10,-30.000 34.000 9,-26.000 24.000 4,-19.000 17.000 1,-18.000 15.000 1,-19.000 16.000 1,-12.000 4.000 0,-2.000-6.000 1,-3.000-6.000 0,-3.000-6.000 1,-2.000-6.000 0,0.000-2.000 1,0.000-3.000 0,0.000-3.000 0,3.000-6.000 1,6.000-5.000 2,7.000-7.000 2,6.000-5.000 1,9.000-8.000 3,13.000-5.000 4,12.000-7.000 4,13.000-5.000 4,18.000-8.000 5,26.000-5.000 8,24.000-7.000 6,26.000-5.000 8,22.000-8.000 0,23.000-5.000-7,22.000-7.000-6,22.000-5.000-8,13.000-6.000-4,7.000-3.000-4,6.000-3.000-3,7.000-2.000-4,-4.000-1.000-6,-12.000 3.000-6,-13.000 3.000-8,-12.000 4.000-7,-13.000 4.000-5,-12.000 6.000-3,-13.000 7.000-4,-12.000 6.000-4,-15.000-1.000-1,-15.000-5.000 0,-15.000-7.000 0,-16.000-5.000 1,-10.000-6.000 1,-3.000-3.000 2,-3.000-3.000 2,-2.000-2.000 3,-6.000-15.000 2,-6.000-25.000 3,-6.000-25.000 3,-6.000-25.000 2,-1.000-13.000 4,7.000 1.000 3,6.000-1.000 4,7.000 1.000 3,2.000 7.000 2,1.000 16.000 0,-1.000 15.000 2,1.000 17.000 0,-1.000 14.000 6,1.000 17.000 14,-1.000 15.000 14,1.000 16.000 12,-1.000 16.000 10,1.000 20.000 6,-1.000 18.000 6,1.000 20.000 6,-7.000 22.000-2,-12.000 29.000-14,-13.000 28.000-11,-12.000 28.000-12,-10.000 10.000-10,-6.000-5.000-5,-6.000-7.000-5,-6.000-5.000-6,-2.000-9.000-5,3.000-9.000-4,3.000-10.000-6,4.000-8.000-5,5.000-9.000-4,10.000-6.000-7,10.000-6.000-5,9.000-6.000-6,15.000-20.000-7,22.000-30.000-9,22.000-32.000-8,23.000-30.000-9,14.000-19.000 2,10.000-2.000 9,10.000-3.000 10,9.000-3.000 10,-1.000 2.000 9,-8.000 10.000 5,-10.000 10.000 6,-9.000 9.000 6,-9.000 10.000 8,-5.000 14.000 13,-7.000 11.000 10,-5.000 14.000 13,-8.000 7.000 5,-5.000 3.000 1,-7.000 3.000 1,-5.000 4.000 0,-4.000 4.000 1,0.000 6.000 1,0.000 7.000 0,0.000 6.000 1,7.000-1.000-5,17.000-5.000-7,15.000-7.000-9,16.000-5.000-7,12.000-11.000-7,9.000-11.000-3,10.000-14.000-3,10.000-11.000-3,5.000-17.000-5,4.000-18.000-9,3.000-19.000-7,3.000-18.000-8,-2.000-12.000-6,-6.000-3.000-4,-6.000-3.000-3,-6.000-2.000-5,-10.000-6.000-1,-12.000-6.000 2,-13.000-6.000 1,-12.000-6.000 2,-9.000 5.000 4,-2.000 20.000 9,-3.000 18.000 8,-3.000 20.000 9</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21"/>
    </inkml:context>
    <inkml:brush xml:id="br0">
      <inkml:brushProperty name="width" value="0.0391616001725197" units="cm"/>
      <inkml:brushProperty name="height" value="0.0391616001725197" units="cm"/>
      <inkml:brushProperty name="color" value="#00bff3"/>
      <inkml:brushProperty name="ignorePressure" value="0"/>
    </inkml:brush>
  </inkml:definitions>
  <inkml:trace contextRef="#ctx0" brushRef="#br0">65350.000 49000.000 374,'51.000'-179.000'2,"4.000"-5.000"5,3.000-7.000 3,3.000-5.000 5,-5.000 16.000 4,-12.000 41.000 3,-13.000 40.000 3,-12.000 42.000 4,-9.000 38.000 7,-2.000 38.000 9,-3.000 37.000 12,-3.000 38.000 9,-2.000 21.000-1,0.000 7.000-11,0.000 6.000-12,0.000 7.000-12,0.000 5.000-8,0.000 7.000-3,0.000 6.000-5,0.000 7.000-4,1.000 4.000-2,4.000 3.000 0,3.000 3.000 0,3.000 4.000 1,-1.000-1.000-5,-2.000-3.000-12,-3.000-3.000-9,-3.000-2.000-11,-4.000-8.000-8,-3.000-8.000-5,-3.000-10.000-4,-2.000-9.000-5,-5.000-10.000-3,-2.000-9.000 0,-3.000-10.000 0,-3.000-8.000-1,-1.000-15.000 2,4.000-19.000 5,3.000-18.000 6,3.000-19.000 4</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21"/>
    </inkml:context>
    <inkml:brush xml:id="br0">
      <inkml:brushProperty name="width" value="0.0364829115569592" units="cm"/>
      <inkml:brushProperty name="height" value="0.0364829115569592" units="cm"/>
      <inkml:brushProperty name="color" value="#00bff3"/>
      <inkml:brushProperty name="ignorePressure" value="0"/>
    </inkml:brush>
  </inkml:definitions>
  <inkml:trace contextRef="#ctx0" brushRef="#br0">65150.000 50650.000 402,'-24.000'-49.000'4,"4.000"4.000"8,3.000 3.000 9,3.000 3.000 9,7.000 17.000 9,14.000 31.000 11,11.000 32.000 12,14.000 31.000 10,3.000 15.000 0,-2.000 1.000-14,-3.000-1.000-12,-3.000 1.000-15,-4.000 2.000-8,-3.000 7.000-5,-3.000 6.000-4,-2.000 7.000-5,-5.000 0.000-2,-2.000-2.000-1,-3.000-3.000-1,-3.000-3.000 1,1.000-9.000-2,6.000-11.000 0,7.000-14.000-1,6.000-11.000-2,6.000-17.000-1,6.000-18.000-1,7.000-19.000-1,6.000-18.000-3,12.000-31.000 0,19.000-40.000-3,19.000-40.000-2,19.000-41.000-2,13.000-24.000-6,10.000-6.000-9,10.000-6.000-11,9.000-6.000-10,-2.000 9.000-5,-12.000 25.000-2,-13.000 25.000-2,-12.000 25.000-2,-19.000 25.000 3,-25.000 25.000 5,-25.000 25.000 7,-25.000 25.000 5</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25"/>
    </inkml:context>
    <inkml:brush xml:id="br0">
      <inkml:brushProperty name="width" value="0.0264890044927597" units="cm"/>
      <inkml:brushProperty name="height" value="0.0264890044927597" units="cm"/>
      <inkml:brushProperty name="color" value="#00bff3"/>
      <inkml:brushProperty name="ignorePressure" value="0"/>
    </inkml:brush>
  </inkml:definitions>
  <inkml:trace contextRef="#ctx0" brushRef="#br0">56650.000 45100.000 553,'-22.000'-24.000'0,"6.000"4.000"0,7.000 3.000 0,6.000 3.000 0,13.000-1.000 6,23.000-2.000 9,22.000-3.000 12,22.000-3.000 10,2.000 1.000 3,-15.000 6.000-7,-15.000 7.000-6,-16.000 6.000-6,-4.000 7.000-4,10.000 10.000-2,10.000 10.000 0,9.000 9.000-2,-2.000 7.000-1,-12.000 7.000 0,-13.000 6.000-1,-12.000 7.000 0,-9.000 7.000-1,-2.000 9.000-3,-3.000 10.000-1,-3.000 10.000-1,-7.000 0.000-3,-9.000-5.000-1,-10.000-7.000-1,-8.000-5.000-1,-4.000-11.000-4,3.000-11.000-2,3.000-14.000-4,4.000-11.000-3,-1.000-12.000-4,-3.000-9.000-3,-3.000-10.000-4,-2.000-8.000-3,-3.000-12.000-1,1.000-12.000 3,-1.000-13.000 2,1.000-12.000 4,2.000-9.000 2,7.000-2.000 1,6.000-3.000 1,7.000-3.000 2,4.000 2.000 4,3.000 10.000 5,3.000 10.000 5,4.000 9.000 6,2.000 13.000 9,4.000 20.000 16,3.000 18.000 14,3.000 20.000 15,1.000 17.000 2,1.000 20.000-11,-1.000 18.000-10,1.000 20.000-11,-3.000 17.000-7,-2.000 20.000-4,-3.000 18.000-4,-3.000 20.000-4,-2.000 6.000-7,0.000-2.000-12,0.000-3.000-12,0.000-3.000-10,1.000-7.000-8,4.000-9.000-1,3.000-10.000-2,3.000-8.000-2,1.000-20.000-3,1.000-28.000-2,-1.000-28.000-2,1.000-27.000-4</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25"/>
    </inkml:context>
    <inkml:brush xml:id="br0">
      <inkml:brushProperty name="width" value="0.0252476595342159" units="cm"/>
      <inkml:brushProperty name="height" value="0.0252476595342159" units="cm"/>
      <inkml:brushProperty name="color" value="#00bff3"/>
      <inkml:brushProperty name="ignorePressure" value="0"/>
    </inkml:brush>
  </inkml:definitions>
  <inkml:trace contextRef="#ctx0" brushRef="#br0">57850.000 44350.000 580,'-46.000'-46.000'0,"10.000"10.000"0,10.000 10.000 0,9.000 9.000 0,6.000 7.000 5,3.000 7.000 9,3.000 6.000 9,4.000 7.000 9,4.000 10.000 3,6.000 16.000-3,7.000 15.000-1,6.000 17.000-4,3.000 13.000-2,0.000 13.000-2,0.000 12.000-2,0.000 13.000-3,-4.000 12.000-2,-5.000 13.000-1,-7.000 12.000-3,-5.000 13.000-2,-9.000 6.000-2,-9.000 0.000 0,-10.000 0.000-2,-8.000 0.000-2,-4.000-8.000 0,3.000-16.000-2,3.000-15.000 1,4.000-15.000-2,2.000-20.000-1,4.000-21.000-2,3.000-22.000-1,3.000-22.000-3,6.000-22.000-3,9.000-22.000-3,10.000-22.000-4,10.000-21.000-4,11.000-24.000-2,17.000-25.000-2,15.000-25.000 0,16.000-25.000-1,9.000-5.000 1,3.000 16.000 4,3.000 15.000 5,4.000 17.000 3,-6.000 17.000 6,-11.000 23.000 6,-14.000 22.000 7,-11.000 22.000 7,-12.000 15.000 2,-9.000 9.000-1,-10.000 10.000-2,-8.000 10.000-2,-9.000 10.000 2,-6.000 13.000 6,-6.000 12.000 6,-6.000 13.000 6,-10.000 12.000 1,-12.000 13.000-4,-13.000 12.000-4,-12.000 13.000-4,-9.000 4.000-7,-2.000-3.000-9,-3.000-3.000-11,-3.000-2.000-10,2.000-12.000-7,10.000-19.000-7,10.000-18.000-5,9.000-19.000-7,9.000-18.000-1,9.000-15.000 1,10.000-15.000 3,10.000-16.000 1,4.000-10.000 5,0.000-3.000 4,0.000-3.000 7,0.000-2.000 5,1.000-3.000 2,4.000 1.000-1,3.000-1.000-2,3.000 1.000 0</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32700.000 48550.000,'0.000'-50.000,"-75.000"25.000,0.000 0.000,25.000 75.000,0.000 0.000,-100.000 200.000,0.000 0.000,25.000-25.000,0.000 0.000,100.000-125.000,0.000 0.000,25.000-75.000</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26"/>
    </inkml:context>
    <inkml:brush xml:id="br0">
      <inkml:brushProperty name="width" value="0.0319719463586807" units="cm"/>
      <inkml:brushProperty name="height" value="0.0319719463586807" units="cm"/>
      <inkml:brushProperty name="color" value="#00bff3"/>
      <inkml:brushProperty name="ignorePressure" value="0"/>
    </inkml:brush>
  </inkml:definitions>
  <inkml:trace contextRef="#ctx0" brushRef="#br0">59800.000 44800.000 458,'-4.000'-24.000'0,"-5.000"4.000"0,-7.000 3.000 0,-5.000 3.000 0,-9.000 9.000 9,-9.000 16.000 15,-10.000 15.000 18,-8.000 17.000 16,-6.000 10.000 4,1.000 6.000-8,-1.000 7.000-9,1.000 6.000-7,4.000 6.000-8,9.000 6.000-5,10.000 7.000-6,10.000 6.000-5,5.000-1.000-3,4.000-5.000-2,3.000-7.000 0,3.000-5.000-2,3.000-8.000 0,3.000-5.000-2,3.000-7.000 0,4.000-5.000-1,8.000-11.000-2,17.000-11.000 1,15.000-14.000-2,16.000-11.000 0,12.000-18.000-3,9.000-22.000-6,10.000-22.000-6,10.000-21.000-5,0.000-7.000-3,-5.000 9.000-1,-7.000 10.000 0,-5.000 10.000-1,-11.000 8.000 1,-11.000 10.000 3,-14.000 10.000 3,-11.000 9.000 3,-11.000 9.000 2,-5.000 9.000 0,-7.000 10.000 2,-5.000 10.000 0,-9.000 7.000 4,-9.000 6.000 8,-10.000 7.000 8,-8.000 6.000 7,-4.000 3.000 6,3.000 0.000 5,3.000 0.000 3,4.000 0.000 5,4.000-2.000 0,6.000-3.000-7,7.000-3.000-6,6.000-2.000-5,6.000-6.000-5,6.000-6.000-2,7.000-6.000-2,6.000-6.000-3,9.000-10.000-1,13.000-12.000 1,12.000-13.000-1,13.000-12.000 1,4.000-12.000-3,-3.000-8.000-5,-3.000-10.000-5,-2.000-9.000-5,-6.000-2.000-1,-6.000 6.000 1,-6.000 7.000 2,-6.000 6.000 1,-10.000 3.000 2,-12.000 0.000 0,-13.000 0.000 2,-12.000 0.000 0,-13.000 0.000 2,-12.000 0.000 0,-13.000 0.000 2,-12.000 0.000 1,-5.000 3.000-1,3.000 6.000-3,3.000 7.000-1,4.000 6.000-4,2.000 6.000-2,4.000 6.000-6,3.000 7.000-5,3.000 6.000-5,6.000 6.000-2,9.000 6.000-1,10.000 7.000 0,10.000 6.000 0,8.000 3.000-1,10.000 0.000-2,10.000 0.000 0,9.000 0.000-2,7.000-4.000 1,7.000-5.000 1,6.000-7.000 2,7.000-5.000 3,-3.000-3.000 2,-8.000 4.000 7,-10.000 3.000 5,-9.000 3.000 6</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26"/>
    </inkml:context>
    <inkml:brush xml:id="br0">
      <inkml:brushProperty name="width" value="0.0263768490403891" units="cm"/>
      <inkml:brushProperty name="height" value="0.0263768490403891" units="cm"/>
      <inkml:brushProperty name="color" value="#00bff3"/>
      <inkml:brushProperty name="ignorePressure" value="0"/>
    </inkml:brush>
  </inkml:definitions>
  <inkml:trace contextRef="#ctx0" brushRef="#br0">60650.000 45300.000 556,'93.000'-2.000'2,"-11.000"-3.000"6,-14.000-3.000 5,-11.000-2.000 4,-9.000-3.000 6,-3.000 1.000 4,-3.000-1.000 5,-2.000 1.000 4,-6.000 5.000 2,-6.000 14.000-1,-6.000 11.000 0,-6.000 14.000-1,-7.000 10.000-4,-6.000 9.000-7,-6.000 10.000-6,-6.000 10.000-7,-7.000 5.000-5,-6.000 4.000-4,-6.000 3.000-4,-6.000 3.000-4,1.000-4.000-2,9.000-8.000-2,10.000-10.000-1,10.000-9.000-1,7.000-9.000 1,6.000-5.000 1,7.000-7.000 3,6.000-5.000 3,6.000-4.000 1,6.000 0.000 2,7.000 0.000 2,6.000 0.000 2,-1.000 4.000 3,-5.000 10.000 2,-7.000 10.000 4,-5.000 9.000 2,-11.000 10.000 1,-11.000 14.000-2,-14.000 11.000-1,-11.000 14.000-3,-14.000 8.000-3,-11.000 7.000-5,-14.000 6.000-3,-11.000 7.000-5,-7.000-3.000-5,0.000-8.000-7,0.000-10.000-6,0.000-9.000-8,6.000-16.000-2,13.000-22.000 2,12.000-22.000 2,13.000-21.000 2,7.000-12.000-3,4.000 1.000-9,3.000-1.000-9,3.000 1.000-8</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0"/>
    </inkml:context>
    <inkml:brush xml:id="br0">
      <inkml:brushProperty name="width" value="0.0312392339110374" units="cm"/>
      <inkml:brushProperty name="height" value="0.0312392339110374" units="cm"/>
      <inkml:brushProperty name="color" value="#00bff3"/>
      <inkml:brushProperty name="ignorePressure" value="0"/>
    </inkml:brush>
  </inkml:definitions>
  <inkml:trace contextRef="#ctx0" brushRef="#br0">43650.000 24850.000 469,'23.000'-93.000'0,"-3.000"17.000"0,-3.000 15.000 0,-2.000 16.000 0,-3.000 10.000 10,1.000 7.000 18,-1.000 6.000 20,1.000 7.000 18,-12.000 10.000 4,-21.000 16.000-12,-22.000 15.000-13,-22.000 17.000-12,-16.000 19.000-8,-9.000 26.000-5,-10.000 24.000-5,-8.000 26.000-5,-3.000 13.000-2,7.000 4.000 0,6.000 3.000-1,7.000 3.000 0,10.000-7.000 0,16.000-15.000 0,15.000-15.000-1,17.000-16.000-1,13.000-13.000 0,13.000-9.000-1,12.000-10.000-1,13.000-8.000 0,13.000-15.000-1,17.000-19.000-2,15.000-18.000-2,16.000-19.000-1,12.000-19.000-1,9.000-19.000-1,10.000-18.000-2,10.000-19.000-1,7.000-18.000 0,6.000-15.000-1,7.000-15.000 0,6.000-16.000-1,-4.000-8.000 0,-11.000 0.000 2,-14.000 0.000 0,-11.000 0.000 0,-18.000 7.000 2,-22.000 17.000 1,-22.000 15.000 2,-21.000 16.000 0,-18.000 12.000 2,-12.000 9.000 2,-13.000 10.000 0,-12.000 10.000 2,-13.000 10.000 1,-12.000 13.000 2,-13.000 12.000 0,-12.000 13.000 2,-10.000 15.000-1,-6.000 19.000-3,-6.000 19.000-2,-6.000 19.000-2,-2.000 15.000-2,3.000 13.000 0,3.000 12.000-1,4.000 13.000 1,7.000 1.000 0,13.000-9.000 1,12.000-10.000 2,13.000-8.000 1,13.000-9.000 0,17.000-6.000 0,15.000-6.000-1,16.000-6.000-1,16.000-9.000 2,20.000-8.000 3,18.000-10.000 5,20.000-9.000 3,13.000-5.000 3,9.000 0.000-1,10.000 0.000 0,10.000 0.000 1,4.000-2.000-4,0.000-3.000-6,0.000-3.000-8,0.000-2.000-5,-2.000 2.000-6,-3.000 9.000-4,-3.000 10.000-3,-2.000 10.000-4,-8.000 2.000-5,-8.000-3.000-5,-10.000-3.000-7,-9.000-2.000-6,-12.000-6.000-4,-11.000-6.000-3,-14.000-6.000-4,-11.000-6.000-3</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0"/>
    </inkml:context>
    <inkml:brush xml:id="br0">
      <inkml:brushProperty name="width" value="0.0311229694634676" units="cm"/>
      <inkml:brushProperty name="height" value="0.0311229694634676" units="cm"/>
      <inkml:brushProperty name="color" value="#00bff3"/>
      <inkml:brushProperty name="ignorePressure" value="0"/>
    </inkml:brush>
  </inkml:definitions>
  <inkml:trace contextRef="#ctx0" brushRef="#br0">45750.000 24550.000 471,'-35.000'1.000'8,"32.000"4.000"17,31.000 3.000 16,32.000 3.000 17,19.000 4.000 6,10.000 7.000-7,10.000 6.000-6,9.000 7.000-5,4.000 0.000-7,1.000-2.000-6,-1.000-3.000-6,1.000-3.000-6,-7.000 2.000-4,-12.000 10.000-3,-13.000 10.000-3,-12.000 9.000-3,-12.000 4.000-2,-8.000 1.000-4,-10.000-1.000-1,-9.000 1.000-4,-12.000-1.000-1,-11.000 1.000-1,-14.000-1.000 0,-11.000 1.000-1,-15.000 1.000-1,-16.000 3.000-1,-15.000 3.000 0,-15.000 4.000-2,-14.000 5.000 1,-8.000 10.000 1,-10.000 10.000 1,-9.000 9.000 3,-7.000 2.000 0,-3.000-2.000 1,-3.000-3.000-1,-2.000-3.000 1,8.000-9.000-5,22.000-11.000-11,22.000-14.000-12,23.000-11.000-10</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1"/>
    </inkml:context>
    <inkml:brush xml:id="br0">
      <inkml:brushProperty name="width" value="0.0339365154504776" units="cm"/>
      <inkml:brushProperty name="height" value="0.0339365154504776" units="cm"/>
      <inkml:brushProperty name="color" value="#00bff3"/>
      <inkml:brushProperty name="ignorePressure" value="0"/>
    </inkml:brush>
  </inkml:definitions>
  <inkml:trace contextRef="#ctx0" brushRef="#br0">48400.000 24150.000 432,'-22.000'-69.000'0,"6.000"13.000"0,7.000 12.000 0,6.000 13.000 0,3.000 7.000 5,0.000 4.000 12,0.000 3.000 12,0.000 3.000 11,3.000 12.000 7,6.000 22.000 3,7.000 22.000 2,6.000 23.000 3,-5.000 25.000-1,-16.000 32.000-6,-15.000 31.000-5,-15.000 32.000-6,-9.000 18.000-6,1.000 6.000-7,-1.000 7.000-5,1.000 6.000-7,2.000-2.000-7,7.000-9.000-9,6.000-10.000-7,7.000-8.000-8,7.000-15.000-3,9.000-19.000 1,10.000-18.000 3,10.000-19.000 1,7.000-21.000-6,6.000-21.000-14,7.000-22.000-14,6.000-22.000-13,-1.000-15.000-5,-5.000-5.000 6,-7.000-7.000 5,-5.000-5.000 7</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1"/>
    </inkml:context>
    <inkml:brush xml:id="br0">
      <inkml:brushProperty name="width" value="0.0279627721756697" units="cm"/>
      <inkml:brushProperty name="height" value="0.0279627721756697" units="cm"/>
      <inkml:brushProperty name="color" value="#00bff3"/>
      <inkml:brushProperty name="ignorePressure" value="0"/>
    </inkml:brush>
  </inkml:definitions>
  <inkml:trace contextRef="#ctx0" brushRef="#br0">49450.000 25000.000 524,'21.000'-138.000'6,"-5.000"26.000"11,-7.000 24.000 12,-5.000 26.000 11,-11.000 19.000 7,-11.000 17.000 3,-14.000 15.000 4,-11.000 16.000 2,-11.000 18.000-4,-5.000 22.000-10,-7.000 22.000-9,-5.000 23.000-11,-3.000 10.000-8,4.000 0.000-5,3.000 0.000-5,3.000 0.000-5,3.000-2.000-2,3.000-3.000 1,3.000-3.000 0,4.000-2.000 2,5.000-9.000-1,10.000-12.000-3,10.000-13.000 0,9.000-12.000-3,6.000-9.000 0,3.000-2.000 3,3.000-3.000 2,4.000-3.000 3,10.000-4.000 1,19.000-3.000 3,19.000-3.000 3,19.000-2.000 2,10.000-5.000-2,4.000-2.000-5,3.000-3.000-7,3.000-3.000-5,-2.000-1.000-7,-6.000 4.000-9,-6.000 3.000-7,-6.000 3.000-8,-7.000-1.000-7,-6.000-2.000-2,-6.000-3.000-5,-6.000-3.000-3,-7.000-1.000 2,-6.000 4.000 7,-6.000 3.000 7,-6.000 3.000 7</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1"/>
    </inkml:context>
    <inkml:brush xml:id="br0">
      <inkml:brushProperty name="width" value="0.0340667068958282" units="cm"/>
      <inkml:brushProperty name="height" value="0.0340667068958282" units="cm"/>
      <inkml:brushProperty name="color" value="#00bff3"/>
      <inkml:brushProperty name="ignorePressure" value="0"/>
    </inkml:brush>
  </inkml:definitions>
  <inkml:trace contextRef="#ctx0" brushRef="#br0">50100.000 25200.000 430,'1.000'-49.000'2,"4.000"4.000"3,3.000 3.000 4,3.000 3.000 4,-1.000 3.000 2,-2.000 3.000 3,-3.000 3.000 2,-3.000 4.000 3,-6.000 8.000 2,-5.000 17.000 5,-7.000 15.000 3,-5.000 16.000 5,-8.000 13.000-1,-5.000 14.000-5,-7.000 11.000-4,-5.000 14.000-5,-1.000 3.000-6,6.000-2.000-4,7.000-3.000-5,6.000-3.000-6,7.000-9.000-1,10.000-11.000 1,10.000-14.000 1,9.000-11.000 1,10.000-11.000-2,14.000-5.000-6,11.000-7.000-6,14.000-5.000-6,5.000-4.000-2,1.000 0.000 1,-1.000 0.000 3,1.000 0.000 1,-6.000 0.000 3,-8.000 0.000 2,-10.000 0.000 2,-9.000 0.000 3,-9.000 6.000 2,-5.000 13.000 0,-7.000 12.000 0,-5.000 13.000 0,-12.000 6.000 1,-16.000 0.000 0,-15.000 0.000 0,-15.000 0.000-1,-3.000-4.000 1,14.000-5.000-1,11.000-7.000-1,14.000-5.000-1,-4.000 0.000 1,-19.000 10.000-1,-18.000 10.000 1,-19.000 9.000-1,-4.000-1.000 2,14.000-8.000 0,11.000-10.000 1,14.000-9.000 0,18.000-10.000 2,25.000-9.000 3,25.000-10.000 1,25.000-8.000 3,17.000-12.000 0,9.000-12.000-1,10.000-13.000-3,10.000-12.000-1,2.000-7.000-3,-3.000 1.000-6,-3.000-1.000-6,-2.000 1.000-5,-9.000 1.000-3,-12.000 3.000-1,-13.000 3.000 0,-12.000 4.000-2,-10.000 2.000 2,-6.000 4.000 3,-6.000 3.000 5,-6.000 3.000 4,-6.000 3.000 4,-2.000 3.000 6,-3.000 3.000 5,-3.000 4.000 6,-4.000 5.000 9,-3.000 10.000 12,-3.000 10.000 12,-2.000 9.000 13,-3.000 10.000 1,1.000 14.000-11,-1.000 11.000-9,1.000 14.000-11,1.000 13.000-6,3.000 16.000-5,3.000 15.000-4,4.000 17.000-4,-1.000 24.000-4,-3.000 34.000-5,-3.000 35.000-3,-2.000 35.000-5,-3.000 22.000-6,1.000 14.000-11,-1.000 11.000-10,1.000 14.000-10,2.000-14.000-3,7.000-36.000 2,6.000-39.000 4,7.000-36.000 2,2.000-36.000-1,1.000-30.000-6,-1.000-32.000-6,1.000-30.000-6</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2"/>
    </inkml:context>
    <inkml:brush xml:id="br0">
      <inkml:brushProperty name="width" value="0.0349221639335155" units="cm"/>
      <inkml:brushProperty name="height" value="0.0349221639335155" units="cm"/>
      <inkml:brushProperty name="color" value="#00bff3"/>
      <inkml:brushProperty name="ignorePressure" value="0"/>
    </inkml:brush>
  </inkml:definitions>
  <inkml:trace contextRef="#ctx0" brushRef="#br0">50850.000 25750.000 419,'-21.000'-96.000'0,"10.000"10.000"0,10.000 10.000 0,9.000 9.000 0,12.000 4.000 12,16.000 1.000 21,15.000-1.000 23,17.000 1.000 22,8.000 8.000 6,4.000 20.000-13,3.000 18.000-12,3.000 20.000-11,-7.000 14.000-11,-15.000 14.000-6,-15.000 11.000-6,-16.000 14.000-8,-15.000 11.000-4,-11.000 14.000-4,-14.000 11.000-3,-11.000 14.000-5,-15.000 7.000-3,-16.000 3.000-5,-15.000 3.000-4,-15.000 4.000-5,-18.000 2.000-6,-19.000 4.000-9,-18.000 3.000-8,-19.000 3.000-8,6.000-13.000-8,31.000-28.000-8,32.000-28.000-6,31.000-27.000-8</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7"/>
    </inkml:context>
    <inkml:brush xml:id="br0">
      <inkml:brushProperty name="width" value="0.0310890562832355" units="cm"/>
      <inkml:brushProperty name="height" value="0.0310890562832355" units="cm"/>
      <inkml:brushProperty name="color" value="#00bff3"/>
      <inkml:brushProperty name="ignorePressure" value="0"/>
    </inkml:brush>
  </inkml:definitions>
  <inkml:trace contextRef="#ctx0" brushRef="#br0">73950.000 10550.000 471,'48.000'4.000'10,"-3.000"10.000"20,-3.000 10.000 19,-2.000 9.000 21,-5.000 7.000 3,-2.000 7.000-13,-3.000 6.000-13,-3.000 7.000-13,-6.000 11.000-7,-5.000 20.000-4,-7.000 18.000-3,-5.000 20.000-3,-4.000 5.000-4,0.000-6.000-1,0.000-6.000-3,0.000-6.000-2,0.000-7.000-3,0.000-6.000-2,0.000-6.000-1,0.000-6.000-3,0.000-10.000-1,0.000-12.000 1,0.000-13.000 0,0.000-12.000 0,0.000-9.000 0,0.000-2.000-1,0.000-3.000-1,0.000-3.000-2,-4.000-9.000-2,-5.000-11.000-5,-7.000-14.000-6,-5.000-11.000-4,-8.000-12.000-4,-5.000-9.000 0,-7.000-10.000-2,-5.000-8.000-1,-3.000-8.000 0,4.000-2.000 1,3.000-3.000 2,3.000-3.000 1,1.000 1.000 2,1.000 6.000 1,-1.000 7.000 1,1.000 6.000 3,-1.000 3.000 1,1.000 0.000 3,-1.000 0.000 3,1.000 0.000 3,-1.000 1.000 2,1.000 4.000 1,-1.000 3.000 1,1.000 3.000 1,1.000 3.000 4,3.000 3.000 5,3.000 3.000 6,4.000 4.000 5,1.000 7.000 8,0.000 13.000 10,0.000 12.000 10,0.000 13.000 10,3.000 13.000 1,6.000 17.000-9,7.000 15.000-8,6.000 16.000-8,3.000 9.000-5,0.000 3.000 0,0.000 3.000 0,0.000 4.000 0,0.000-1.000-4,0.000-3.000-7,0.000-3.000-7,0.000-2.000-8,0.000-6.000-6,0.000-6.000-9,0.000-6.000-8,0.000-6.000-8,3.000-10.000-10,6.000-12.000-9,7.000-13.000-12,6.000-12.000-9,1.000-10.000-1,-3.000-6.000 11,-3.000-6.000 10,-2.000-6.000 11</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7"/>
    </inkml:context>
    <inkml:brush xml:id="br0">
      <inkml:brushProperty name="width" value="0.0320213250815868" units="cm"/>
      <inkml:brushProperty name="height" value="0.0320213250815868" units="cm"/>
      <inkml:brushProperty name="color" value="#00bff3"/>
      <inkml:brushProperty name="ignorePressure" value="0"/>
    </inkml:brush>
  </inkml:definitions>
  <inkml:trace contextRef="#ctx0" brushRef="#br0">74650.000 11450.000 458,'43.000'-2.000'1,"-11.000"-3.000"4,-14.000-3.000 3,-11.000-2.000 4,-1.000-1.000 7,13.000 3.000 10,12.000 3.000 11,13.000 4.000 11,2.000 4.000 1,-5.000 6.000-8,-7.000 7.000-10,-5.000 6.000-8,-4.000 4.000-3,0.000 4.000 2,0.000 3.000 3,0.000 3.000 1,0.000 4.000 1,0.000 7.000-4,0.000 6.000-3,0.000 7.000-4,0.000 2.000-5,0.000 1.000-11,0.000-1.000-8,0.000 1.000-10,-4.000-4.000-4,-5.000-6.000 0,-7.000-6.000-1,-5.000-6.000 1,-4.000-6.000-11,0.000-2.000-21,0.000-3.000-21,0.000-3.000-21</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7"/>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32900.000 48800.000,'50.000'50.000,"50.000"25.000,0.000 0.000,-50.000 0.000,0.000 0.000,0.000-25.000,0.000 0.000,25.000 0.000,0.000 0.000,-25.000-25.000</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8"/>
    </inkml:context>
    <inkml:brush xml:id="br0">
      <inkml:brushProperty name="width" value="0.032593235373497" units="cm"/>
      <inkml:brushProperty name="height" value="0.032593235373497" units="cm"/>
      <inkml:brushProperty name="color" value="#00bff3"/>
      <inkml:brushProperty name="ignorePressure" value="0"/>
    </inkml:brush>
  </inkml:definitions>
  <inkml:trace contextRef="#ctx0" brushRef="#br0">70200.000 31600.000 449,'-68.000'0.000'0,"17.000"0.000"0,15.000 0.000 0,16.000 0.000 0,13.000 0.000 8,14.000 0.000 15,11.000 0.000 14,14.000 0.000 16,13.000-4.000 6,16.000-5.000-3,15.000-7.000-3,17.000-5.000-4,17.000-11.000-3,23.000-11.000-3,22.000-14.000-5,22.000-11.000-3,1.000-1.000-8,-19.000 13.000-10,-18.000 12.000-10,-19.000 13.000-12,-19.000 9.000-9,-19.000 6.000-7,-18.000 7.000-8,-19.000 6.000-8,-13.000 6.000-7,-6.000 6.000-6,-6.000 7.000-7,-6.000 6.000-7,-10.000-1.000 1,-12.000-5.000 9,-13.000-7.000 8,-12.000-5.000 9,-5.000-3.000 6,3.000 4.000 5,3.000 3.000 5,4.000 3.000 4</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8"/>
    </inkml:context>
    <inkml:brush xml:id="br0">
      <inkml:brushProperty name="width" value="0.0362766608595848" units="cm"/>
      <inkml:brushProperty name="height" value="0.0362766608595848" units="cm"/>
      <inkml:brushProperty name="color" value="#00bff3"/>
      <inkml:brushProperty name="ignorePressure" value="0"/>
    </inkml:brush>
  </inkml:definitions>
  <inkml:trace contextRef="#ctx0" brushRef="#br0">70950.000 30400.000 404,'-24.000'-25.000'2,"4.000"0.000"4,3.000 0.000 5,3.000 0.000 4,4.000 4.000 7,7.000 10.000 8,6.000 10.000 10,7.000 9.000 9,4.000 13.000 2,3.000 20.000-2,3.000 18.000-2,4.000 20.000-4,-3.000 13.000-4,-5.000 9.000-5,-7.000 10.000-7,-5.000 10.000-6,-9.000 7.000-2,-9.000 6.000 1,-10.000 7.000 0,-8.000 6.000 2,-9.000 1.000-4,-6.000-3.000-9,-6.000-3.000-7,-6.000-2.000-10,-7.000 2.000-8,-6.000 9.000-9,-6.000 10.000-10,-6.000 10.000-9,-1.000-4.000-5,7.000-16.000 0,6.000-15.000 0,7.000-15.000 0,4.000-20.000 2,3.000-21.000 3,3.000-22.000 4,4.000-22.000 3,5.000-16.000 3,10.000-9.000 2,10.000-10.000 2,9.000-8.000 3</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9:38"/>
    </inkml:context>
    <inkml:brush xml:id="br0">
      <inkml:brushProperty name="width" value="0.0363771356642246" units="cm"/>
      <inkml:brushProperty name="height" value="0.0363771356642246" units="cm"/>
      <inkml:brushProperty name="color" value="#00bff3"/>
      <inkml:brushProperty name="ignorePressure" value="0"/>
    </inkml:brush>
  </inkml:definitions>
  <inkml:trace contextRef="#ctx0" brushRef="#br0">70900.000 31900.000 403,'23.000'3.000'3,"-3.000"6.000"6,-3.000 7.000 6,-2.000 6.000 5,-5.000 3.000 6,-2.000 0.000 4,-3.000 0.000 4,-3.000 0.000 4,1.000 6.000 1,6.000 13.000-2,7.000 12.000-2,6.000 13.000-2,7.000 7.000-2,10.000 4.000-1,10.000 3.000-2,9.000 3.000-1,6.000 4.000-3,3.000 7.000-2,3.000 6.000-3,4.000 7.000-2,1.000-3.000-2,0.000-8.000-3,0.000-10.000-2,0.000-9.000-3,-5.000-10.000 0,-9.000-9.000 0,-10.000-10.000 1,-8.000-8.000 2,-17.000-12.000-6,-21.000-12.000-12,-22.000-13.000-11,-22.000-12.000-11,-8.000-9.000-15,6.000-2.000-20,7.000-3.000-19,6.000-3.000-20</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3:41"/>
    </inkml:context>
    <inkml:brush xml:id="br0">
      <inkml:brushProperty name="width" value="0.0211864002048969" units="cm"/>
      <inkml:brushProperty name="height" value="0.0211864002048969" units="cm"/>
      <inkml:brushProperty name="color" value="#00bff3"/>
      <inkml:brushProperty name="ignorePressure" value="0"/>
    </inkml:brush>
  </inkml:definitions>
  <inkml:trace contextRef="#ctx0" brushRef="#br0">25750.000 45300.000 692,'-2.000'-24.000'3,"-3.000"4.000"6,-3.000 3.000 7,-2.000 3.000 6,0.000 1.000 4,7.000 1.000 2,6.000-1.000 3,7.000 1.000 2,10.000-3.000-1,16.000-2.000-3,15.000-3.000-3,17.000-3.000-3,7.000-1.000-5,0.000 4.000-9,0.000 3.000-6,0.000 3.000-9,-5.000 3.000-6,-9.000 3.000-3,-10.000 3.000-6,-8.000 4.000-3,-12.000 2.000-8,-12.000 4.000-10,-13.000 3.000-11,-12.000 3.000-11,-9.000-1.000 2,-2.000-2.000 14,-3.000-3.000 13,-3.000-3.000 14</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06"/>
    </inkml:context>
    <inkml:brush xml:id="br0">
      <inkml:brushProperty name="width" value="0.0147311007604003" units="cm"/>
      <inkml:brushProperty name="height" value="0.0147311007604003" units="cm"/>
      <inkml:brushProperty name="color" value="#f2395b"/>
      <inkml:brushProperty name="ignorePressure" value="0"/>
    </inkml:brush>
  </inkml:definitions>
  <inkml:trace contextRef="#ctx0" brushRef="#br0">73850.000 27800.000 995,'1.000'-29.000'0,"4.000"-5.000"1,3.000-7.000 1,3.000-5.000 0,3.000 0.000-7,3.000 10.000-12,3.000 10.000-14,4.000 9.000-12</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4"/>
    </inkml:context>
    <inkml:brush xml:id="br0">
      <inkml:brushProperty name="width" value="0.0325107872486115" units="cm"/>
      <inkml:brushProperty name="height" value="0.0325107872486115" units="cm"/>
      <inkml:brushProperty name="color" value="#f2395b"/>
      <inkml:brushProperty name="ignorePressure" value="0"/>
    </inkml:brush>
  </inkml:definitions>
  <inkml:trace contextRef="#ctx0" brushRef="#br0">79900.000 24250.000 451,'-24.000'0.000'-1,"4.000"0.000"1,3.000 0.000-1,3.000 0.000-1,-1.000-2.000 5,-2.000-3.000 9,-3.000-3.000 9,-3.000-2.000 8,-2.000 0.000 4,0.000 7.000-3,0.000 6.000-3,0.000 7.000-3,1.000 4.000-3,4.000 3.000-4,3.000 3.000-3,3.000 4.000-3,-2.000 2.000-1,-6.000 4.000 0,-6.000 3.000 0,-6.000 3.000 0,-4.000 4.000 0,1.000 7.000 0,-1.000 6.000-2,1.000 7.000 0,-1.000 4.000 0,1.000 3.000 0,-1.000 3.000 1,1.000 4.000-1,1.000-1.000 1,3.000-3.000-2,3.000-3.000 0,4.000-2.000-2,4.000-5.000-1,6.000-2.000-1,7.000-3.000-1,6.000-3.000-2,7.000-7.000-2,10.000-9.000 0,10.000-10.000-2,9.000-8.000-1,7.000-14.000-2,7.000-15.000-1,6.000-15.000-2,7.000-16.000-2,4.000-8.000 0,3.000 0.000 0,3.000 0.000-1,4.000 0.000 1,-6.000 3.000 1,-11.000 6.000 1,-14.000 7.000 1,-11.000 6.000 1,-9.000 9.000 9,-3.000 13.000 12,-3.000 12.000 15,-2.000 13.000 13,-5.000 9.000 3,-2.000 6.000-6,-3.000 7.000-7,-3.000 6.000-7,-2.000-1.000-5,0.000-5.000-2,0.000-7.000-2,0.000-5.000-2,1.000-4.000-4,4.000 0.000-3,3.000 0.000-3,3.000 0.000-5,3.000 0.000-1,3.000 0.000-4,3.000 0.000-1,4.000 0.000-3,1.000-4.000 0,0.000-5.000-1,0.000-7.000 1,0.000-5.000 0,1.000-9.000 0,4.000-9.000 2,3.000-10.000 1,3.000-8.000 1,-2.000-9.000 1,-6.000-6.000 2,-6.000-6.000 1,-6.000-6.000 2,-4.000-4.000 1,1.000 1.000 0,-1.000-1.000 1,1.000 1.000 1,-3.000-1.000 1,-2.000 1.000 2,-3.000-1.000 0,-3.000 1.000 3,-2.000 2.000-1,0.000 7.000 0,0.000 6.000-2,0.000 7.000-1,-5.000 5.000-5,-9.000 7.000-10,-10.000 6.000-9,-8.000 7.000-9,-4.000 7.000-6,3.000 9.000-2,3.000 10.000-1,4.000 10.000-2,1.000 8.000-1,0.000 10.000 0,0.000 10.000 0,0.000 9.000 0,1.000-2.000 2,4.000-12.000 4,3.000-13.000 4,3.000-12.000 5</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5"/>
    </inkml:context>
    <inkml:brush xml:id="br0">
      <inkml:brushProperty name="width" value="0.028139341622591" units="cm"/>
      <inkml:brushProperty name="height" value="0.028139341622591" units="cm"/>
      <inkml:brushProperty name="color" value="#f2395b"/>
      <inkml:brushProperty name="ignorePressure" value="0"/>
    </inkml:brush>
  </inkml:definitions>
  <inkml:trace contextRef="#ctx0" brushRef="#br0">80400.000 24900.000 521,'25.000'-2.000'68,"0.000"-3.000"-6,0.000-3.000-6,0.000-2.000-5,-2.000 3.000-7,-3.000 14.000-6,-3.000 11.000-8,-2.000 14.000-7,-3.000 8.000-6,1.000 7.000-5,-1.000 6.000-4,1.000 7.000-5,-4.000 4.000-4,-6.000 3.000-4,-6.000 3.000-3,-6.000 4.000-3,-6.000-1.000-3,-2.000-3.000-3,-3.000-3.000-3,-3.000-2.000-2,8.000-8.000 4,23.000-8.000 12,22.000-10.000 11,22.000-9.000 10,5.000-7.000 7,-8.000-3.000-2,-10.000-3.000 0,-9.000-2.000-1,-7.000 5.000-1,-3.000 16.000-3,-3.000 15.000-2,-2.000 17.000-3,-12.000 10.000-1,-19.000 6.000-1,-18.000 7.000-1,-19.000 6.000-2,-10.000-1.000-2,1.000-5.000-5,-1.000-7.000-3,1.000-5.000-4,1.000-9.000-6,3.000-9.000-7,3.000-10.000-7,4.000-8.000-8,4.000-12.000-8,6.000-12.000-11,7.000-13.000-10,6.000-12.000-10</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5"/>
    </inkml:context>
    <inkml:brush xml:id="br0">
      <inkml:brushProperty name="width" value="0.0257514156401157" units="cm"/>
      <inkml:brushProperty name="height" value="0.0257514156401157" units="cm"/>
      <inkml:brushProperty name="color" value="#f2395b"/>
      <inkml:brushProperty name="ignorePressure" value="0"/>
    </inkml:brush>
  </inkml:definitions>
  <inkml:trace contextRef="#ctx0" brushRef="#br0">80750.000 23950.000 569,'26.000'-46.000'5,"4.000"10.000"10,3.000 10.000 9,3.000 9.000 10,1.000 6.000 6,1.000 3.000 2,-1.000 3.000 2,1.000 4.000 2,-4.000 7.000-3,-6.000 13.000-6,-6.000 12.000-7,-6.000 13.000-6,-6.000 9.000-6,-2.000 6.000-4,-3.000 7.000-5,-3.000 6.000-5,-6.000 1.000-3,-5.000-3.000-2,-7.000-3.000-4,-5.000-2.000-3,8.000-11.000-4,26.000-15.000-6,24.000-15.000-6,26.000-16.000-5,10.000-12.000-4,-3.000-5.000 0,-3.000-7.000-2,-2.000-5.000-1,-8.000-3.000 0,-8.000 4.000-2,-10.000 3.000 0,-9.000 3.000-1,-7.000 1.000 1,-3.000 1.000 6,-3.000-1.000 4,-2.000 1.000 5</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5"/>
    </inkml:context>
    <inkml:brush xml:id="br0">
      <inkml:brushProperty name="width" value="0.0267960727214813" units="cm"/>
      <inkml:brushProperty name="height" value="0.0267960727214813" units="cm"/>
      <inkml:brushProperty name="color" value="#f2395b"/>
      <inkml:brushProperty name="ignorePressure" value="0"/>
    </inkml:brush>
  </inkml:definitions>
  <inkml:trace contextRef="#ctx0" brushRef="#br0">81750.000 23850.000 547,'48.000'-47.000'49,"-3.000"6.000"5,-3.000 7.000 5,-2.000 6.000 5,2.000 6.000-2,9.000 6.000-9,10.000 7.000-9,10.000 6.000-9,4.000 3.000-11,0.000 0.000-15,0.000 0.000-15,0.000 0.000-15,-7.000 0.000-4,-11.000 0.000 5,-14.000 0.000 7,-11.000 0.000 4,-7.000 1.000-8,0.000 4.000-22,0.000 3.000-23,0.000 3.000-23</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6"/>
    </inkml:context>
    <inkml:brush xml:id="br0">
      <inkml:brushProperty name="width" value="0.0297451447695494" units="cm"/>
      <inkml:brushProperty name="height" value="0.0297451447695494" units="cm"/>
      <inkml:brushProperty name="color" value="#f2395b"/>
      <inkml:brushProperty name="ignorePressure" value="0"/>
    </inkml:brush>
  </inkml:definitions>
  <inkml:trace contextRef="#ctx0" brushRef="#br0">89950.000 24150.000 493,'0.000'-24.000'0,"0.000"4.000"1,0.000 3.000 1,0.000 3.000 0,0.000 1.000 8,0.000 1.000 16,0.000-1.000 14,0.000 1.000 16,1.000 4.000 4,4.000 9.000-7,3.000 10.000-7,3.000 10.000-7,-1.000 8.000-5,-2.000 10.000-4,-3.000 10.000-4,-3.000 9.000-3,-4.000 7.000-4,-3.000 7.000-4,-3.000 6.000-3,-2.000 7.000-3,-3.000 4.000-6,1.000 3.000-4,-1.000 3.000-7,1.000 4.000-6,-1.000-4.000-6,1.000-9.000-8,-1.000-10.000-7,1.000-8.000-8,1.000-11.000-2,3.000-8.000 3,3.000-10.000 4,4.000-9.000 3</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8"/>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38900.000 52250.000,'-50.000'-100.000,"175.000"75.000,0.000 0.000,100.000 0.000,0.000 0.000,200.000 100.000,0.000 0.000,-50.000 0.000,0.000 0.000,0.000-25.000,0.000 0.000,-125.000-50.000,0.000 0.000,-175.000-50.000,0.000 0.000,-50.000 50.000</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6"/>
    </inkml:context>
    <inkml:brush xml:id="br0">
      <inkml:brushProperty name="width" value="0.0262410808354616" units="cm"/>
      <inkml:brushProperty name="height" value="0.0262410808354616" units="cm"/>
      <inkml:brushProperty name="color" value="#f2395b"/>
      <inkml:brushProperty name="ignorePressure" value="0"/>
    </inkml:brush>
  </inkml:definitions>
  <inkml:trace contextRef="#ctx0" brushRef="#br0">90000.000 24850.000 558,'1.000'-46.000'0,"4.000"10.000"0,3.000 10.000 0,3.000 9.000 0,3.000 2.000 9,3.000-2.000 16,3.000-3.000 17,4.000-3.000 16,4.000-2.000 5,6.000 0.000-9,7.000 0.000-8,6.000 0.000-9,4.000 3.000-6,4.000 6.000-6,3.000 7.000-5,3.000 6.000-5,-2.000 6.000-5,-6.000 6.000-4,-6.000 7.000-6,-6.000 6.000-3,-9.000 3.000-14,-8.000 0.000-21,-10.000 0.000-22,-9.000 0.000-22</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6"/>
    </inkml:context>
    <inkml:brush xml:id="br0">
      <inkml:brushProperty name="width" value="0.0304421987384558" units="cm"/>
      <inkml:brushProperty name="height" value="0.0304421987384558" units="cm"/>
      <inkml:brushProperty name="color" value="#f2395b"/>
      <inkml:brushProperty name="ignorePressure" value="0"/>
    </inkml:brush>
  </inkml:definitions>
  <inkml:trace contextRef="#ctx0" brushRef="#br0">90800.000 24150.000 481,'0.000'-25.000'3,"0.000"0.000"7,0.000 0.000 5,0.000 0.000 6,-2.000 10.000 12,-3.000 23.000 15,-3.000 22.000 16,-2.000 22.000 16,-3.000 12.000-1,1.000 3.000-16,-1.000 3.000-17,1.000 4.000-16,-1.000 7.000-12,1.000 13.000-10,-1.000 12.000-8,1.000 13.000-8,-1.000 1.000-10,1.000-9.000-13,-1.000-10.000-12,1.000-8.000-12,2.000-12.000-6,7.000-12.000 0,6.000-13.000 0,7.000-12.000 0,2.000-12.000 5,1.000-8.000 10,-1.000-10.000 9,1.000-9.000 9</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7"/>
    </inkml:context>
    <inkml:brush xml:id="br0">
      <inkml:brushProperty name="width" value="0.0338202342391014" units="cm"/>
      <inkml:brushProperty name="height" value="0.0338202342391014" units="cm"/>
      <inkml:brushProperty name="color" value="#f2395b"/>
      <inkml:brushProperty name="ignorePressure" value="0"/>
    </inkml:brush>
  </inkml:definitions>
  <inkml:trace contextRef="#ctx0" brushRef="#br0">91550.000 24300.000 433,'-2.000'-25.000'4,"-3.000"0.000"8,-3.000 0.000 8,-2.000 0.000 8,-5.000 3.000 7,-2.000 6.000 4,-3.000 7.000 4,-3.000 6.000 5,-4.000 9.000-1,-3.000 13.000-7,-3.000 12.000-6,-2.000 13.000-8,-3.000 9.000-5,1.000 6.000-4,-1.000 7.000-4,1.000 6.000-4,-1.000 4.000-3,1.000 4.000 0,-1.000 3.000-1,1.000 3.000 1,2.000-4.000-2,7.000-8.000 0,6.000-10.000-2,7.000-9.000 0,4.000-9.000-3,3.000-5.000-4,3.000-7.000-2,4.000-5.000-3,8.000-9.000-4,17.000-9.000-3,15.000-10.000-3,16.000-8.000-3,9.000-12.000-1,3.000-12.000 1,3.000-13.000 1,4.000-12.000 1,-3.000-5.000-1,-5.000 3.000-2,-7.000 3.000-3,-5.000 4.000-3,-9.000 5.000 5,-9.000 10.000 10,-10.000 10.000 11,-8.000 9.000 10,-11.000 7.000 13,-8.000 7.000 13,-10.000 6.000 13,-9.000 7.000 14,-5.000 7.000 2,0.000 9.000-11,0.000 10.000-9,0.000 10.000-11,3.000 4.000-7,6.000 0.000-2,7.000 0.000-4,6.000 0.000-3,4.000-2.000-5,4.000-3.000-6,3.000-3.000-8,3.000-2.000-5,6.000-11.000-5,9.000-15.000-3,10.000-15.000-3,10.000-16.000-2,-1.000-12.000 0,-9.000-5.000 5,-10.000-7.000 3,-8.000-5.000 5,-6.000-3.000 3,1.000 4.000 2,-1.000 3.000 2,1.000 3.000 2,-3.000-1.000 0,-2.000-2.000 0,-3.000-3.000-1,-3.000-3.000-1,-2.000-2.000 0,0.000 0.000-1,0.000 0.000-1,0.000 0.000-1,-5.000 4.000-2,-9.000 10.000-6,-10.000 10.000-4,-8.000 9.000-5,-3.000 9.000-2,7.000 9.000 3,6.000 10.000 2,7.000 10.000 2,2.000 2.000-3,1.000-3.000-12,-1.000-3.000-9,1.000-2.000-12</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7"/>
    </inkml:context>
    <inkml:brush xml:id="br0">
      <inkml:brushProperty name="width" value="0.0280070658773184" units="cm"/>
      <inkml:brushProperty name="height" value="0.0280070658773184" units="cm"/>
      <inkml:brushProperty name="color" value="#f2395b"/>
      <inkml:brushProperty name="ignorePressure" value="0"/>
    </inkml:brush>
  </inkml:definitions>
  <inkml:trace contextRef="#ctx0" brushRef="#br0">92100.000 24800.000 523,'1.000'-11.000'137,"4.000"28.000"-34,3.000 28.000-33,3.000 29.000-34,-2.000 11.000-20,-6.000-2.000-8,-6.000-3.000-6,-6.000-3.000-8,-4.000-7.000-3,1.000-9.000-2,-1.000-10.000-1,1.000-8.000-1,1.000-8.000 1,3.000-2.000 2,3.000-3.000 1,4.000-3.000 2,7.000-4.000 5,13.000-3.000 6,12.000-3.000 6,13.000-2.000 7,4.000-3.000 3,-3.000 1.000 0,-3.000-1.000 0,-2.000 1.000 1,-8.000 4.000-2,-8.000 9.000-3,-10.000 10.000-4,-9.000 10.000-3,-13.000 8.000-3,-16.000 10.000 0,-15.000 10.000-2,-15.000 9.000-1,-11.000 2.000-1,-2.000-2.000 0,-3.000-3.000 1,-3.000-3.000-1,1.000-9.000-5,6.000-11.000-9,7.000-14.000-10,6.000-11.000-9,7.000-15.000-8,10.000-16.000-7,10.000-15.000-6,9.000-15.000-8,7.000-7.000 0,7.000 3.000 5,6.000 3.000 5,7.000 4.000 5</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7"/>
    </inkml:context>
    <inkml:brush xml:id="br0">
      <inkml:brushProperty name="width" value="0.0299765784293413" units="cm"/>
      <inkml:brushProperty name="height" value="0.0299765784293413" units="cm"/>
      <inkml:brushProperty name="color" value="#f2395b"/>
      <inkml:brushProperty name="ignorePressure" value="0"/>
    </inkml:brush>
  </inkml:definitions>
  <inkml:trace contextRef="#ctx0" brushRef="#br0">92400.000 24250.000 489,'26.000'-69.000'8,"4.000"13.000"16,3.000 12.000 17,3.000 13.000 16,3.000 9.000 6,3.000 6.000-6,3.000 7.000-6,4.000 6.000-5,2.000 3.000-5,4.000 0.000-4,3.000 0.000-5,3.000 0.000-3,1.000 0.000-10,1.000 0.000-13,-1.000 0.000-16,1.000 0.000-13,-6.000 0.000-13,-8.000 0.000-8,-10.000 0.000-9,-9.000 0.000-10</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9"/>
    </inkml:context>
    <inkml:brush xml:id="br0">
      <inkml:brushProperty name="width" value="0.0386545024812222" units="cm"/>
      <inkml:brushProperty name="height" value="0.0386545024812222" units="cm"/>
      <inkml:brushProperty name="color" value="#f2395b"/>
      <inkml:brushProperty name="ignorePressure" value="0"/>
    </inkml:brush>
  </inkml:definitions>
  <inkml:trace contextRef="#ctx0" brushRef="#br0">94150.000 20000.000 379,'0.000'-46.000'0,"0.000"10.000"0,0.000 10.000 0,0.000 9.000 0,-4.000 1.000 3,-5.000-6.000 5,-7.000-6.000 5,-5.000-6.000 6,-3.000-2.000 4,4.000 3.000 4,3.000 3.000 3,3.000 4.000 4,-2.000 5.000 1,-6.000 10.000-2,-6.000 10.000-2,-6.000 9.000-1,-4.000 12.000-4,1.000 16.000-3,-1.000 15.000-4,1.000 17.000-4,2.000 7.000-2,7.000 0.000 0,6.000 0.000 1,7.000 0.000 0,4.000-5.000-1,3.000-9.000-1,3.000-10.000-2,4.000-8.000-2,4.000-6.000-1,6.000 1.000-3,7.000-1.000-1,6.000 1.000-3,6.000-6.000-2,6.000-8.000-2,7.000-10.000-1,6.000-9.000-2,6.000-7.000-2,6.000-3.000-2,7.000-3.000-1,6.000-2.000-2,3.000-9.000-1,0.000-12.000-1,0.000-13.000 0,0.000-12.000-1,-2.000-13.000-1,-3.000-12.000 0,-3.000-13.000-2,-2.000-12.000-1,-5.000-5.000 1,-2.000 3.000-1,-3.000 3.000 1,-3.000 4.000 1,-6.000 5.000 2,-5.000 10.000 5,-7.000 10.000 5,-5.000 9.000 6,-8.000 15.000 9,-5.000 22.000 17,-7.000 22.000 15,-5.000 23.000 16,-4.000 16.000 3,0.000 13.000-7,0.000 12.000-9,0.000 13.000-8,-2.000 9.000-6,-3.000 6.000-4,-3.000 7.000-3,-2.000 6.000-4,-1.000 1.000-4,3.000-3.000-1,3.000-3.000-3,4.000-2.000-3,2.000-5.000-2,4.000-2.000-4,3.000-3.000-2,3.000-3.000-3,3.000-6.000-5,3.000-5.000-8,3.000-7.000-6,4.000-5.000-7,-1.000-8.000-9,-3.000-5.000-9,-3.000-7.000-8,-2.000-5.000-11</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13:14:59"/>
    </inkml:context>
    <inkml:brush xml:id="br0">
      <inkml:brushProperty name="width" value="0.0343244969844818" units="cm"/>
      <inkml:brushProperty name="height" value="0.0343244969844818" units="cm"/>
      <inkml:brushProperty name="color" value="#f2395b"/>
      <inkml:brushProperty name="ignorePressure" value="0"/>
    </inkml:brush>
  </inkml:definitions>
  <inkml:trace contextRef="#ctx0" brushRef="#br0">96000.000 19750.000 427,'-22.000'-46.000'5,"6.000"10.000"10,7.000 10.000 11,6.000 9.000 10,9.000 4.000 8,13.000 1.000 6,12.000-1.000 7,13.000 1.000 6,10.000 1.000-2,10.000 3.000-8,10.000 3.000-9,9.000 4.000-9,7.000-3.000-7,7.000-5.000-8,6.000-7.000-5,7.000-5.000-7,-3.000-3.000-4,-8.000 4.000-1,-10.000 3.000 0,-9.000 3.000 0</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2:2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87000.000 31100.000 1000,'0.000'-27.000'-5,"0.000"-3.000"-10,0.000-3.000-10,0.000-2.000-10,0.000-1.000-1,0.000 3.000 6,0.000 3.000 7,0.000 4.000 6,1.000 1.000 5,4.000 0.000 3,3.000 0.000 3,3.000 0.000 3,-1.000-2.000 1,-2.000-3.000 2,-3.000-3.000 0,-3.000-2.000 2,-2.000-1.000 0,0.000 3.000 1,0.000 3.000-1,0.000 4.000 1,0.000 1.000-1,0.000 0.000 1,0.000 0.000 0,0.000 0.000 0,-4.000 3.000-1,-5.000 6.000 0,-7.000 7.000-1,-5.000 6.000 0,-4.000 3.000-1,0.000 0.000 0,0.000 0.000 0,0.000 0.000 1,-2.000 3.000-1,-3.000 6.000 0,-3.000 7.000-1,-2.000 6.000 1,-5.000 3.000-1,-2.000 0.000 1,-3.000 0.000 0,-3.000 0.000-1,-2.000 1.000 1,0.000 4.000 0,0.000 3.000 0,0.000 3.000 0,0.000 4.000 1,0.000 7.000-1,0.000 6.000 0,0.000 7.000 0,3.000 0.000 1,6.000-2.000-1,7.000-3.000 0,6.000-3.000 0,6.000-4.000 0,6.000-3.000 0,7.000-3.000 0,6.000-2.000 0,3.000-3.000 0,0.000 1.000 0,0.000-1.000 0,0.000 1.000 0,0.000-3.000 0,0.000-2.000 0,0.000-3.000 0,0.000-3.000 0,3.000-2.000 0,6.000 0.000 0,7.000 0.000 0,6.000 0.000 0,3.000 1.000 0,0.000 4.000 0,0.000 3.000 0,0.000 3.000 0,1.000-2.000 0,4.000-6.000 0,3.000-6.000 0,3.000-6.000 0,4.000-4.000 0,7.000 1.000 0,6.000-1.000 0,7.000 1.000 0,0.000-3.000 0,-2.000-2.000 0,-3.000-3.000 0,-3.000-3.000 0,-1.000-4.000 0,4.000-3.000 0,3.000-3.000 0,3.000-2.000 0,1.000-3.000 0,1.000 1.000 0,-1.000-1.000 0,1.000 1.000 0,1.000-4.000 0,3.000-6.000 0,3.000-6.000 0,4.000-6.000 0,2.000-6.000 0,4.000-2.000 0,3.000-3.000 0,3.000-3.000 0,3.000-2.000 0,3.000 0.000 1,3.000 0.000-1,4.000 0.000 0,-4.000 1.000 1,-9.000 4.000-1,-10.000 3.000 1,-8.000 3.000-1,-6.000-2.000 0,1.000-6.000 0,-1.000-6.000 0,1.000-6.000 1,-3.000-4.000-1,-2.000 1.000 0,-3.000-1.000 0,-3.000 1.000 0,-1.000-3.000 0,4.000-2.000 1,3.000-3.000-1,3.000-3.000 1,-2.000-1.000 0,-6.000 4.000-1,-6.000 3.000 1,-6.000 3.000-1,-6.000 3.000 0,-2.000 3.000 0,-3.000 3.000 0,-3.000 4.000 0,-4.000 2.000 0,-3.000 4.000 0,-3.000 3.000 1,-2.000 3.000-1,-6.000 3.000-1,-6.000 3.000 1,-6.000 3.000 0,-6.000 4.000 0,-7.000 2.000 0,-6.000 4.000 0,-6.000 3.000 0,-6.000 3.000 0,-10.000 1.000 0,-12.000 1.000 0,-13.000-1.000 0,-12.000 1.000 0,-10.000 1.000 0,-6.000 3.000 0,-6.000 3.000 0,-6.000 4.000 1,-4.000 1.000-1,1.000 0.000 1,-1.000 0.000 0,1.000 0.000 0,-1.000 1.000 1,1.000 4.000-1,-1.000 3.000 0,1.000 3.000 0,1.000 1.000 0,3.000 1.000 0,3.000-1.000-1,4.000 1.000 1,4.000-3.000-1,6.000-2.000 0,7.000-3.000 1,6.000-3.000-1,3.000 1.000 0,0.000 6.000 0,0.000 7.000 0,0.000 6.000 0,1.000 7.000 0,4.000 10.000-2,3.000 10.000 0,3.000 9.000 0,-4.000 10.000-2,-8.000 14.000 1,-10.000 11.000 0,-9.000 14.000-1,4.000-3.000 1,19.000-15.000 0,19.000-15.000 1,19.000-16.000 1,7.000-8.000-1,-3.000 0.000-2,-3.000 0.000-2,-2.000 0.000-2</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2: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71350.000 50900.000 1000,'-2.000'-22.000'-86,"-3.000"6.000"22,-3.000 7.000 21,-2.000 6.000 23</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3:1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81950.000 29100.000 1000,'0.000'-24.000'-5,"0.000"4.000"-10,0.000 3.000-9,0.000 3.000-10,0.000 1.000-2,0.000 1.000 7,0.000-1.000 7,0.000 1.000 6,0.000 2.000 5,0.000 7.000 2,0.000 6.000 3,0.000 7.000 1,0.000 2.000 2,0.000 1.000 1,0.000-1.000 1,0.000 1.000 0,-2.000-3.000 0,-3.000-2.000 1,-3.000-3.000-1,-2.000-3.000 1,-1.000-1.000 0,3.000 4.000 0,3.000 3.000 0,4.000 3.000 0,-1.000-1.000 0,-3.000-2.000 0,-3.000-3.000 0,-2.000-3.000 0,-1.000-4.000 0,3.000-3.000 0,3.000-3.000 0,4.000-2.000 0,1.000-3.000 0,0.000 1.000 0,0.000-1.000 0,0.000 1.000 0,1.000 1.000 0,4.000 3.000 0,3.000 3.000 0,3.000 4.000 0,-1.000 2.000 0,-2.000 4.000 0,-3.000 3.000-1,-3.000 3.000 1,-2.000-2.000-1,0.000-6.000 0,0.000-6.000-1,0.000-6.000-1,0.000-4.000 0,0.000 1.000 0,0.000-1.000 1,0.000 1.000 1</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09"/>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41800.000 51250.000,'50.000'0.000,"50.000"100.000,0.000 0.000,50.000 25.000,0.000 0.000,0.000-25.000,0.000 0.000,-25.000-25.000,0.000 0.000,-50.000 0.000,0.000 0.000,-25.000-25.000,0.000 0.000,-50.000 75.000,0.000 0.000,-25.000-50.000,0.000 0.000,0.000-25.000,0.000 0.000,-75.000 75.000,0.000 0.000,-100.000 50.000,0.000 0.000,-25.000 50.000,0.000 0.000,100.000-150.000,0.000 0.000,75.000-50.000</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3:1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82000.000 28850.000 1000,'0.000'45.000'-6,"0.000"-9.000"-12,0.000-10.000-12,0.000-8.000-11,-2.000-6.000-2,-3.000 1.000 9,-3.000-1.000 11,-2.000 1.000 8,-3.000-1.000 7,1.000 1.000 0,-1.000-1.000 3,1.000 1.000 1</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3:2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81500.000 29350.000 1000,'-22.000'-47.000'-85,"6.000"6.000"24,7.000 7.000 22,6.000 6.000 22,3.000 4.000 13,0.000 4.000 1,0.000 3.000 1,0.000 3.000 2,1.000-1.000 1,4.000-2.000-1,3.000-3.000 2,3.000-3.000-1,1.000 1.000 0,1.000 6.000 1,-1.000 7.000-1,1.000 6.000 0,-3.000 6.000-1,-2.000 6.000 0,-3.000 7.000-1,-3.000 6.000 0,-1.000 1.000-1,4.000-3.000 0,3.000-3.000 1,3.000-2.000-1,-1.000-3.000 1,-2.000 1.000 0,-3.000-1.000 1,-3.000 1.000-1,-2.000-1.000 1,0.000 1.000-1,0.000-1.000 0,0.000 1.000 0,-2.000-1.000 1,-3.000 1.000-1,-3.000-1.000 0,-2.000 1.000 0,-3.000-3.000 1,1.000-2.000 0,-1.000-3.000-1,1.000-3.000 1,-1.000-2.000 1,1.000 0.000-1,-1.000 0.000 0,1.000 0.000 0,1.000-4.000 1,3.000-5.000-1,3.000-7.000 0,4.000-5.000 0,2.000-3.000 0,4.000 4.000 0,3.000 3.000 1,3.000 3.000-1,1.000-1.000 0,1.000-2.000 0,-1.000-3.000-1,1.000-3.000 1,-1.000-1.000 0,1.000 4.000 0,-1.000 3.000 0,1.000 3.000 0,-1.000 3.000 0,1.000 3.000-1,-1.000 3.000 1,1.000 4.000 0,-1.000 1.000 0,1.000 0.000 0,-1.000 0.000 0,1.000 0.000 0,-3.000 1.000 0,-2.000 4.000 0,-3.000 3.000 0,-3.000 3.000 0,-2.000 1.000 0,0.000 1.000 0,0.000-1.000 0,0.000 1.000 0,0.000 1.000 0,0.000 3.000 0,0.000 3.000 1,0.000 4.000-1,-2.000-3.000 0,-3.000-5.000 0,-3.000-7.000 0,-2.000-5.000 0,-3.000-3.000 0,1.000 4.000 0,-1.000 3.000 0,1.000 3.000 0,-1.000-1.000 0,1.000-2.000 0,-1.000-3.000 0,1.000-3.000 0,2.000-6.000 0,7.000-5.000-1,6.000-7.000 1,7.000-5.000 0,0.000-3.000-1,-2.000 4.000 1,-3.000 3.000-1,-3.000 3.000 0,-1.000 1.000-1,4.000 1.000 1,3.000-1.000 0,3.000 1.000 1,-1.000-1.000-1,-2.000 1.000 1,-3.000-1.000 0,-3.000 1.000-1,-1.000 1.000 1,4.000 3.000 0,3.000 3.000 0,3.000 4.000 0,1.000 1.000 1,1.000 0.000-1,-1.000 0.000 1,1.000 0.000-1,-3.000 3.000 0,-2.000 6.000 0,-3.000 7.000 0,-3.000 6.000 0,-2.000 1.000 0,0.000-3.000 0,0.000-3.000 0,0.000-2.000 0,0.000-1.000 0,0.000 3.000 0,0.000 3.000 0,0.000 4.000 1,0.000-1.000-1,0.000-3.000 0,0.000-3.000 1,0.000-2.000-1,-2.000-5.000 1,-3.000-2.000 0,-3.000-3.000 1,-2.000-3.000 0,-3.000-2.000-1,1.000 0.000 1,-1.000 0.000-1,1.000 0.000 0,-1.000-2.000 0,1.000-3.000 1,-1.000-3.000-1,1.000-2.000 0,1.000-5.000 0,3.000-2.000 0,3.000-3.000-1,4.000-3.000 0,2.000-1.000 0,4.000 4.000-1,3.000 3.000 0,3.000 3.000 0,1.000 1.000-1,1.000 1.000 1,-1.000-1.000 0,1.000 1.000 0,-1.000 1.000 0,1.000 3.000 1,-1.000 3.000-1,1.000 4.000 0,-3.000-1.000 1,-2.000-3.000-1,-3.000-3.000 0,-3.000-2.000 1,-1.000-1.000 0,4.000 3.000-1,3.000 3.000 1,3.000 4.000 0,1.000 1.000 0,1.000 0.000 1,-1.000 0.000-1,1.000 0.000 0,-1.000 0.000 0,1.000 0.000 1,-1.000 0.000-1,1.000 0.000 0,-3.000 1.000 0,-2.000 4.000 1,-3.000 3.000-1,-3.000 3.000 0,-4.000 3.000 0,-3.000 3.000 0,-3.000 3.000 0,-2.000 4.000 1,-3.000-1.000-1,1.000-3.000 0,-1.000-3.000 0,1.000-2.000 0,-3.000-3.000 0,-2.000 1.000 1,-3.000-1.000-1,-3.000 1.000 1,-1.000-3.000-1,4.000-2.000 0,3.000-3.000 1,3.000-3.000-1,3.000-4.000 0,3.000-3.000 1,3.000-3.000-1,4.000-2.000 1,1.000-5.000 0,0.000-2.000-1,0.000-3.000 0,0.000-3.000 0,3.000-4.000 0,6.000-3.000 0,7.000-3.000-1,6.000-2.000 0,1.000 0.000 0,-3.000 7.000 0,-3.000 6.000 1,-2.000 7.000-1,-1.000 0.000 0,3.000-2.000 1,3.000-3.000 0,4.000-3.000-1,-1.000-1.000 1,-3.000 4.000 0,-3.000 3.000 0,-2.000 3.000 0,-3.000 3.000 0,1.000 3.000 0,-1.000 3.000 0,1.000 4.000 0,-1.000 2.000 0,1.000 4.000 0,-1.000 3.000 0,1.000 3.000 0,-3.000 4.000 0,-2.000 7.000 1,-3.000 6.000 0,-3.000 7.000 0,-2.000 2.000 0,0.000 1.000-1,0.000-1.000 1,0.000 1.000 0,-2.000-3.000-1,-3.000-2.000 1,-3.000-3.000 0,-2.000-3.000 0,-5.000-2.000 1,-2.000 0.000-1,-3.000 0.000 0,-3.000 0.000 0,-1.000-2.000 0,4.000-3.000-1,3.000-3.000 1,3.000-2.000-1,-1.000-3.000 0,-2.000 1.000 0,-3.000-1.000 0,-3.000 1.000 0,-1.000-3.000 1,4.000-2.000-1,3.000-3.000 0,3.000-3.000 0,3.000-4.000 0,3.000-3.000 0,3.000-3.000 0,4.000-2.000 0,1.000-5.000-1,0.000-2.000 1,0.000-3.000 0,0.000-3.000-1,1.000-4.000 1,4.000-3.000-1,3.000-3.000-1,3.000-2.000-1,1.000-1.000 0,1.000 3.000 0,-1.000 3.000 0,1.000 4.000 0,-1.000 1.000 1,1.000 0.000 0,-1.000 0.000 0,1.000 0.000 0,-1.000 1.000 1,1.000 4.000-1,-1.000 3.000 1,1.000 3.000-1,-1.000 1.000 1,1.000 1.000 0,-1.000-1.000 2,1.000 1.000 1,-1.000 1.000 0,1.000 3.000 0,-1.000 3.000 0,1.000 4.000 0,-3.000 4.000-1,-2.000 6.000 1,-3.000 7.000-1,-3.000 6.000 1,-2.000 6.000-1,0.000 6.000 1,0.000 7.000-1,0.000 6.000-1,0.000 1.000 1,0.000-3.000-1,0.000-3.000 1,0.000-2.000-1,-4.000-5.000 0,-5.000-2.000 0,-7.000-3.000 1,-5.000-3.000-1,-4.000-4.000 0,0.000-3.000 0,0.000-3.000 0,0.000-2.000-1,1.000-3.000 1,4.000 1.000 0,3.000-1.000 0,3.000 1.000 1,3.000-4.000-1,3.000-6.000 1,3.000-6.000-1,4.000-6.000 0,1.000-7.000 0,0.000-6.000 0,0.000-6.000 1,0.000-6.000-1,4.000-4.000 0,10.000 1.000 0,10.000-1.000 0,9.000 1.000 0,2.000 1.000 0,-2.000 3.000-1,-3.000 3.000-1,-3.000 4.000 0,-4.000 1.000 0,-3.000 0.000 0,-3.000 0.000 1,-2.000 0.000 0,-3.000 3.000 0,1.000 6.000 1,-1.000 7.000-1,1.000 6.000 1,-3.000 4.000 0,-2.000 4.000 0,-3.000 3.000 0,-3.000 3.000 1,-4.000 4.000-1,-3.000 7.000 1,-3.000 6.000-1,-2.000 7.000 1,-3.000 0.000-1,1.000-2.000 0,-1.000-3.000 1,1.000-3.000-1,-1.000-4.000 0,1.000-3.000 0,-1.000-3.000 0,1.000-2.000 0,-1.000-3.000 0,1.000 1.000 0,-1.000-1.000 0,1.000 1.000 0</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3:2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82200.000 29300.000 1000,'-4.000'48.000'-7,"-5.000"-3.000"-11,-7.000-3.000-12,-5.000-2.000-12,-1.000-5.000-1,6.000-2.000 9,7.000-3.000 10,6.000-3.000 10,1.000-4.000 5,-3.000-3.000 2,-3.000-3.000 3,-2.000-2.000 1,-1.000-3.000 1,3.000 1.000 1,3.000-1.000 0,4.000 1.000 0,-1.000-3.000 1,-3.000-2.000-1,-3.000-3.000 1,-2.000-3.000-1</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3:2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82000.000 29750.000 1000,'-2.000'67.000'-76,"-3.000"-16.000"18,-3.000-15.000 17,-2.000-15.000 18,-1.000-9.000 10,3.000 1.000 3,3.000-1.000 3,4.000 1.000 2</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3:2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81850.000 31600.000 1000,'-44.000'134.000'-42,"13.000"-31.000"4,12.000-31.000 2,13.000-31.000 3,6.000-18.000 5,0.000-3.000 6,0.000-3.000 6,0.000-2.000 7,0.000-3.000 3,0.000 1.000 2,0.000-1.000 1,0.000 1.000 1</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3:2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82550.000 27450.000 1000,'0.000'-68.000'-4,"0.000"17.000"-5,0.000 15.000-6,0.000 16.000-6,-2.000 4.000-3,-3.000-6.000-2,-3.000-6.000-1,-2.000-6.000-2,-3.000 1.000 3,1.000 9.000 6,-1.000 10.000 6,1.000 10.000 5</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3:2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82450.000 27100.000 1000,'-2.000'-22.000'-86,"-3.000"6.000"22,-3.000 7.000 22,-2.000 6.000 21,-3.000 3.000 13,1.000 0.000 1,-1.000 0.000 2,1.000 0.000 2,1.000 1.000 2,3.000 4.000-1,3.000 3.000 1,4.000 3.000 1,1.000 1.000-1,0.000 1.000 1,0.000-1.000 0,0.000 1.000 0,-2.000-3.000 0,-3.000-2.000 0,-3.000-3.000-1,-2.000-3.000 1</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4:0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18850.000 28700.000 1000,'1.000'21.000'-46,"4.000"-5.000"5,3.000-7.000 4,3.000-5.000 6</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4:0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19700.000 28700.000 1000,'54.000'-27.000'-7,"10.000"-3.000"-11,10.000-3.000-12,9.000-2.000-12,-5.000 0.000-1,-19.000 7.000 9,-18.000 6.000 10,-19.000 7.000 9,-7.000 2.000 7,7.000 1.000 1,6.000-1.000 2,7.000 1.000 2,-1.000 2.000 2,-6.000 7.000-1,-6.000 6.000 1,-6.000 7.000 1,-7.000 7.000-1,-6.000 9.000 1,-6.000 10.000 0,-6.000 10.000 0,-6.000-1.000 0,-2.000-9.000 0,-3.000-10.000-1,-3.000-8.000 1</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4:0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48900.000 26050.000 1000,'1.000'-24.000'0,"4.000"4.000"0,3.000 3.000 0,3.000 3.000 0,-1.000 4.000-7,-2.000 7.000-11,-3.000 6.000-12,-3.000 7.000-12,-2.000 4.000-2,0.000 3.000 10,0.000 3.000 10,0.000 4.000 9,0.000 1.000 6,0.000 0.000 3,0.000 0.000 1,0.000 0.000 2</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46450.000 51950.000,'0.000'-200.000,"0.000"100.000,0.000 0.000,-25.000 0.000,0.000 0.000,-25.000 25.000,0.000 0.000,-75.000 0.000,0.000 0.000,25.000 75.000,0.000 0.000,-25.000 75.000,0.000 0.000,75.000 25.000,0.000 0.000,50.000 0.000,0.000 0.000,100.000 50.000,0.000 0.000,25.000 50.000,0.000 0.000,-75.000-25.000,0.000 0.000,-50.000 25.000,0.000 0.000,-75.000-25.000,0.000 0.000,-50.000-100.000,0.000 0.000,50.000-50.000,0.000 0.000,0.000-75.000,0.000 0.000,75.000-100.000,0.000 0.000,175.000-100.000,0.000 0.000,50.000-75.000,0.000 0.000,-25.000 100.000,0.000 0.000,-50.000 50.000,0.000 0.000,-25.000 50.000,0.000 0.000,-50.000 100.000,0.000 0.000,-25.000 50.000,0.000 0.000,-25.000 125.000,0.000 0.000,-100.000 75.000,0.000 0.000,25.000-50.000,0.000 0.000,50.000-50.000,0.000 0.000,75.000-50.000,0.000 0.000,50.000 0.000,0.000 0.000,-75.000 0.000,0.000 0.000,-50.000 25.000,0.000 0.000,-125.000 50.000,0.000 0.000,-50.000-25.000,0.000 0.000,25.000-75.000,0.000 0.000,25.000-25.000,0.000 0.000,75.000-50.000,0.000 0.000,0.000-25.000</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4: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39400.000 37250.000 1000,'3.000'-24.000'-6,"6.000"4.000"-12,7.000 3.000-11,6.000 3.000-11,4.000 3.000-2,4.000 3.000 10,3.000 3.000 9,3.000 4.000 9,1.000 1.000 5,1.000 0.000 3,-1.000 0.000 1,1.000 0.000 3,-4.000 0.000 0,-6.000 0.000 0,-6.000 0.000-1,-6.000 0.000 1</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4:3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43650.000 28300.000 1000,'45.000'-46.000'0,"-9.000"10.000"0,-10.000 10.000 0,-8.000 9.000 0,-4.000 6.000 0,3.000 3.000 0,3.000 3.000 0,4.000 4.000 0,-1.000-1.000-7,-3.000-3.000-11,-3.000-3.000-12,-2.000-2.000-12</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66400.000 19000.000 1000,'-24.000'-22.000'-66,"4.000"6.000"14,3.000 7.000 13,3.000 6.000 13,1.000 1.000 8,1.000-3.000 5,-1.000-3.000 3,1.000-2.000 5,1.000-3.000 1,3.000 1.000 1,3.000-1.000 1,4.000 1.000 1,-1.000-1.000 1,-3.000 1.000-1,-3.000-1.000 1,-2.000 1.000-1,-1.000-1.000 1,3.000 1.000 0,3.000-1.000 0,4.000 1.000 0,1.000-1.000 0,0.000 1.000 0,0.000-1.000 0,0.000 1.000 0,1.000 1.000 0,4.000 3.000 0,3.000 3.000 0,3.000 4.000-1</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66600.000 17950.000 1000,'-27.000'1.000'-6,"-3.000"4.000"-10,-3.000 3.000-10,-2.000 3.000-11,0.000 1.000-1,7.000 1.000 6,6.000-1.000 7,7.000 1.000 7,2.000-3.000 5,1.000-2.000 3,-1.000-3.000 3,1.000-3.000 2</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3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63500.000 17600.000 1000,'48.000'-25.000'-7,"-3.000"0.000"-11,-3.000 0.000-12,-2.000 0.000-12,-6.000 3.000-2,-6.000 6.000 10,-6.000 7.000 10,-6.000 6.000 9,-4.000 3.000 7,1.000 0.000 1,-1.000 0.000 3,1.000 0.000 2,-1.000 1.000 1,1.000 4.000 0,-1.000 3.000 0,1.000 3.000 1,-3.000 1.000 0,-2.000 1.000 0,-3.000-1.000 0,-3.000 1.000-1,-4.000-1.000 1,-3.000 1.000-1,-3.000-1.000 1,-2.000 1.000-1</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3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63550.000 17750.000 1000,'-24.000'21.000'-76,"4.000"-5.000"18,3.000-7.000 17,3.000-5.000 18</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3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63600.000 17750.000 1000,'-46.000'1.000'-7,"10.000"4.000"-11,10.000 3.000-12,9.000 3.000-12</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64150.000 16850.000 1000,'-22.000'-72.000'-6,"6.000"6.000"-12,7.000 7.000-11,6.000 6.000-11,4.000 12.000-2,4.000 19.000 9,3.000 19.000 9,3.000 19.000 9,1.000 7.000 5,1.000-3.000 3,-1.000-3.000 1,1.000-2.000 2</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9:56: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51800.000 18050.000 1000,'-47.000'-29.000'0,"6.000"-5.000"0,7.000-7.000 0,6.000-5.000 0,3.000 2.000-6,0.000 13.000-10,0.000 12.000-11,0.000 13.000-11,6.000 6.000-1,13.000 0.000 7,12.000 0.000 7,13.000 0.000 8,4.000 0.000 5,-3.000 0.000 2,-3.000 0.000 3,-2.000 0.000 3</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1:48"/>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68450.000 13650.000,'0.000'-50.000,"0.000"25.000,0.000 0.000,-50.000-125.000,0.000 0.000,25.000 150.000,0.000 0.000,0.000-25.000</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46850.000 51300.000,'250.000'-250.000,"-125.000"200.000,0.000 0.000,100.000 50.000,0.000 0.000,-25.000 0.000,0.000 0.000,-125.000 25.000,0.000 0.000,-50.000 0.000</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303.000 278.000,'-0.048'0.000,"-0.074"0.000,-0.084 0.000,-0.084 0.000,-0.077 0.000,-0.151 0.147,-0.159 0.175,-0.071 0.107,-0.008 0.055,0.032 0.018,0.019 0.011,0.009 0.006,0.002 0.002,-0.003 0.000,-0.190 0.219,-0.074 0.122,0.005 0.052,0.055 0.002,-0.082 0.155,-0.091 0.167,-0.291 0.258,-0.078 0.043,0.034-0.064,0.102-0.126,0.136-0.154,0.188-0.154,-0.450 0.485,-0.062 0.050,0.034-0.066,0.093-0.135,0.160-0.151,0.191-0.150,0.124-0.138,0.072-0.121,-0.041 0.010,-0.036-0.055,-0.067 0.056,-0.009-0.025,0.029-0.075,0.052-0.102,-0.040-0.063,0.040-0.068,0.064-0.050,0.075-0.035,0.075-0.022,0.123-0.021,-0.174 0.177,-0.005 0.052,-0.133 0.100,-0.058 0.050,-0.079 0.069,-0.013 0.003,0.030-0.040,0.055-0.064,-0.006 0.017,0.028-0.006,-0.085 0.042,0.036-0.034,0.097-0.069,0.128-0.086,0.137-0.090,0.133-0.086,0.120-0.076,0.103-0.065,0.084-0.052,0.239 0.000</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275.000 341.000,'-0.050'0.000,"-0.079"0.000,-0.093 0.000,-0.097 0.000,-0.082 0.000,-0.031 0.000,-0.006 0.000,0.010 0.000,0.019 0.018,0.024 0.029,0.025 0.033,0.024 0.034,-0.218 0.234,-0.209 0.198,-0.409 0.197,-0.212 0.108,-0.071 0.043,0.025-0.001,-0.284 0.117,-0.092 0.038,0.037-0.016,0.117-0.050,-0.172 0.190,-0.123 0.109,-0.119 0.068,0.039-0.038,0.137-0.102,0.190-0.136,0.155-0.074,0.194-0.103,0.205-0.113,0.197-0.112,0.030-0.010,0.069-0.019,0.088-0.022,0.094-0.023,-0.259 0.199,-0.171 0.106,-0.268 0.167,-0.090 0.047,0.031-0.034,0.106-0.083,0.018-0.034,0.107-0.075,0.156-0.095,0.176-0.101,0.029-0.079,0.080-0.059,0.014-0.079,0.045-0.085,0.061-0.084,0.067-0.076,-1.043 0.000</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246.000 343.000,'-0.037'0.000,"-0.058"0.000,-0.067 0.000,-0.068 0.000,-0.063 0.000,-0.056 0.000,-0.047 0.000,-0.038 0.000,-0.011 0.000,0.007 0.000,0.018 0.000,0.024 0.000,-0.176 0.000,-0.145 0.000,-0.262 0.020,-0.082 0.031,0.015 0.036,0.074 0.035,-0.025 0.042,-0.009 0.055,-0.005 0.019,-0.003-0.005,0.036 0.016,0.058 0.029,-0.153 0.016,-0.056 0.007,0.010 0.001,0.052-0.003,-0.109 0.013,-0.057 0.022,-0.112 0.063,0.009 0.011,0.086-0.023,0.128-0.043,-0.148 0.131,-0.020 0.086,0.064 0.051,0.112 0.024,0.007 0.042,0.012 0.051,0.015-0.021,0.015-0.065,0.088-0.052,0.128-0.040,-0.040 0.026,0.003-0.007,0.030-0.028,0.045-0.039,-0.132 0.048,-0.089 0.027,-0.073 0.122,0.016 0.027,0.072-0.036,0.102-0.074,0.010 0.030,0.024 0.021,0.031 0.013,0.009 0.032,0.031-0.032,0.042-0.070,0.065-0.053,0.075-0.038,0.076-0.026,0.071-0.016,0.081-0.027,0.081-0.032,0.075-0.033,0.066-0.031,-0.018 0.101,-0.071 0.105,-0.026 0.118,0.005 0.044,0.024-0.007,0.035-0.039,0.021-0.056,0.010-0.063,0.003-0.063,-0.002-0.058,0.013 0.041,0.022 0.028,0.035 0.146,0.041 0.064,0.042 0.007,0.039-0.030,0.035-0.052,0.029-0.062,0.024-0.064,0.018-0.060,0.041-0.017,0.053 0.012,0.056 0.030,0.054 0.039,0.086 0.024,0.100 0.012,0.065-0.015,0.037-0.031,0.017-0.039,0.003-0.041,0.178 0.053,0.129 0.035,0.181 0.058,0.053-0.005,-0.033-0.045,-0.085-0.068,-0.094-0.077,-0.093-0.077,-0.085-0.072,-0.074-0.063,0.048 0.032,-0.011-0.002,-0.025-0.017,-0.032-0.025,-0.031 0.017,0.065 0.016,0.161 0.051,-0.003 0.013,-0.031 0.008,-0.046 0.004,0.173 0.007,0.138 0.029,0.026-0.003,-0.048-0.024,-0.091-0.036,-0.112-0.040,-0.099 0.033,-0.084 0.004,-0.067-0.015,-0.052-0.026,-0.038-0.031,-0.027-0.032,-0.036-0.012,-0.039 0.002,-0.038 0.011,-0.035 0.015,0.062-0.001,0.046-0.012,0.032-0.017,0.021-0.020,0.012-0.002,0.006 0.010,0.001 0.017,-0.002 0.020,0.254 0.076,0.178 0.032,0.227 0.076,0.094 0.024,0.002-0.010,-0.057-0.032,0.094 0.030,0.036-0.006,-0.004-0.028,-0.029-0.041,0.031-0.046,-0.007-0.045,0.080-0.042,-0.018-0.037,-0.079-0.031,-0.112-0.024,0.096-0.019,0.001-0.014,0.069-0.009,-0.040-0.006,-0.107-0.003,-0.142-0.001,0.012 0.000,-0.037 0.001,-0.066 0.001,-0.080 0.001,0.138-0.072,0.046-0.040,0.187-0.035,0.042-0.030,-0.054-0.024,-0.111-0.018,0.081-0.013,-0.022-0.009,-0.087-0.006,-0.122-0.003,-0.117 0.017,-0.105 0.029,-0.090 0.034,-0.074 0.035,0.200-0.077,0.140-0.070,0.054-0.023,-0.005 0.008,-0.042 0.028,-0.063 0.038,0.112-0.031,0.069 0.000,0.122-0.054,0.000-0.010,-0.078 0.018,-0.123 0.035,-0.142 0.043,-0.144 0.045,0.030-0.056,-0.051 0.000,0.003 0.004,-0.009-0.030,0.052 0.001,0.013 0.021,-0.012 0.032,-0.028 0.037,-0.054 0.000,-0.067-0.023,-0.070-0.036,-0.067-0.042,0.032-0.006,0.019 0.018,0.010-0.060,0.003-0.032,-0.002-0.012,-0.004 0.002,-0.043-0.082,-0.064-0.055,-0.073-0.034,-0.073-0.018,-0.031 0.030,-0.002 0.059,-0.020-0.038,-0.030-0.023,-0.034-0.012,-0.035-0.004,-0.032-0.072,-0.028-0.037,-0.024 0.013,-0.019 0.044,-0.014 0.060,-0.011 0.067,-0.007 0.066,-0.005 0.060,-0.003-0.009,-0.001-0.053,0.000-0.095,0.001-0.042,0.001-0.004,0.001 0.020,0.001 0.015,0.001 0.011,0.001 0.008,0.001 0.005,0.001 0.003,0.001 0.002,-0.036-0.073,-0.057-0.042,-0.067-0.019,-0.068-0.003,-0.026 0.026,0.002 0.043,0.020 0.050,0.030 0.051,-0.150-0.191,-0.107-0.111,-0.098-0.124,-0.022-0.027,0.007 0.004,0.026 0.131,-0.016 0.019,0.004 0.018,-0.014-0.003,0.040 0.068,0.047 0.075,0.047 0.074,-0.048-0.098,-0.031-0.054,-0.019-0.077,-0.009-0.012,-0.002 0.030,0.002 0.055,0.005-0.007,0.006 0.028,0.007 0.048,0.006 0.057,0.024 0.077,0.034 0.085,0.038 0.083,0.037 0.076,0.030 0.049,0.042 0.037,0.038 0.022,0.033 0.010,0.027 0.002,0.021-0.003,-0.003-0.008,-0.028-0.017,-0.038-0.019,-0.041-0.019,-0.169-0.146,-0.092-0.070,-0.035-0.016,0.004 0.020,-0.027 0.041,-0.045 0.052,-0.071 0.055,-0.009 0.053,0.031 0.048,0.055 0.041,-0.100-0.040,-0.044-0.016,0.013 0.001,0.049 0.012,0.068 0.018,0.075 0.021,-0.091-0.053,-0.044-0.022,-0.010-0.001,0.012 0.012,-0.085-0.017,-0.067-0.034,-0.088-0.006,-0.021 0.013,0.024 0.024,0.050 0.029,-0.176 0.030,-0.160 0.029,-0.138 0.026,-0.114 0.022,-0.109 0.018,-0.097 0.014,-0.506 0.010,-0.215 0.007,-0.013 0.005,0.117 0.003,-0.047 0.001,0.072 0.000,0.124 0.000,0.222-0.001,0.269-0.001,0.279-0.001,0.265-0.001,0.236-0.001,0.200-0.001,0.163-0.001,-0.083-0.001,-0.013 0.000,0.032 0.000,0.059 0.000,0.072 0.000,0.075 0.000,0.071 0.000,0.063 0.000,0.054 0.000,0.044 0.000,-0.148 0.000</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08T12:03:5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305.000 277.000,'-0.028'-0.009,"-0.043"-0.014,-0.050-0.017,-0.051-0.017,-0.047-0.016,-0.042-0.014,-0.035-0.012,-0.028-0.009,-0.031 0.002,-0.031 0.009,-0.028 0.013,-0.024 0.014,-0.002-0.004,0.013-0.016,0.021-0.022,0.025-0.024,0.026-0.006,0.024 0.007,0.021 0.014,0.018 0.018,-0.242-0.004,-0.118-0.011,-0.041-0.018,0.010-0.020,-0.066-0.008,-0.155-0.040,-0.348-0.060,-0.103-0.023,-0.003-0.012,0.061-0.004,-0.031-0.054,0.059-0.008,0.113 0.021,0.139 0.039,0.004 0.047,0.065 0.049,0.099 0.047,0.113 0.042,0.114 0.035,0.107 0.029,-0.091 0.022,-0.012 0.018,0.022 0.012,0.042 0.008,0.042 0.002,-0.025 0.002,-0.077 0.002,-0.003 0.000,0.007-0.001,0.012-0.001,-0.040-0.002,0.003-0.002,0.030-0.001,0.045-0.001,-0.040-0.001,-0.018-0.001,-0.003-0.001,0.007 0.000,-0.024 0.110,-0.042 0.099,-0.198 0.085,-0.136 0.069,-0.049 0.110,0.010 0.054,0.047 0.014,0.067-0.013,-0.045-0.025,0.040-0.073,0.061-0.080,0.069-0.078,0.045-0.059,0.042-0.027,0.062-0.012,0.070-0.002,0.015 0.023,-0.022 0.037,-0.062 0.154,-0.009 0.070,0.025 0.011,0.045-0.027,-0.001 0.024,-0.030-0.019,-0.065 0.121,-0.009 0.054,0.028 0.007,0.049-0.023,0.078-0.041,0.090-0.049,0.091-0.051,0.086-0.048,0.002 0.012,-0.052 0.050,-0.009 0.107,0.019 0.062,0.036 0.029,0.044 0.006,-0.138-0.010,-0.097-0.019,-0.064-0.023,-0.038-0.025,-0.029 0.146,0.029 0.032,0.045-0.024,0.051-0.056,0.091-0.168,0.009-0.078,-0.081 0.118,0.010 0.019,0.040-0.013,0.056-0.033,0.025 0.049,0.004 0.024,-0.047 0.007,-0.002-0.005,0.026-0.012,0.043-0.016,0.050-0.036,0.051-0.046,0.048-0.049,0.043-0.047,0.013-0.026,0.000-0.041,-0.012-0.033,-0.018-0.026,0.010-0.034,0.008-0.002,0.013 0.004,0.016 0.008,0.016 0.010,0.015 0.010,0.013 0.180,0.013 0.111,0.010 0.047,0.008 0.002,0.006-0.026,0.004-0.043,0.003-0.050,0.002-0.051,0.001-0.048,0.000-0.042,0.073 0.093,0.115 0.026,0.059-0.001,0.019-0.018,-0.008-0.027,-0.024-0.032,-0.033-0.038,-0.036-0.039,-0.036-0.037,-0.033-0.033,-0.028-0.028,-0.024-0.023,-0.019 0.136,-0.014 0.080,-0.010 0.038,-0.007 0.009,-0.004-0.011,-0.002-0.022,-0.001-0.028,0.000-0.030,0.022 0.092,0.035 0.013,0.039-0.013,0.038-0.028,0.015-0.059,0.047-0.008,0.065 0.026,0.028-0.022,0.016-0.024,0.007-0.023,0.065 0.053,0.024 0.024,-0.004 0.003,-0.022-0.010,-0.032-0.018,-0.036-0.021,-0.035-0.022,-0.033-0.021,0.000-0.021,-0.001-0.051,0.008-0.052,0.013-0.049,0.015-0.043,0.015-0.035,-0.007 0.014,0.055 0.019,0.138 0.057,0.020 0.027,-0.005 0.022,-0.020 0.017,-0.047 0.013,-0.060 0.009,-0.065 0.006,-0.063 0.004,0.164 0.020,0.150 0.029,0.056 0.015,-0.008 0.004,-0.048-0.003,-0.071-0.007,0.067 0.046,0.077 0.076,0.029 0.029,-0.004-0.004,-0.025-0.024,-0.037-0.035,-0.041-0.040,-0.041-0.040,-0.026-0.013,-0.014 0.006,-0.006 0.017,0.000 0.023,0.053-0.011,0.009-0.033,-0.019-0.044,-0.036-0.048,-0.044-0.047,-0.046-0.043,-0.020 0.000,-0.001 0.027,0.025 0.045,-0.016 0.022,-0.019 0.015,-0.019 0.010,-0.060-0.077,0.054-0.014,0.151 0.012,0.050-0.030,0.031-0.030,0.017-0.027,0.007-0.024,-0.001-0.020,0.050 0.003,0.005 0.017,-0.024 0.025,-0.041 0.028,-0.049 0.010,-0.050-0.003,-0.047-0.011,-0.042-0.015,0.016-0.011,-0.002-0.020,0.009-0.018,0.015-0.015,-0.077-0.014,-0.007-0.006,-0.009-0.005,-0.010-0.004,0.169-0.003,0.070-0.002,0.023-0.001,-0.008-0.001,0.119 0.000,0.045 0.000,-0.006 0.000,-0.038 0.001,0.135 0.000,0.017 0.001,-0.036 0.000,-0.067 0.000,0.034 0.000,0.000 0.000,-0.044 0.000,-0.068 0.000,-0.079 0.000,-0.080 0.000,-0.051 0.000,-0.028 0.000,-0.011 0.000,0.000 0.000,0.008 0.000,0.012 0.000,0.069 0.000,0.026 0.000,-0.002 0.000,-0.021 0.000,0.135 0.000,0.077 0.000,0.034 0.000,0.005 0.000,0.212 0.000,0.021 0.000,-0.052 0.000,-0.091 0.000,-0.248 0.000,0.005 0.000,0.127 0.000,-0.047 0.000,-0.061 0.000,-0.065 0.000,-0.063 0.000,-0.057 0.000,-0.049 0.000,-0.041 0.000,-0.014 0.000,0.005 0.000,0.016 0.000,0.022 0.000,0.024 0.000,0.024 0.000,0.022 0.000,0.019 0.000,0.163-0.092,0.096-0.071,0.046-0.052,0.011-0.036,0.134-0.152,0.056-0.141,0.131-0.069,0.022-0.017,-0.049 0.017,-0.091 0.037,-0.019-0.007,-0.046 0.038,-0.059 0.064,-0.063 0.077,-0.098-0.032,-0.113-0.025,-0.115-0.019,-0.107-0.014,0.090-0.009,0.062-0.006,0.021-0.003,-0.007-0.001,-0.024 0.000,-0.033 0.001,-0.037-0.072,-0.036-0.040,-0.033-0.017,-0.029 0.000,-0.042-0.064,-0.048-0.026,-0.011 0.000,0.013 0.017,0.028 0.027,0.035 0.031,0.000-0.172,-0.022-0.067,-0.034 0.004,-0.040 0.050,-0.041 0.020,-0.038 0.000,-0.031-0.076,-0.031 0.031,-0.024 0.069,-0.018 0.087,-0.013 0.025,-0.008 0.008,-0.005 0.018,-0.003 0.023,-0.001-0.104,0.000-0.031,0.001 0.019,0.001 0.049,-0.036-0.101,-0.056-0.042,-0.066-0.075,-0.067-0.017,-0.026 0.021,0.003 0.044,-0.016 0.056,-0.027 0.059,-0.069-0.072,-0.017-0.003,0.017 0.041,0.038 0.066,-0.099-0.015,-0.105 0.008,-0.046 0.059,-0.005 0.088,0.021 0.099,0.037 0.099,0.062-0.064,0.074-0.017,0.076 0.014,0.072 0.033,0.064 0.043,0.054 0.046,0.044 0.045,0.034 0.041,-0.122-0.140,-0.066-0.098,-0.117-0.119,-0.067-0.050,-0.031-0.002,-0.005 0.028,0.012 0.046,0.022 0.054,0.026 0.055,0.028 0.052,0.008-0.010,-0.005 0.026,-0.013 0.009,-0.018-0.002,0.018-0.009,0.039-0.012,0.032-0.088,0.024-0.056,0.018-0.031,0.013-0.013,-0.084-0.037,-0.066-0.050,-0.013 0.007,0.022 0.043,0.043 0.062,0.053 0.070,0.056 0.070,0.053 0.065,-0.073 0.000</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41"/>
    </inkml:context>
    <inkml:brush xml:id="br0">
      <inkml:brushProperty name="width" value="0.0299629345536232" units="cm"/>
      <inkml:brushProperty name="height" value="0.0299629345536232" units="cm"/>
      <inkml:brushProperty name="color" value="#00bff3"/>
      <inkml:brushProperty name="ignorePressure" value="0"/>
    </inkml:brush>
  </inkml:definitions>
  <inkml:trace contextRef="#ctx0" brushRef="#br0">24200.000 45500.000 489,'0.000'-24.000'8,"0.000"4.000"14,0.000 3.000 16,0.000 3.000 14,0.000-2.000 7,0.000-6.000-4,0.000-6.000-3,0.000-6.000-4,-5.000-2.000-6,-9.000 3.000-11,-10.000 3.000-11,-8.000 4.000-9,-6.000 4.000-8,1.000 6.000-1,-1.000 7.000-3,1.000 6.000-3,-4.000 4.000-1,-6.000 4.000 1,-6.000 3.000-1,-6.000 3.000 0,-1.000 3.000 1,7.000 3.000 2,6.000 3.000 1,7.000 4.000 1,-3.000 7.000 2,-8.000 13.000-1,-10.000 12.000 1,-9.000 13.000-1,-1.000 6.000 1,10.000 0.000 0,10.000 0.000 2,9.000 0.000 0,4.000 3.000 0,1.000 6.000 1,-1.000 7.000 0,1.000 6.000 1,1.000 6.000-1,3.000 6.000 1,3.000 7.000 0,4.000 6.000 1,4.000-2.000-1,6.000-9.000 0,7.000-10.000 0,6.000-8.000-2,7.000-11.000 0,10.000-8.000 0,10.000-10.000 0,9.000-9.000-1,13.000-10.000-6,20.000-9.000-8,18.000-10.000-11,20.000-8.000-9,13.000-17.000-7,9.000-21.000-4,10.000-22.000-5,10.000-22.000-3,-6.000-8.000 0,-18.000 6.000 6,-19.000 7.000 6,-18.000 6.000 5,-14.000 6.000 3,-5.000 6.000-1,-7.000 7.000-1,-5.000 6.000 1</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41"/>
    </inkml:context>
    <inkml:brush xml:id="br0">
      <inkml:brushProperty name="width" value="0.0211864002048969" units="cm"/>
      <inkml:brushProperty name="height" value="0.0211864002048969" units="cm"/>
      <inkml:brushProperty name="color" value="#00bff3"/>
      <inkml:brushProperty name="ignorePressure" value="0"/>
    </inkml:brush>
  </inkml:definitions>
  <inkml:trace contextRef="#ctx0" brushRef="#br0">25750.000 45300.000 692,'-2.000'-24.000'3,"-3.000"4.000"6,-3.000 3.000 7,-2.000 3.000 6,0.000 1.000 4,7.000 1.000 2,6.000-1.000 3,7.000 1.000 2,10.000-3.000-1,16.000-2.000-3,15.000-3.000-3,17.000-3.000-3,7.000-1.000-5,0.000 4.000-9,0.000 3.000-6,0.000 3.000-9,-5.000 3.000-6,-9.000 3.000-3,-10.000 3.000-6,-8.000 4.000-3,-12.000 2.000-8,-12.000 4.000-10,-13.000 3.000-11,-12.000 3.000-11,-9.000-1.000 2,-2.000-2.000 14,-3.000-3.000 13,-3.000-3.000 14</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42"/>
    </inkml:context>
    <inkml:brush xml:id="br0">
      <inkml:brushProperty name="width" value="0.0292871575802565" units="cm"/>
      <inkml:brushProperty name="height" value="0.0292871575802565" units="cm"/>
      <inkml:brushProperty name="color" value="#00bff3"/>
      <inkml:brushProperty name="ignorePressure" value="0"/>
    </inkml:brush>
  </inkml:definitions>
  <inkml:trace contextRef="#ctx0" brushRef="#br0">26000.000 44800.000 500,'-90.000'-91.000'2,"23.000"19.000"5,22.000 19.000 3,22.000 19.000 5,10.000 15.000 6,1.000 13.000 8,-1.000 12.000 10,1.000 13.000 7,-1.000 15.000 2,1.000 19.000-9,-1.000 19.000-7,1.000 19.000-7,-4.000 10.000-6,-6.000 4.000-2,-6.000 3.000-3,-6.000 3.000-2,-2.000-1.000-3,3.000-2.000-3,3.000-3.000-3,4.000-3.000-3,4.000-9.000-3,6.000-11.000-2,7.000-14.000-3,6.000-11.000-2,10.000-15.000-1,17.000-16.000-1,15.000-15.000 0,16.000-15.000-1,7.000-11.000 2,1.000-2.000 3,-1.000-3.000 3,1.000-3.000 3,-3.000-1.000 2,-2.000 4.000 1,-3.000 3.000 1,-3.000 3.000 1,-6.000 9.000 2,-5.000 16.000 1,-7.000 15.000 1,-5.000 17.000 2,-8.000 5.000 0,-5.000-3.000-3,-7.000-3.000-3,-5.000-2.000-3,-8.000-5.000-2,-5.000-2.000-2,-7.000-3.000-3,-5.000-3.000-2,-6.000 1.000-2,-3.000 6.000-3,-3.000 7.000-4,-2.000 6.000-1,-9.000 4.000-2,-12.000 4.000 1,-13.000 3.000 1,-12.000 3.000 1,-9.000 1.000 2,-2.000 1.000 1,-3.000-1.000 3,-3.000 1.000 2,-1.000-1.000 5,4.000 1.000 7,3.000-1.000 8,3.000 1.000 7,4.000-4.000 4,7.000-6.000 0,6.000-6.000 0,7.000-6.000 0,7.000-9.000 1,9.000-8.000 2,10.000-10.000 3,10.000-9.000 0,16.000-5.000 2,26.000 0.000-3,24.000 0.000-1,26.000 0.000-2,18.000-2.000-3,13.000-3.000-4,12.000-3.000-4,13.000-2.000-4,9.000-5.000-5,6.000-2.000-2,7.000-3.000-5,6.000-3.000-3,3.000-1.000-6,0.000 4.000-10,0.000 3.000-10,0.000 3.000-9,-7.000 1.000-7,-11.000 1.000-2,-14.000-1.000-3,-11.000 1.000-3,-15.000 2.000 2,-16.000 7.000 6,-15.000 6.000 5,-15.000 7.000 7</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42"/>
    </inkml:context>
    <inkml:brush xml:id="br0">
      <inkml:brushProperty name="width" value="0.0205111056566238" units="cm"/>
      <inkml:brushProperty name="height" value="0.0205111056566238" units="cm"/>
      <inkml:brushProperty name="color" value="#00bff3"/>
      <inkml:brushProperty name="ignorePressure" value="0"/>
    </inkml:brush>
  </inkml:definitions>
  <inkml:trace contextRef="#ctx0" brushRef="#br0">27650.000 47100.000 715,'1.000'-29.000'5,"4.000"-5.000"10,3.000-7.000 11,3.000-5.000 10,3.000 0.000 5,3.000 10.000 1,3.000 10.000-2,4.000 9.000 1,1.000 6.000-11,0.000 3.000-22,0.000 3.000-20,0.000 4.000-23,-2.000 4.000-12,-3.000 6.000-5,-3.000 7.000-5,-2.000 6.000-5</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49"/>
    </inkml:context>
    <inkml:brush xml:id="br0">
      <inkml:brushProperty name="width" value="0.0296312794089317" units="cm"/>
      <inkml:brushProperty name="height" value="0.0296312794089317" units="cm"/>
      <inkml:brushProperty name="color" value="#00bff3"/>
      <inkml:brushProperty name="ignorePressure" value="0"/>
    </inkml:brush>
  </inkml:definitions>
  <inkml:trace contextRef="#ctx0" brushRef="#br0">34350.000 45100.000 494,'0.000'-32.000'0,"0.000"-11.000"0,0.000-14.000 0,0.000-11.000 0,0.000-1.000 2,0.000 13.000 2,0.000 12.000 4,0.000 13.000 2,1.000 6.000 1,4.000 0.000 1,3.000 0.000-1,3.000 0.000 1,1.000 1.000 0,1.000 4.000 2,-1.000 3.000 3,1.000 3.000 1,-3.000 17.000 6,-2.000 31.000 11,-3.000 32.000 10,-3.000 31.000 10,-6.000 18.000 0,-5.000 7.000-11,-7.000 6.000-10,-5.000 7.000-11,-3.000 5.000-6,4.000 7.000-2,3.000 6.000-3,3.000 7.000-2,1.000 7.000-5,1.000 9.000-6,-1.000 10.000-8,1.000 10.000-7,1.000-4.000-7,3.000-16.000-6,3.000-15.000-7,4.000-15.000-7,5.000-20.000-3,10.000-21.000-2,10.000-22.000-2,9.000-22.000-1,2.000-19.000 2,-2.000-16.000 4,-3.000-15.000 4,-3.000-15.000 5</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49"/>
    </inkml:context>
    <inkml:brush xml:id="br0">
      <inkml:brushProperty name="width" value="0.0261821784079075" units="cm"/>
      <inkml:brushProperty name="height" value="0.0261821784079075" units="cm"/>
      <inkml:brushProperty name="color" value="#00bff3"/>
      <inkml:brushProperty name="ignorePressure" value="0"/>
    </inkml:brush>
  </inkml:definitions>
  <inkml:trace contextRef="#ctx0" brushRef="#br0">35150.000 45650.000 560,'3.000'-29.000'0,"6.000"-5.000"0,7.000-7.000 0,6.000-5.000 0,-4.000 3.000 10,-11.000 17.000 20,-14.000 15.000 20,-11.000 16.000 20,-12.000 16.000 3,-9.000 20.000-14,-10.000 18.000-14,-8.000 20.000-15,-8.000 8.000-11,-2.000 1.000-9,-3.000-1.000-8,-3.000 1.000-9,-1.000-6.000-5,4.000-8.000-1,3.000-10.000 0,3.000-9.000-1,6.000-9.000 1,9.000-5.000 3,10.000-7.000 2,10.000-5.000 2,13.000-6.000 5,19.000-3.000 8,19.000-3.000 7,19.000-2.000 8,13.000-3.000 1,10.000 1.000-5,10.000-1.000-4,9.000 1.000-6,2.000-1.000-2,-2.000 1.000 1,-3.000-1.000 1,-3.000 1.000 1,-6.000 1.000-6,-5.000 3.000-15,-7.000 3.000-14,-5.000 4.000-14,-9.000-1.000-8,-9.000-3.000-4,-10.000-3.000-3,-8.000-2.000-3,-6.000-5.000 1,1.000-2.000 8,-1.000-3.000 6,1.000-3.000 6</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49250.000 50950.000,'0.000'50.000,"-25.000"0.000,0.000 0.000,-50.000 125.000,0.000 0.000,-25.000 75.000,0.000 0.000,25.000-75.000,0.000 0.000,75.000-75.000,0.000 0.000,0.000-150.000</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0"/>
    </inkml:context>
    <inkml:brush xml:id="br0">
      <inkml:brushProperty name="width" value="0.0318163484334946" units="cm"/>
      <inkml:brushProperty name="height" value="0.0318163484334946" units="cm"/>
      <inkml:brushProperty name="color" value="#00bff3"/>
      <inkml:brushProperty name="ignorePressure" value="0"/>
    </inkml:brush>
  </inkml:definitions>
  <inkml:trace contextRef="#ctx0" brushRef="#br0">35600.000 46200.000 460,'23.000'-91.000'6,"-3.000"19.000"10,-3.000 19.000 10,-2.000 19.000 12,-1.000 19.000 3,3.000 23.000-3,3.000 22.000-3,4.000 22.000-3,-7.000 16.000-6,-16.000 14.000-8,-15.000 11.000-9,-15.000 14.000-9,-7.000 2.000-4,3.000-6.000 0,3.000-6.000-1,4.000-6.000-1,4.000-12.000 1,6.000-15.000 0,7.000-15.000 0,6.000-16.000 1,12.000-18.000 1,19.000-18.000 3,19.000-19.000 2,19.000-18.000 2,10.000-18.000 0,4.000-16.000-5,3.000-15.000-5,3.000-15.000-4,1.000-4.000-5,1.000 9.000-2,-1.000 10.000-3,1.000 10.000-4,-4.000 5.000-1,-6.000 4.000 1,-6.000 3.000 0,-6.000 3.000 1,-4.000 1.000 2,1.000 1.000 6,-1.000-1.000 5,1.000 1.000 6,-7.000 5.000 3,-12.000 14.000 2,-13.000 11.000 4,-12.000 14.000 1,-16.000 16.000 12,-19.000 22.000 17,-18.000 22.000 19,-19.000 23.000 19,-8.000 13.000 2,3.000 6.000-14,3.000 7.000-12,4.000 6.000-15,2.000 3.000-8,4.000 0.000-5,3.000 0.000-4,3.000 0.000-5,6.000-7.000-4,9.000-11.000-2,10.000-14.000-3,10.000-11.000-3,8.000-15.000-3,10.000-16.000-3,10.000-15.000-3,9.000-15.000-4,9.000-18.000 0,9.000-19.000 0,10.000-18.000 1,10.000-19.000 2,4.000-8.000-3,0.000 3.000-4,0.000 3.000-7,0.000 4.000-4,-5.000 7.000 0,-9.000 13.000 6,-10.000 12.000 6,-8.000 13.000 7,-11.000 18.000 7,-8.000 26.000 8,-10.000 24.000 9,-9.000 26.000 7,-7.000 13.000 4,-3.000 4.000-1,-3.000 3.000-2,-2.000 3.000-1,-1.000-2.000-1,3.000-6.000-1,3.000-6.000-2,4.000-6.000 0,10.000-15.000-2,19.000-21.000-4,19.000-22.000-4,19.000-22.000-3,7.000-22.000-2,-3.000-22.000-4,-3.000-22.000-2,-2.000-21.000-2,-6.000-9.000-1,-6.000 7.000 0,-6.000 6.000-1,-6.000 7.000 0,-9.000 7.000 0,-8.000 9.000 1,-10.000 10.000 0,-9.000 10.000 1,-10.000 7.000 0,-9.000 6.000 1,-10.000 7.000-1,-8.000 6.000 0,-8.000 7.000-2,-2.000 10.000-4,-3.000 10.000-4,-3.000 9.000-5,-1.000 7.000-3,4.000 7.000-5,3.000 6.000-3,3.000 7.000-4,6.000 0.000-2,9.000-2.000-1,10.000-3.000-1,10.000-3.000 0,8.000-6.000 1,10.000-5.000 4,10.000-7.000 4,9.000-5.000 5,6.000-6.000 2,3.000-3.000 4,3.000-3.000 3,4.000-2.000 2,1.000-3.000 4,0.000 1.000 6,0.000-1.000 6,0.000 1.000 5,-4.000 1.000 6,-5.000 3.000 7,-7.000 3.000 8,-5.000 4.000 7,-8.000 7.000 3,-5.000 13.000 3,-7.000 12.000 1,-5.000 13.000 2,-6.000 10.000-4,-3.000 10.000-6,-3.000 10.000-7,-2.000 9.000-6,-5.000 4.000-6,-2.000 1.000-4,-3.000-1.000-3,-3.000 1.000-3,1.000-7.000-4,6.000-12.000 0,7.000-13.000-3,6.000-12.000-1,9.000-10.000-1,13.000-6.000 2,12.000-6.000 1,13.000-6.000 0,7.000-4.000 3,4.000 1.000 4,3.000-1.000 2,3.000 1.000 4,-1.000 4.000 3,-2.000 9.000 0,-3.000 10.000 2,-3.000 10.000 1,-7.000 8.000 0,-9.000 10.000-4,-10.000 10.000-1,-8.000 9.000-3,-14.000 10.000-5,-15.000 14.000-6,-15.000 11.000-6,-16.000 14.000-7,-10.000 0.000-4,-3.000-8.000-2,-3.000-10.000-4,-2.000-9.000-2,2.000-15.000-4,9.000-18.000-4,10.000-19.000-5,10.000-18.000-5,5.000-12.000-3,4.000-3.000-1,3.000-3.000-2,3.000-2.000-1</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0"/>
    </inkml:context>
    <inkml:brush xml:id="br0">
      <inkml:brushProperty name="width" value="0.0279000289738178" units="cm"/>
      <inkml:brushProperty name="height" value="0.0279000289738178" units="cm"/>
      <inkml:brushProperty name="color" value="#00bff3"/>
      <inkml:brushProperty name="ignorePressure" value="0"/>
    </inkml:brush>
  </inkml:definitions>
  <inkml:trace contextRef="#ctx0" brushRef="#br0">39550.000 46150.000 525,'-27.000'-4.000'3,"-3.000"-5.000"6,-3.000-7.000 6,-2.000-5.000 5,5.000-3.000 7,16.000 4.000 7,15.000 3.000 6,17.000 3.000 6,14.000 3.000 1,17.000 3.000-6,15.000 3.000-6,16.000 4.000-5,12.000 1.000-4,9.000 0.000-4,10.000 0.000-1,10.000 0.000-4,0.000-2.000-2,-5.000-3.000-3,-7.000-3.000-3,-5.000-2.000-4,-11.000 0.000-6,-11.000 7.000-12,-14.000 6.000-12,-11.000 7.000-12</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0"/>
    </inkml:context>
    <inkml:brush xml:id="br0">
      <inkml:brushProperty name="width" value="0.0301775801926851" units="cm"/>
      <inkml:brushProperty name="height" value="0.0301775801926851" units="cm"/>
      <inkml:brushProperty name="color" value="#00bff3"/>
      <inkml:brushProperty name="ignorePressure" value="0"/>
    </inkml:brush>
  </inkml:definitions>
  <inkml:trace contextRef="#ctx0" brushRef="#br0">40300.000 45250.000 486,'-68.000'-88.000'4,"17.000"26.000"11,15.000 24.000 10,16.000 26.000 10,9.000 16.000 7,3.000 10.000 7,3.000 10.000 5,4.000 9.000 7,2.000 17.000-2,4.000 25.000-9,3.000 25.000-10,3.000 25.000-8,-1.000 18.000-8,-2.000 14.000-8,-3.000 11.000-9,-3.000 14.000-6,-4.000 7.000-6,-3.000 3.000-3,-3.000 3.000-1,-2.000 4.000-3,-1.000-18.000 0,3.000-37.000 3,3.000-38.000 2,4.000-37.000 3,-1.000-21.000-12,-3.000-3.000-27,-3.000-3.000-29,-2.000-2.000-26</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1"/>
    </inkml:context>
    <inkml:brush xml:id="br0">
      <inkml:brushProperty name="width" value="0.0261685587465763" units="cm"/>
      <inkml:brushProperty name="height" value="0.0261685587465763" units="cm"/>
      <inkml:brushProperty name="color" value="#00bff3"/>
      <inkml:brushProperty name="ignorePressure" value="0"/>
    </inkml:brush>
  </inkml:definitions>
  <inkml:trace contextRef="#ctx0" brushRef="#br0">43250.000 45350.000 560,'-22.000'-24.000'2,"6.000"4.000"2,7.000 3.000 4,6.000 3.000 3,3.000 6.000 8,0.000 9.000 12,0.000 10.000 12,0.000 10.000 12,0.000 8.000 2,0.000 10.000-10,0.000 10.000-11,0.000 9.000-10,-2.000 12.000-5,-3.000 16.000-1,-3.000 15.000-1,-2.000 17.000 0,-1.000 5.000-4,3.000-3.000-8,3.000-3.000-8,4.000-2.000-8,-1.000-5.000-6,-3.000-2.000-7,-3.000-3.000-6,-2.000-3.000-7,-1.000-12.000-2,3.000-18.000 3,3.000-19.000 1,4.000-18.000 2,2.000-18.000-1,4.000-16.000-7,3.000-15.000-6,3.000-15.000-7</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1"/>
    </inkml:context>
    <inkml:brush xml:id="br0">
      <inkml:brushProperty name="width" value="0.0224978178739548" units="cm"/>
      <inkml:brushProperty name="height" value="0.0224978178739548" units="cm"/>
      <inkml:brushProperty name="color" value="#00bff3"/>
      <inkml:brushProperty name="ignorePressure" value="0"/>
    </inkml:brush>
  </inkml:definitions>
  <inkml:trace contextRef="#ctx0" brushRef="#br0">43250.000 46200.000 651,'0.000'-25.000'-2,"0.000"0.000"-7,0.000 0.000-5,0.000 0.000-6,3.000 1.000 8,6.000 4.000 20,7.000 3.000 21,6.000 3.000 20,6.000 3.000 7,6.000 3.000-4,7.000 3.000-7,6.000 4.000-5,3.000 1.000-5,0.000 0.000-4,0.000 0.000-5,0.000 0.000-3,-2.000 1.000-11,-3.000 4.000-17,-3.000 3.000-15,-2.000 3.000-17,-6.000 3.000-11,-6.000 3.000-6,-6.000 3.000-7,-6.000 4.000-7</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1"/>
    </inkml:context>
    <inkml:brush xml:id="br0">
      <inkml:brushProperty name="width" value="0.0309824664145708" units="cm"/>
      <inkml:brushProperty name="height" value="0.0309824664145708" units="cm"/>
      <inkml:brushProperty name="color" value="#00bff3"/>
      <inkml:brushProperty name="ignorePressure" value="0"/>
    </inkml:brush>
  </inkml:definitions>
  <inkml:trace contextRef="#ctx0" brushRef="#br0">44000.000 45700.000 473,'0.000'-74.000'1,"0.000"4.000"2,0.000 3.000 1,0.000 3.000 3,0.000 4.000 5,0.000 7.000 9,0.000 6.000 9,0.000 7.000 8,0.000 15.000 7,0.000 25.000 2,0.000 25.000 1,0.000 25.000 3,-4.000 20.000-1,-5.000 16.000-7,-7.000 15.000-5,-5.000 17.000-5,-4.000 10.000-8,0.000 6.000-7,0.000 7.000-8,0.000 6.000-7,4.000-1.000-11,10.000-5.000-9,10.000-7.000-12,9.000-5.000-10,7.000-14.000-6,7.000-18.000-1,6.000-19.000-2,7.000-18.000 0,2.000-17.000 0,1.000-11.000 1,-1.000-14.000 2,1.000-11.000 2,-1.000-12.000 3,1.000-9.000 7,-1.000-10.000 5,1.000-8.000 6</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2"/>
    </inkml:context>
    <inkml:brush xml:id="br0">
      <inkml:brushProperty name="width" value="0.033429317176342" units="cm"/>
      <inkml:brushProperty name="height" value="0.033429317176342" units="cm"/>
      <inkml:brushProperty name="color" value="#00bff3"/>
      <inkml:brushProperty name="ignorePressure" value="0"/>
    </inkml:brush>
  </inkml:definitions>
  <inkml:trace contextRef="#ctx0" brushRef="#br0">45150.000 45900.000 438,'21.000'-52.000'4,"-5.000"-3.000"9,-7.000-3.000 7,-5.000-2.000 8,-8.000 5.000 4,-5.000 16.000-2,-7.000 15.000-2,-5.000 17.000-1,-6.000 8.000-3,-3.000 4.000-1,-3.000 3.000-2,-2.000 3.000-2,-5.000 7.000 2,-2.000 14.000 3,-3.000 11.000 4,-3.000 14.000 4,1.000 11.000-1,6.000 14.000-3,7.000 11.000-5,6.000 14.000-4,6.000 5.000-3,6.000 1.000-4,7.000-1.000-2,6.000 1.000-4,6.000-7.000-2,6.000-12.000-4,7.000-13.000-3,6.000-12.000-2,7.000-15.000-7,10.000-15.000-8,10.000-15.000-8,9.000-16.000-9,7.000-18.000-3,7.000-18.000-1,6.000-19.000 1,7.000-18.000 0,2.000-15.000 1,1.000-9.000 1,-1.000-10.000 3,1.000-8.000 2,-4.000-6.000 3,-6.000 1.000 2,-6.000-1.000 4,-6.000 1.000 4,-10.000 4.000 3,-12.000 9.000 4,-13.000 10.000 5,-12.000 10.000 4,-9.000 7.000 6,-2.000 6.000 8,-3.000 7.000 8,-3.000 6.000 8,-4.000 7.000 8,-3.000 10.000 9,-3.000 10.000 9,-2.000 9.000 9,-3.000 17.000 2,1.000 25.000-1,-1.000 25.000-4,1.000 25.000-2,1.000 17.000-8,3.000 9.000-14,3.000 10.000-14,4.000 10.000-14,2.000 8.000-12,4.000 10.000-13,3.000 10.000-11,3.000 9.000-12,4.000 2.000-4,7.000-2.000 3,6.000-3.000 2,7.000-3.000 3,-1.000-18.000-2,-6.000-31.000-7,-6.000-31.000-8,-6.000-31.000-7</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2"/>
    </inkml:context>
    <inkml:brush xml:id="br0">
      <inkml:brushProperty name="width" value="0.0217687152326107" units="cm"/>
      <inkml:brushProperty name="height" value="0.0217687152326107" units="cm"/>
      <inkml:brushProperty name="color" value="#00bff3"/>
      <inkml:brushProperty name="ignorePressure" value="0"/>
    </inkml:brush>
  </inkml:definitions>
  <inkml:trace contextRef="#ctx0" brushRef="#br0">47950.000 45850.000 673,'-24.000'-2.000'0,"4.000"-3.000"0,3.000-3.000 0,3.000-2.000 0,6.000-6.000 6,9.000-6.000 13,10.000-6.000 12,10.000-6.000 13,13.000-2.000 3,19.000 3.000-5,19.000 3.000-6,19.000 4.000-5,12.000 4.000-6,6.000 6.000-5,7.000 7.000-6,6.000 6.000-4,-1.000 4.000-8,-5.000 4.000-10,-7.000 3.000-10,-5.000 3.000-9,-11.000 6.000-9,-11.000 9.000-8,-14.000 10.000-9,-11.000 10.000-7,-14.000 0.000 1,-11.000-5.000 10,-14.000-7.000 11,-11.000-5.000 9,-9.000-4.000 9,-3.000 0.000 3,-3.000 0.000 6,-2.000 0.000 4</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2"/>
    </inkml:context>
    <inkml:brush xml:id="br0">
      <inkml:brushProperty name="width" value="0.0217932183295488" units="cm"/>
      <inkml:brushProperty name="height" value="0.0217932183295488" units="cm"/>
      <inkml:brushProperty name="color" value="#00bff3"/>
      <inkml:brushProperty name="ignorePressure" value="0"/>
    </inkml:brush>
  </inkml:definitions>
  <inkml:trace contextRef="#ctx0" brushRef="#br0">48100.000 46450.000 672,'-50.000'23.000'0,"0.000"-3.000"0,0.000-3.000 0,0.000-2.000 0,3.000-5.000 5,6.000-2.000 9,7.000-3.000 8,6.000-3.000 10,23.000-2.000 5,41.000 0.000 5,40.000 0.000 2,42.000 0.000 4,22.000 0.000-5,7.000 0.000-16,6.000 0.000-14,7.000 0.000-14,0.000 3.000-15,-2.000 6.000-13,-3.000 7.000-13,-3.000 6.000-13,-17.000 3.000-5,-27.000 0.000 4,-28.000 0.000 5,-28.000 0.000 5</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2"/>
    </inkml:context>
    <inkml:brush xml:id="br0">
      <inkml:brushProperty name="width" value="0.0344191864132881" units="cm"/>
      <inkml:brushProperty name="height" value="0.0344191864132881" units="cm"/>
      <inkml:brushProperty name="color" value="#00bff3"/>
      <inkml:brushProperty name="ignorePressure" value="0"/>
    </inkml:brush>
  </inkml:definitions>
  <inkml:trace contextRef="#ctx0" brushRef="#br0">52250.000 45000.000 426,'-44.000'-46.000'4,"13.000"10.000"9,12.000 10.000 8,13.000 9.000 9,6.000 9.000 7,0.000 9.000 7,0.000 10.000 7,0.000 10.000 7,0.000 7.000-1,0.000 6.000-8,0.000 7.000-8,0.000 6.000-9,-2.000 7.000-5,-3.000 10.000-5,-3.000 10.000-4,-2.000 9.000-3,-3.000 9.000-3,1.000 9.000 0,-1.000 10.000 0,1.000 10.000-1,-1.000 8.000-4,1.000 10.000-8,-1.000 10.000-8,1.000 9.000-9,1.000-2.000-8,3.000-12.000-9,3.000-13.000-9,4.000-12.000-8,1.000-15.000-4,0.000-15.000 2,0.000-15.000 3,0.000-16.000 1,1.000-12.000 3,4.000-5.000 3,3.000-7.000 3,3.000-5.000 3</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3:30"/>
    </inkml:context>
    <inkml:brush xml:id="br0">
      <inkml:brushProperty name="width" value="0.0730158761143684" units="cm"/>
      <inkml:brushProperty name="height" value="0.0730158761143684" units="cm"/>
      <inkml:brushProperty name="color" value="#00bff3"/>
      <inkml:brushProperty name="ignorePressure" value="0"/>
    </inkml:brush>
  </inkml:definitions>
  <inkml:trace contextRef="#ctx0" brushRef="#br0">47500.000 39950.000,'-50.000'0.000,"25.000"-25.000,0.000 0.000,125.000 25.000,0.000 0.000,100.000 0.000,0.000 0.000,25.000-25.000,0.000 0.000,-75.000 25.000,0.000 0.000,-75.000 0.000,0.000 0.000,-50.000 0.000</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0"/>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49300.000 50200.000,'0.000'-50.000,"75.000"0.000,0.000 0.000,25.000 75.000,0.000 0.000,125.000 125.000,0.000 0.000,25.000 25.000,0.000 0.000,25.000 50.000,0.000 0.000,-50.000-25.000,0.000 0.000,-75.000-75.000,0.000 0.000,-125.000-75.000,0.000 0.000,-50.000 0.000</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4"/>
    </inkml:context>
    <inkml:brush xml:id="br0">
      <inkml:brushProperty name="width" value="0.0239062793552876" units="cm"/>
      <inkml:brushProperty name="height" value="0.0239062793552876" units="cm"/>
      <inkml:brushProperty name="color" value="#00bff3"/>
      <inkml:brushProperty name="ignorePressure" value="0"/>
    </inkml:brush>
  </inkml:definitions>
  <inkml:trace contextRef="#ctx0" brushRef="#br0">53050.000 45650.000 613,'-4.000'-22.000'0,"-5.000"6.000"0,-7.000 7.000 0,-5.000 6.000 0,-4.000 3.000 4,0.000 0.000 9,0.000 0.000 9,0.000 0.000 8,-2.000 3.000 3,-3.000 6.000 0,-3.000 7.000-3,-2.000 6.000 0,-8.000 6.000-4,-8.000 6.000-6,-10.000 7.000-6,-9.000 6.000-5,-2.000 3.000-4,6.000 0.000-2,7.000 0.000-1,6.000 0.000-3,3.000-2.000-1,0.000-3.000 0,0.000-3.000-1,0.000-2.000-1,3.000-6.000 1,6.000-6.000 1,7.000-6.000 2,6.000-6.000 1,7.000-4.000 3,10.000 1.000 2,10.000-1.000 4,9.000 1.000 2,10.000-1.000 2,14.000 1.000 0,11.000-1.000-1,14.000 1.000 0,8.000-1.000-1,7.000 1.000-1,6.000-1.000-2,7.000 1.000-2,2.000 1.000-4,1.000 3.000-3,-1.000 3.000-5,1.000 4.000-4,-4.000-3.000-6,-6.000-5.000-8,-6.000-7.000-7,-6.000-5.000-8,-9.000-4.000-4,-8.000 0.000-2,-10.000 0.000-2,-9.000 0.000-2,-7.000-2.000 2,-3.000-3.000 5,-3.000-3.000 6,-2.000-2.000 4</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4"/>
    </inkml:context>
    <inkml:brush xml:id="br0">
      <inkml:brushProperty name="width" value="0.0261713284999132" units="cm"/>
      <inkml:brushProperty name="height" value="0.0261713284999132" units="cm"/>
      <inkml:brushProperty name="color" value="#00bff3"/>
      <inkml:brushProperty name="ignorePressure" value="0"/>
    </inkml:brush>
  </inkml:definitions>
  <inkml:trace contextRef="#ctx0" brushRef="#br0">53750.000 45450.000 560,'0.000'-46.000'4,"0.000"10.000"9,0.000 10.000 7,0.000 9.000 10,0.000 13.000 8,0.000 20.000 11,0.000 18.000 9,0.000 20.000 11,-4.000 11.000-3,-5.000 7.000-19,-7.000 6.000-16,-5.000 7.000-18,-4.000 5.000-11,0.000 7.000-8,0.000 6.000-6,0.000 7.000-7,1.000-4.000-3,4.000-12.000-2,3.000-13.000-2,3.000-12.000-1,4.000-16.000-5,7.000-19.000-9,6.000-18.000-9,7.000-19.000-9,2.000-13.000 1,1.000-6.000 9,-1.000-6.000 8,1.000-6.000 10</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4"/>
    </inkml:context>
    <inkml:brush xml:id="br0">
      <inkml:brushProperty name="width" value="0.0211235322058201" units="cm"/>
      <inkml:brushProperty name="height" value="0.0211235322058201" units="cm"/>
      <inkml:brushProperty name="color" value="#00bff3"/>
      <inkml:brushProperty name="ignorePressure" value="0"/>
    </inkml:brush>
  </inkml:definitions>
  <inkml:trace contextRef="#ctx0" brushRef="#br0">53650.000 46050.000 694,'0.000'-46.000'-2,"0.000"10.000"11,0.000 10.000 11,0.000 9.000 12,4.000 4.000 6,10.000 1.000 2,10.000-1.000 2,9.000 1.000 1,7.000 1.000-4,7.000 3.000-13,6.000 3.000-11,7.000 4.000-11,0.000 1.000-7,-2.000 0.000 0,-3.000 0.000-1,-3.000 0.000 0,-6.000 0.000-11,-5.000 0.000-22,-7.000 0.000-21,-5.000 0.000-22</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4"/>
    </inkml:context>
    <inkml:brush xml:id="br0">
      <inkml:brushProperty name="width" value="0.0298087913542986" units="cm"/>
      <inkml:brushProperty name="height" value="0.0298087913542986" units="cm"/>
      <inkml:brushProperty name="color" value="#00bff3"/>
      <inkml:brushProperty name="ignorePressure" value="0"/>
    </inkml:brush>
  </inkml:definitions>
  <inkml:trace contextRef="#ctx0" brushRef="#br0">54500.000 45250.000 492,'21.000'-90.000'5,"-5.000"23.000"11,-7.000 22.000 11,-5.000 22.000 10,-6.000 13.000 7,-3.000 7.000-1,-3.000 6.000 0,-2.000 7.000 1,-6.000 13.000-1,-6.000 22.000-4,-6.000 22.000-4,-6.000 23.000-2,-4.000 13.000-4,1.000 6.000-5,-1.000 7.000-5,1.000 6.000-4,2.000 4.000-6,7.000 4.000-6,6.000 3.000-7,7.000 3.000-6,4.000-5.000-8,3.000-12.000-8,3.000-13.000-8,4.000-12.000-9,4.000-13.000-4,6.000-12.000-1,7.000-13.000-1,6.000-12.000-2</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5"/>
    </inkml:context>
    <inkml:brush xml:id="br0">
      <inkml:brushProperty name="width" value="0.0322513580322266" units="cm"/>
      <inkml:brushProperty name="height" value="0.0322513580322266" units="cm"/>
      <inkml:brushProperty name="color" value="#00bff3"/>
      <inkml:brushProperty name="ignorePressure" value="0"/>
    </inkml:brush>
  </inkml:definitions>
  <inkml:trace contextRef="#ctx0" brushRef="#br0">55450.000 45500.000 454,'-4.000'-69.000'59,"-5.000"13.000"-5,-7.000 12.000-4,-5.000 13.000-3,-6.000 10.000-6,-3.000 10.000-4,-3.000 10.000-4,-2.000 9.000-5,-5.000 12.000-4,-2.000 16.000-2,-3.000 15.000-2,-3.000 17.000-2,-4.000 8.000-3,-3.000 4.000-2,-3.000 3.000-3,-2.000 3.000-2,3.000-1.000-3,14.000-2.000 0,11.000-3.000-2,14.000-3.000-1,7.000-7.000-1,3.000-9.000-2,3.000-10.000 0,4.000-8.000-3,8.000-14.000-4,17.000-15.000-8,15.000-15.000-9,16.000-16.000-9,12.000-15.000-3,9.000-11.000 1,10.000-14.000 2,10.000-11.000 2,0.000-3.000 2,-5.000 10.000 3,-7.000 10.000 4,-5.000 9.000 2,-11.000 7.000 3,-11.000 7.000 1,-14.000 6.000 2,-11.000 7.000 1,-14.000 11.000 12,-11.000 20.000 23,-14.000 18.000 22,-11.000 20.000 22,-7.000 6.000 6,0.000-2.000-12,0.000-3.000-11,0.000-3.000-13,3.000-2.000-8,6.000 0.000-4,7.000 0.000-4,6.000 0.000-5,6.000-4.000-3,6.000-5.000-5,7.000-7.000-2,6.000-5.000-5,7.000-11.000-4,10.000-11.000-6,10.000-14.000-5,9.000-11.000-7,6.000-15.000-1,3.000-16.000 1,3.000-15.000 1,4.000-15.000 1,-4.000-9.000 1,-9.000 1.000 2,-10.000-1.000 1,-8.000 1.000 1,-9.000 1.000 2,-6.000 3.000 2,-6.000 3.000 2,-6.000 4.000 2,-12.000 8.000 1,-15.000 17.000 3,-15.000 15.000 2,-16.000 16.000 2,-8.000 10.000 0,0.000 7.000-4,0.000 6.000-3,0.000 7.000-3,4.000 4.000-2,10.000 3.000-1,10.000 3.000-1,9.000 4.000-1,10.000-1.000 1,14.000-3.000 1,11.000-3.000 1,14.000-2.000 1,7.000-5.000 0,3.000-2.000-2,3.000-3.000-2,4.000-3.000-3,-3.000-1.000 4,-5.000 4.000 7,-7.000 3.000 7,-5.000 3.000 8,-8.000 6.000 5,-5.000 9.000 0,-7.000 10.000 0,-5.000 10.000 2,-11.000 8.000 0,-11.000 10.000-1,-14.000 10.000 0,-11.000 9.000-1,-4.000 1.000-1,6.000-6.000-2,7.000-6.000-4,6.000-6.000-2,6.000-7.000-3,6.000-6.000 1,7.000-6.000-2,6.000-6.000 0,9.000-7.000 0,13.000-6.000 2,12.000-6.000 1,13.000-6.000 1,7.000-2.000 2,4.000 3.000 3,3.000 3.000 2,3.000 4.000 2,-2.000 7.000 2,-6.000 13.000 3,-6.000 12.000 1,-6.000 13.000 3,-9.000 10.000 0,-8.000 10.000-2,-10.000 10.000-2,-9.000 9.000-2,-12.000 7.000-6,-11.000 7.000-11,-14.000 6.000-10,-11.000 7.000-12,-9.000-4.000-7,-3.000-12.000-4,-3.000-13.000-4,-2.000-12.000-3,2.000-15.000-4,9.000-15.000-3,10.000-15.000-3,10.000-16.000-2</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5"/>
    </inkml:context>
    <inkml:brush xml:id="br0">
      <inkml:brushProperty name="width" value="0.0231062136590481" units="cm"/>
      <inkml:brushProperty name="height" value="0.0231062136590481" units="cm"/>
      <inkml:brushProperty name="color" value="#00bff3"/>
      <inkml:brushProperty name="ignorePressure" value="0"/>
    </inkml:brush>
  </inkml:definitions>
  <inkml:trace contextRef="#ctx0" brushRef="#br0">57650.000 45900.000 634,'0.000'-24.000'0,"0.000"4.000"0,0.000 3.000 0,0.000 3.000 0,4.000 1.000 6,10.000 1.000 11,10.000-1.000 11,9.000 1.000 12,6.000 1.000 2,3.000 3.000-5,3.000 3.000-7,4.000 4.000-6,10.000 1.000-3,19.000 0.000 1,19.000 0.000 0,19.000 0.000 0,9.000 0.000-2,0.000 0.000-4,0.000 0.000-5,0.000 0.000-3,-5.000 0.000-11,-9.000 0.000-15,-10.000 0.000-14,-8.000 0.000-16</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6"/>
    </inkml:context>
    <inkml:brush xml:id="br0">
      <inkml:brushProperty name="width" value="0.0307704918086529" units="cm"/>
      <inkml:brushProperty name="height" value="0.0307704918086529" units="cm"/>
      <inkml:brushProperty name="color" value="#00bff3"/>
      <inkml:brushProperty name="ignorePressure" value="0"/>
    </inkml:brush>
  </inkml:definitions>
  <inkml:trace contextRef="#ctx0" brushRef="#br0">58700.000 45200.000 476,'-24.000'-46.000'0,"4.000"10.000"0,3.000 10.000 0,3.000 9.000 0,-1.000 2.000 7,-2.000-2.000 15,-3.000-3.000 14,-3.000-3.000 14,1.000 5.000 8,6.000 17.000-2,7.000 15.000 0,6.000 16.000-1,3.000 18.000-4,0.000 22.000-8,0.000 22.000-7,0.000 23.000-9,-2.000 16.000-8,-3.000 13.000-12,-3.000 12.000-10,-2.000 13.000-10,-1.000 2.000-12,3.000-5.000-10,3.000-7.000-11,4.000-5.000-10,-1.000-17.000-6,-3.000-24.000-2,-3.000-26.000-1,-2.000-24.000-2</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6"/>
    </inkml:context>
    <inkml:brush xml:id="br0">
      <inkml:brushProperty name="width" value="0.0294835977256298" units="cm"/>
      <inkml:brushProperty name="height" value="0.0294835977256298" units="cm"/>
      <inkml:brushProperty name="color" value="#00bff3"/>
      <inkml:brushProperty name="ignorePressure" value="0"/>
    </inkml:brush>
  </inkml:definitions>
  <inkml:trace contextRef="#ctx0" brushRef="#br0">61500.000 44650.000 497,'0.000'-24.000'0,"0.000"4.000"0,0.000 3.000 0,0.000 3.000 0,-4.000 3.000 8,-5.000 3.000 17,-7.000 3.000 17,-5.000 4.000 17,-4.000 11.000 4,0.000 23.000-5,0.000 22.000-7,0.000 22.000-7,1.000 13.000-5,4.000 7.000-6,3.000 6.000-5,3.000 7.000-5,1.000 8.000-7,1.000 14.000-6,-1.000 11.000-7,1.000 14.000-6,-4.000 10.000-4,-6.000 9.000-3,-6.000 10.000-3,-6.000 10.000-2,-2.000-4.000-5,3.000-16.000-7,3.000-15.000-8,4.000-15.000-8,2.000-21.000-4,4.000-25.000-1,3.000-25.000-2,3.000-25.000-1,4.000-19.000 3,7.000-12.000 6,6.000-13.000 8,7.000-12.000 7,2.000-9.000 5,1.000-2.000 3,-1.000-3.000 3,1.000-3.000 4</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7"/>
    </inkml:context>
    <inkml:brush xml:id="br0">
      <inkml:brushProperty name="width" value="0.0271479487419128" units="cm"/>
      <inkml:brushProperty name="height" value="0.0271479487419128" units="cm"/>
      <inkml:brushProperty name="color" value="#00bff3"/>
      <inkml:brushProperty name="ignorePressure" value="0"/>
    </inkml:brush>
  </inkml:definitions>
  <inkml:trace contextRef="#ctx0" brushRef="#br0">62350.000 45400.000 540,'-5.000'-21.000'3,"-9.000"10.000"6,-10.000 10.000 6,-8.000 9.000 6,-8.000 6.000 7,-2.000 3.000 8,-3.000 3.000 9,-3.000 4.000 9,-4.000 4.000-1,-3.000 6.000-8,-3.000 7.000-8,-2.000 6.000-9,-5.000 3.000-5,-2.000 0.000-3,-3.000 0.000-3,-3.000 0.000-2,2.000-4.000-6,10.000-5.000-7,10.000-7.000-9,9.000-5.000-7,7.000-4.000-4,7.000 0.000-2,6.000 0.000-2,7.000 0.000-1,11.000 1.000 4,20.000 4.000 7,18.000 3.000 8,20.000 3.000 8,10.000 3.000 3,3.000 3.000-1,3.000 3.000-3,4.000 4.000-1,2.000 2.000-3,4.000 4.000-5,3.000 3.000-4,3.000 3.000-6,-1.000-4.000-4,-2.000-8.000-5,-3.000-10.000-4,-3.000-9.000-6,-9.000-9.000 0,-11.000-5.000 5,-14.000-7.000 4,-11.000-5.000 5,-7.000-4.000 0,0.000 0.000-5,0.000 0.000-4,0.000 0.000-4</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3:58"/>
    </inkml:context>
    <inkml:brush xml:id="br0">
      <inkml:brushProperty name="width" value="0.0356595665216446" units="cm"/>
      <inkml:brushProperty name="height" value="0.0356595665216446" units="cm"/>
      <inkml:brushProperty name="color" value="#00bff3"/>
      <inkml:brushProperty name="ignorePressure" value="0"/>
    </inkml:brush>
  </inkml:definitions>
  <inkml:trace contextRef="#ctx0" brushRef="#br0">63150.000 45850.000 411,'0.000'-24.000'0,"0.000"4.000"0,0.000 3.000 0,0.000 3.000 0,0.000-1.000 0,0.000-2.000 0,0.000-3.000 0,0.000-3.000 0,-4.000-1.000 6,-5.000 4.000 14,-7.000 3.000 13,-5.000 3.000 14,-4.000 4.000 2,0.000 7.000-5,0.000 6.000-8,0.000 7.000-5,0.000 7.000-7,0.000 9.000-3,0.000 10.000-5,0.000 10.000-4,0.000 8.000-2,0.000 10.000-1,0.000 10.000 0,0.000 9.000 0,3.000 2.000-1,6.000-2.000-2,7.000-3.000 0,6.000-3.000-2,6.000-6.000-2,6.000-5.000-2,7.000-7.000-4,6.000-5.000-2,7.000-9.000-4,10.000-9.000-3,10.000-10.000-4,9.000-8.000-4,10.000-15.000 0,14.000-19.000 3,11.000-18.000 3,14.000-19.000 3,3.000-15.000-3,-2.000-8.000-6,-3.000-10.000-8,-3.000-9.000-7,-6.000-7.000-1,-5.000-3.000 7,-7.000-3.000 5,-5.000-2.000 5,-11.000 0.000 8,-11.000 7.000 5,-14.000 6.000 7,-11.000 7.000 7,-9.000 5.000 3,-3.000 7.000 2,-3.000 6.000 2,-2.000 7.000 1,-6.000 5.000 4,-6.000 7.000 6,-6.000 6.000 7,-6.000 7.000 6,-4.000 19.000 6,1.000 35.000 7,-1.000 35.000 5,1.000 34.000 7,1.000 20.000-4,3.000 6.000-12,3.000 7.000-13,4.000 6.000-13,2.000 10.000-13,4.000 17.000-14,3.000 15.000-14,3.000 16.000-14,3.000 7.000-8,3.000 1.000 0,3.000-1.000-1,4.000 1.000 0,-1.000-17.000-4,-3.000-30.000-7,-3.000-32.000-9,-2.000-30.000-8</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49600.000 51950.000,'-50.000'0.000,"175.000"-50.000,0.000 0.000,75.000 25.000,0.000 0.000,0.000 75.000,0.000 0.000,-100.000 125.000,0.000 0.000,-125.000 25.000,0.000 0.000,-125.000 0.000,0.000 0.000,-75.000-25.000,0.000 0.000,75.000-100.000,0.000 0.000,100.000-75.000,0.000 0.000,25.000-50.000</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06"/>
    </inkml:context>
    <inkml:brush xml:id="br0">
      <inkml:brushProperty name="width" value="0.0147311007604003" units="cm"/>
      <inkml:brushProperty name="height" value="0.0147311007604003" units="cm"/>
      <inkml:brushProperty name="color" value="#f2395b"/>
      <inkml:brushProperty name="ignorePressure" value="0"/>
    </inkml:brush>
  </inkml:definitions>
  <inkml:trace contextRef="#ctx0" brushRef="#br0">73850.000 27800.000 995,'1.000'-29.000'0,"4.000"-5.000"1,3.000-7.000 1,3.000-5.000 0,3.000 0.000-7,3.000 10.000-12,3.000 10.000-14,4.000 9.000-12</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07"/>
    </inkml:context>
    <inkml:brush xml:id="br0">
      <inkml:brushProperty name="width" value="0.0255264230072498" units="cm"/>
      <inkml:brushProperty name="height" value="0.0255264230072498" units="cm"/>
      <inkml:brushProperty name="color" value="#f2395b"/>
      <inkml:brushProperty name="ignorePressure" value="0"/>
    </inkml:brush>
  </inkml:definitions>
  <inkml:trace contextRef="#ctx0" brushRef="#br0">25000.000 51000.000 574,'21.000'-25.000'0,"-5.000"0.000"0,-7.000 0.000 0,-5.000 0.000 0,-3.000 4.000 10,4.000 10.000 21,3.000 10.000 21,3.000 9.000 20,1.000 15.000 3,1.000 22.000-13,-1.000 22.000-14,1.000 23.000-14,-3.000 13.000-11,-2.000 6.000-9,-3.000 7.000-9,-3.000 6.000-10,-2.000 4.000-6,0.000 4.000-1,0.000 3.000-2,0.000 3.000-2,0.000-8.000-6,0.000-19.000-13,0.000-18.000-11,0.000-19.000-11</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07"/>
    </inkml:context>
    <inkml:brush xml:id="br0">
      <inkml:brushProperty name="width" value="0.0305669754743576" units="cm"/>
      <inkml:brushProperty name="height" value="0.0305669754743576" units="cm"/>
      <inkml:brushProperty name="color" value="#f2395b"/>
      <inkml:brushProperty name="ignorePressure" value="0"/>
    </inkml:brush>
  </inkml:definitions>
  <inkml:trace contextRef="#ctx0" brushRef="#br0">25600.000 51000.000 479,'117.000'-111.000'57,"-16.000"28.000"-7,-15.000 28.000-8,-15.000 29.000-6,-7.000 15.000-6,3.000 3.000-2,3.000 3.000-4,4.000 4.000-2,-3.000 5.000-3,-5.000 10.000-2,-7.000 10.000 0,-5.000 9.000-3,-9.000 9.000-3,-9.000 9.000-7,-10.000 10.000-5,-8.000 10.000-7,-12.000 5.000-4,-12.000 4.000-1,-13.000 3.000-2,-12.000 3.000 0,-9.000-1.000-3,-2.000-2.000-3,-3.000-3.000-4,-3.000-3.000-2,-6.000-10.000-1,-5.000-16.000 2,-7.000-15.000 2,-5.000-15.000 1,-3.000-12.000 4,4.000-6.000 3,3.000-6.000 2,3.000-6.000 4,6.000-10.000 4,9.000-12.000 1,10.000-13.000 4,10.000-12.000 3,8.000-4.000 4,10.000 7.000 6,10.000 6.000 7,9.000 7.000 6,10.000 4.000 2,14.000 3.000-2,11.000 3.000-1,14.000 4.000-2,2.000 8.000-2,-6.000 17.000 0,-6.000 15.000-1,-6.000 16.000 0,-7.000 13.000-6,-6.000 14.000-7,-6.000 11.000-9,-6.000 14.000-8,-12.000 7.000-7,-15.000 3.000-2,-15.000 3.000-5,-16.000 4.000-2,-10.000-6.000-3,-3.000-11.000 2,-3.000-14.000 1,-2.000-11.000 0,0.000-14.000 4,7.000-11.000 3,6.000-14.000 4,7.000-11.000 4,5.000-14.000 4,7.000-11.000 3,6.000-14.000 4,7.000-11.000 3,10.000-6.000 4,16.000 4.000 5,15.000 3.000 4,17.000 3.000 5,7.000 4.000 0,0.000 7.000 0,0.000 6.000-3,0.000 7.000-2,-4.000 8.000-1,-5.000 14.000-1,-7.000 11.000-2,-5.000 14.000-2,-6.000 8.000-2,-3.000 7.000-3,-3.000 6.000-3,-2.000 7.000-4,-6.000-3.000-1,-6.000-8.000-3,-6.000-10.000 0,-6.000-9.000-2,-2.000-21.000-3,3.000-31.000-6,3.000-31.000-4,4.000-31.000-7,5.000-26.000 0,10.000-18.000 3,10.000-19.000 2,9.000-18.000 3,1.000-7.000 3,-6.000 6.000 3,-6.000 7.000 4,-6.000 6.000 2,-4.000 9.000 5,1.000 13.000 4,-1.000 12.000 6,1.000 13.000 5,-7.000 12.000 1,-12.000 13.000-2,-13.000 12.000-1,-12.000 13.000-2,-4.000 9.000 3,7.000 6.000 8,6.000 7.000 8,7.000 6.000 9,2.000 7.000 4,1.000 10.000 0,-1.000 10.000 0,1.000 9.000 0,1.000 12.000-2,3.000 16.000-3,3.000 15.000-4,4.000 17.000-3,-1.000 13.000-3,-3.000 13.000-2,-3.000 12.000-1,-2.000 13.000-2,-3.000 10.000-2,1.000 10.000-1,-1.000 10.000-2,1.000 9.000-1,1.000 4.000-3,3.000 1.000-2,3.000-1.000-2,4.000 1.000-3,2.000-4.000-2,4.000-6.000-5,3.000-6.000-2,3.000-6.000-4,3.000-12.000-3,3.000-15.000-5,3.000-15.000-4,4.000-16.000-4,4.000-18.000-4,6.000-18.000-3,7.000-19.000-3,6.000-18.000-4,7.000-28.000-2,10.000-33.000-2,10.000-35.000-1,9.000-34.000-1,-2.000-10.000 2,-12.000 16.000 5,-13.000 15.000 6,-12.000 17.000 4</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08"/>
    </inkml:context>
    <inkml:brush xml:id="br0">
      <inkml:brushProperty name="width" value="0.0241666957736015" units="cm"/>
      <inkml:brushProperty name="height" value="0.0241666957736015" units="cm"/>
      <inkml:brushProperty name="color" value="#f2395b"/>
      <inkml:brushProperty name="ignorePressure" value="0"/>
    </inkml:brush>
  </inkml:definitions>
  <inkml:trace contextRef="#ctx0" brushRef="#br0">27200.000 50750.000 606,'-24.000'-2.000'4,"4.000"-3.000"6,3.000-3.000 7,3.000-2.000 7,12.000-3.000 7,22.000 1.000 4,22.000-1.000 6,23.000 1.000 5,16.000-3.000-1,13.000-2.000-9,12.000-3.000-9,13.000-3.000-9,4.000-1.000-4,-3.000 4.000-1,-3.000 3.000 0,-2.000 3.000-1,-9.000 3.000-5,-12.000 3.000-9,-13.000 3.000-10,-12.000 4.000-11,-13.000 2.000-8,-12.000 4.000-7,-13.000 3.000-8,-12.000 3.000-7,-18.000-1.000-2,-21.000-2.000 3,-22.000-3.000 3,-22.000-3.000 3,-7.000-2.000 6,10.000 0.000 9,10.000 0.000 9,9.000 0.000 9</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09"/>
    </inkml:context>
    <inkml:brush xml:id="br0">
      <inkml:brushProperty name="width" value="0.0299691259860992" units="cm"/>
      <inkml:brushProperty name="height" value="0.0299691259860992" units="cm"/>
      <inkml:brushProperty name="color" value="#f2395b"/>
      <inkml:brushProperty name="ignorePressure" value="0"/>
    </inkml:brush>
  </inkml:definitions>
  <inkml:trace contextRef="#ctx0" brushRef="#br0">27800.000 50400.000 489,'-71.000'-71.000'1,"10.000"10.000"3,10.000 10.000 2,9.000 9.000 2,6.000 6.000 4,3.000 3.000 4,3.000 3.000 4,4.000 4.000 6,2.000 8.000 2,4.000 17.000 3,3.000 15.000 3,3.000 16.000 2,3.000 15.000-2,3.000 16.000-6,3.000 15.000-5,4.000 17.000-5,-1.000 8.000-6,-3.000 4.000-2,-3.000 3.000-4,-2.000 3.000-4,-3.000-7.000-3,1.000-15.000-5,-1.000-15.000-4,1.000-16.000-5,8.000-26.000-9,20.000-33.000-12,18.000-35.000-11,20.000-34.000-13,13.000-24.000-1,9.000-12.000 9,10.000-13.000 9,10.000-12.000 10,-1.000 1.000 8,-9.000 16.000 5,-10.000 15.000 6,-8.000 17.000 5,-11.000 13.000 6,-8.000 13.000 5,-10.000 12.000 6,-9.000 13.000 5,-12.000 13.000 6,-11.000 17.000 6,-14.000 15.000 8,-11.000 16.000 5,-14.000 13.000 4,-11.000 14.000-3,-14.000 11.000-2,-11.000 14.000-2,-9.000 8.000-5,-3.000 7.000-7,-3.000 6.000-7,-2.000 7.000-8,-1.000-3.000-3,3.000-8.000-2,3.000-10.000-2,4.000-9.000-1,7.000-10.000-2,13.000-9.000-3,12.000-10.000-4,13.000-8.000-2,10.000-6.000-1,10.000 1.000-1,10.000-1.000-1,9.000 1.000-1,1.000 4.000 5,-6.000 9.000 7,-6.000 10.000 9,-6.000 10.000 7,-6.000 5.000 5,-2.000 4.000 0,-3.000 3.000 1,-3.000 3.000 0,-1.000 1.000 0,4.000 1.000 1,3.000-1.000 0,3.000 1.000 1,3.000-6.000-2,3.000-8.000-2,3.000-10.000-3,4.000-9.000-4,1.000-7.000-2,0.000-3.000-2,0.000-3.000-3,0.000-2.000-3,1.000-11.000-9,4.000-15.000-17,3.000-15.000-16,3.000-16.000-16,4.000-21.000-7,7.000-24.000 6,6.000-26.000 4,7.000-24.000 5,2.000-10.000 6,1.000 6.000 7,-1.000 7.000 9,1.000 6.000 6,-3.000 9.000 6,-2.000 13.000 4,-3.000 12.000 3,-3.000 13.000 4,-2.000 9.000 3,0.000 6.000 4,0.000 7.000 4,0.000 6.000 4,4.000 3.000 6,10.000 0.000 9,10.000 0.000 9,9.000 0.000 9,6.000 0.000 3,3.000 0.000-1,3.000 0.000-3,4.000 0.000 0,2.000 1.000-6,4.000 4.000-9,3.000 3.000-8,3.000 3.000-9,-5.000 1.000-6,-12.000 1.000-3,-13.000-1.000-3,-12.000 1.000-3,-10.000 4.000-5,-6.000 9.000-7,-6.000 10.000-6,-6.000 10.000-7,-6.000 4.000-3,-2.000 0.000-1,-3.000 0.000 0,-3.000 0.000-1,-6.000-4.000 2,-5.000-5.000 3,-7.000-7.000 4,-5.000-5.000 3,-4.000-6.000 4,0.000-3.000 3,0.000-3.000 3,0.000-2.000 3,0.000-3.000 4,0.000 1.000 3,0.000-1.000 3,0.000 1.000 4,1.000 1.000 3,4.000 3.000 3,3.000 3.000 3,3.000 4.000 3,3.000-1.000 3,3.000-3.000-1,3.000-3.000 0,4.000-2.000 0,1.000-5.000-1,0.000-2.000-5,0.000-3.000-3,0.000-3.000-4,0.000-2.000-3,0.000 0.000 1,0.000 0.000 0,0.000 0.000 0,0.000 0.000 0,0.000 0.000-2,0.000 0.000-2,0.000 0.000-1,1.000 1.000-1,4.000 4.000 2,3.000 3.000 0,3.000 3.000 2,-1.000 10.000 7,-2.000 20.000 12,-3.000 18.000 14,-3.000 20.000 12,-4.000 10.000 4,-3.000 3.000-3,-3.000 3.000-5,-2.000 4.000-3,-1.000 1.000-6,3.000 0.000-5,3.000 0.000-6,4.000 0.000-6,1.000-2.000-3,0.000-3.000-1,0.000-3.000 0,0.000-2.000-1,0.000-6.000-4,0.000-6.000-7,0.000-6.000-6,0.000-6.000-8,0.000-1.000-3,0.000 7.000 0,0.000 6.000 1,0.000 7.000 1,0.000 2.000 0,0.000 1.000 1,0.000-1.000 0,0.000 1.000 1,0.000-4.000 2,0.000-6.000 1,0.000-6.000 4,0.000-6.000 1,0.000-6.000 2,0.000-2.000 0,0.000-3.000-1,0.000-3.000 0,0.000-1.000 1,0.000 4.000-1,0.000 3.000 0,0.000 3.000 0,-2.000 1.000 0,-3.000 1.000 1,-3.000-1.000 0,-2.000 1.000-1,-3.000 1.000 2,1.000 3.000 1,-1.000 3.000 1,1.000 4.000 2,-3.000-3.000 0,-2.000-5.000 1,-3.000-7.000 0,-3.000-5.000 1,-2.000-6.000 0,0.000-3.000 0,0.000-3.000 0,0.000-2.000 0,-2.000-8.000-2,-3.000-8.000-2,-3.000-10.000-3,-2.000-9.000-3,-6.000-10.000-3,-6.000-9.000-1,-6.000-10.000-1,-6.000-8.000-3,-1.000-9.000-1,7.000-6.000-1,6.000-6.000-1,7.000-6.000 0,5.000-6.000-1,7.000-2.000 1,6.000-3.000 1,7.000-3.000 1,5.000 1.000 2,7.000 6.000 4,6.000 7.000 4,7.000 6.000 4,4.000 6.000 4,3.000 6.000 5,3.000 7.000 5,4.000 6.000 5,1.000 6.000 2,0.000 6.000-2,0.000 7.000-2,0.000 6.000-1,1.000 4.000-1,4.000 4.000 3,3.000 3.000 1,3.000 3.000 2,-1.000 7.000 1,-2.000 14.000-1,-3.000 11.000-1,-3.000 14.000-1,-4.000 10.000-5,-3.000 9.000-7,-3.000 10.000-9,-2.000 10.000-9,-6.000 4.000-4,-6.000 0.000-2,-6.000 0.000-1,-6.000 0.000-2,-7.000-4.000 1,-6.000-5.000 0,-6.000-7.000 2,-6.000-5.000 1,-4.000-11.000 0,1.000-11.000 2,-1.000-14.000 0,1.000-11.000 2,1.000-12.000 1,3.000-9.000 3,3.000-10.000 3,4.000-8.000 3,7.000-15.000 1,13.000-19.000 0,12.000-18.000 1,13.000-19.000 0,15.000-12.000-4,19.000-2.000-6,19.000-3.000-8,19.000-3.000-7,1.000 8.000-2,-16.000 23.000 0,-15.000 22.000 1,-15.000 22.000 1</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0"/>
    </inkml:context>
    <inkml:brush xml:id="br0">
      <inkml:brushProperty name="width" value="0.0296845026314259" units="cm"/>
      <inkml:brushProperty name="height" value="0.0296845026314259" units="cm"/>
      <inkml:brushProperty name="color" value="#f2395b"/>
      <inkml:brushProperty name="ignorePressure" value="0"/>
    </inkml:brush>
  </inkml:definitions>
  <inkml:trace contextRef="#ctx0" brushRef="#br0">29450.000 50300.000 494,'28.000'-94.000'6,"6.000"13.000"12,7.000 12.000 11,6.000 13.000 13,1.000 15.000 3,-3.000 19.000-6,-3.000 19.000-6,-2.000 19.000-6,-5.000 13.000-5,-2.000 10.000-6,-3.000 10.000-6,-3.000 9.000-5,-6.000 7.000-2,-5.000 7.000 1,-7.000 6.000 0,-5.000 7.000 2,-9.000 0.000-7,-9.000-2.000-11,-10.000-3.000-13,-8.000-3.000-12,-8.000-7.000-7,-2.000-9.000 1,-3.000-10.000 0,-3.000-8.000 0,-2.000-11.000 3,0.000-8.000 6,0.000-10.000 7,0.000-9.000 6,1.000-5.000 6,4.000 0.000 4,3.000 0.000 4,3.000 0.000 5,4.000-2.000 4,7.000-3.000 5,6.000-3.000 5,7.000-2.000 5,2.000 5.000 8,1.000 16.000 11,-1.000 15.000 12,1.000 17.000 10,-4.000 11.000 1,-6.000 10.000-13,-6.000 10.000-12,-6.000 9.000-11,-2.000 2.000-7,3.000-2.000-1,3.000-3.000 0,4.000-3.000-1,15.000-18.000-6,28.000-31.000-10,28.000-31.000-12,29.000-31.000-10,16.000-21.000-4,7.000-9.000 2,6.000-10.000 2,7.000-8.000 3,-1.000 0.000 2,-6.000 14.000 4,-6.000 11.000 4,-6.000 14.000 4,-10.000 11.000 1,-12.000 14.000 0,-13.000 11.000-1,-12.000 14.000-1,-15.000 16.000 7,-15.000 22.000 13,-15.000 22.000 14,-16.000 23.000 14,-18.000 11.000 3,-18.000 4.000-5,-19.000 3.000-7,-18.000 3.000-5,-9.000-4.000-8,4.000-8.000-10,3.000-10.000-8,3.000-9.000-10,4.000-12.000-4,7.000-11.000 0,6.000-14.000 0,7.000-11.000 0,5.000-11.000 0,7.000-5.000 0,6.000-7.000 0,7.000-5.000-1,8.000-9.000 4,14.000-9.000 4,11.000-10.000 4,14.000-8.000 5,14.000-8.000 3,20.000-2.000 3,18.000-3.000 1,20.000-3.000 2,10.000-2.000 0,3.000 0.000 0,3.000 0.000-1,4.000 0.000 0,1.000 4.000-3,0.000 10.000-2,0.000 10.000-4,0.000 9.000-3,-7.000 4.000-2,-11.000 1.000-2,-14.000-1.000-1,-11.000 1.000-3,-18.000-4.000-7,-22.000-6.000-13,-22.000-6.000-12,-21.000-6.000-14,-12.000-4.000 2,1.000 1.000 14,-1.000-1.000 16,1.000 1.000 16,-1.000 1.000 9,1.000 3.000 7,-1.000 3.000 5,1.000 4.000 6,2.000 11.000 9,7.000 23.000 14,6.000 22.000 13,7.000 22.000 13,5.000 15.000 1,7.000 9.000-12,6.000 10.000-14,7.000 10.000-11,2.000 10.000-10,1.000 13.000-4,-1.000 12.000-6,1.000 13.000-4,-3.000 1.000-5,-2.000-9.000-5,-3.000-10.000-4,-3.000-8.000-4,-6.000-12.000-3,-5.000-12.000-4,-7.000-13.000-2,-5.000-12.000-4,-6.000-13.000-1,-3.000-12.000 2,-3.000-13.000 0,-2.000-12.000 2,-5.000-12.000-1,-2.000-8.000 0,-3.000-10.000-2,-3.000-9.000-1,4.000-12.000 1,13.000-11.000 5,12.000-14.000 4,13.000-11.000 3,10.000-7.000 3,10.000 0.000-2,10.000 0.000 0,9.000 0.000-2,10.000-2.000 5,14.000-3.000 7,11.000-3.000 10,14.000-2.000 8,5.000-1.000 0,1.000 3.000-5,-1.000 3.000-8,1.000 4.000-6,-3.000 4.000-7,-2.000 6.000-8,-3.000 7.000-7,-3.000 6.000-8,-7.000 4.000-3,-9.000 4.000 2,-10.000 3.000 2,-8.000 3.000 2,-9.000-1.000 4,-6.000-2.000 6,-6.000-3.000 6,-6.000-3.000 6,-4.000 2.000 4,1.000 10.000 3,-1.000 10.000 3,1.000 9.000 3,-4.000 12.000 12,-6.000 16.000 20,-6.000 15.000 22,-6.000 17.000 20,-4.000 11.000 4,1.000 10.000-16,-1.000 10.000-15,1.000 9.000-15,-1.000 4.000-12,1.000 1.000-9,-1.000-1.000-10,1.000 1.000-8,-1.000-6.000-4,1.000-8.000-1,-1.000-10.000-1,1.000-9.000 1,2.000-18.000-9,7.000-24.000-18,6.000-26.000-16,7.000-24.000-18,2.000-12.000-5,1.000 4.000 8,-1.000 3.000 7,1.000 3.000 6</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0"/>
    </inkml:context>
    <inkml:brush xml:id="br0">
      <inkml:brushProperty name="width" value="0.0330710932612419" units="cm"/>
      <inkml:brushProperty name="height" value="0.0330710932612419" units="cm"/>
      <inkml:brushProperty name="color" value="#f2395b"/>
      <inkml:brushProperty name="ignorePressure" value="0"/>
    </inkml:brush>
  </inkml:definitions>
  <inkml:trace contextRef="#ctx0" brushRef="#br0">31250.000 50450.000 443,'1.000'-25.000'0,"4.000"0.000"0,3.000 0.000 0,3.000 0.000 0,-1.000 1.000 5,-2.000 4.000 12,-3.000 3.000 11,-3.000 3.000 10,-4.000 14.000 9,-3.000 25.000 4,-3.000 25.000 5,-2.000 25.000 5,-1.000 20.000-3,3.000 16.000-10,3.000 15.000-9,4.000 17.000-11,-1.000 21.000-5,-3.000 28.000-4,-3.000 28.000-3,-2.000 29.000-2,0.000 21.000-6,7.000 16.000-8,6.000 15.000-6,7.000 17.000-9,5.000-1.000-8,7.000-16.000-8,6.000-15.000-9,7.000-15.000-8,0.000-25.000-6,-2.000-30.000-2,-3.000-32.000-1,-3.000-30.000-3,-4.000-31.000 3,-3.000-28.000 8,-3.000-28.000 7,-2.000-27.000 8</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0"/>
    </inkml:context>
    <inkml:brush xml:id="br0">
      <inkml:brushProperty name="width" value="0.0259846430271864" units="cm"/>
      <inkml:brushProperty name="height" value="0.0259846430271864" units="cm"/>
      <inkml:brushProperty name="color" value="#f2395b"/>
      <inkml:brushProperty name="ignorePressure" value="0"/>
    </inkml:brush>
  </inkml:definitions>
  <inkml:trace contextRef="#ctx0" brushRef="#br0">30900.000 51200.000 564,'-2.000'-46.000'0,"-3.000"10.000"0,-3.000 10.000 0,-2.000 9.000 0,5.000 2.000 7,16.000-2.000 14,15.000-3.000 13,17.000-3.000 14,10.000 1.000 8,6.000 6.000-1,7.000 7.000 0,6.000 6.000 0,1.000 9.000-7,-3.000 13.000-14,-3.000 12.000-16,-2.000 13.000-14,-6.000 4.000-14,-6.000-3.000-14,-6.000-3.000-13,-6.000-2.000-15</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1"/>
    </inkml:context>
    <inkml:brush xml:id="br0">
      <inkml:brushProperty name="width" value="0.029017323628068" units="cm"/>
      <inkml:brushProperty name="height" value="0.029017323628068" units="cm"/>
      <inkml:brushProperty name="color" value="#f2395b"/>
      <inkml:brushProperty name="ignorePressure" value="0"/>
    </inkml:brush>
  </inkml:definitions>
  <inkml:trace contextRef="#ctx0" brushRef="#br0">32100.000 50650.000 505,'1.000'-27.000'4,"4.000"-3.000"7,3.000-3.000 9,3.000-2.000 7,3.000 0.000 6,3.000 7.000 5,3.000 6.000 6,4.000 7.000 4,1.000 7.000-3,0.000 9.000-11,0.000 10.000-11,0.000 10.000-12,-4.000 5.000-10,-5.000 4.000-9,-7.000 3.000-10,-5.000 3.000-8,-4.000 1.000-8,0.000 1.000-4,0.000-1.000-5,0.000 1.000-5,0.000-4.000 1,0.000-6.000 4,0.000-6.000 6,0.000-6.000 5,-2.000-6.000 6,-3.000-2.000 6,-3.000-3.000 6,-2.000-3.000 6,-5.000 2.000 10,-2.000 10.000 14,-3.000 10.000 14,-3.000 9.000 14,-6.000 7.000 7,-5.000 7.000 0,-7.000 6.000-1,-5.000 7.000 0,-1.000 2.000-2,6.000 1.000-4,7.000-1.000-5,6.000 1.000-3,4.000-6.000-6,4.000-8.000-4,3.000-10.000-5,3.000-9.000-4,6.000-7.000-4,9.000-3.000-2,10.000-3.000-2,10.000-2.000-2,10.000-8.000-4,13.000-8.000-6,12.000-10.000-6,13.000-9.000-5,6.000-4.000-4,0.000 4.000 0,0.000 3.000-2,0.000 3.000 0,-7.000 6.000 0,-11.000 9.000 1,-14.000 10.000 1,-11.000 10.000 1,-12.000 7.000 2,-9.000 6.000 0,-10.000 7.000 3,-8.000 6.000 0,-12.000 1.000 3,-12.000-3.000 2,-13.000-3.000 4,-12.000-2.000 2,-5.000-5.000 4,3.000-2.000 3,3.000-3.000 5,4.000-3.000 2,13.000-7.000 5,26.000-9.000 2,24.000-10.000 4,26.000-8.000 3,12.000-4.000-3,0.000 3.000-10,0.000 3.000-9,0.000 4.000-10,-5.000 5.000-6,-9.000 10.000-5,-10.000 10.000-4,-8.000 9.000-5,-15.000 7.000-1,-19.000 7.000 2,-18.000 6.000 1,-19.000 7.000 2,-13.000 2.000 3,-6.000 1.000 2,-6.000-1.000 3,-6.000 1.000 2,-4.000-1.000 4,1.000 1.000 4,-1.000-1.000 3,1.000 1.000 3,5.000-6.000 4,14.000-8.000 1,11.000-10.000 3,14.000-9.000 2,19.000-9.000 5,29.000-5.000 9,28.000-7.000 8,28.000-5.000 8,20.000-9.000 1,13.000-9.000-9,12.000-10.000-8,13.000-8.000-9,7.000-1.000-9,4.000 9.000-13,3.000 10.000-11,3.000 10.000-12,-4.000 4.000-10,-8.000 0.000-10,-10.000 0.000-10,-9.000 0.000-10,-15.000 1.000 0,-18.000 4.000 8,-19.000 3.000 7,-18.000 3.000 9</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1"/>
    </inkml:context>
    <inkml:brush xml:id="br0">
      <inkml:brushProperty name="width" value="0.0232108701020479" units="cm"/>
      <inkml:brushProperty name="height" value="0.0232108701020479" units="cm"/>
      <inkml:brushProperty name="color" value="#f2395b"/>
      <inkml:brushProperty name="ignorePressure" value="0"/>
    </inkml:brush>
  </inkml:definitions>
  <inkml:trace contextRef="#ctx0" brushRef="#br0">33950.000 52150.000 631,'3.000'-68.000'65,"6.000"17.000"-3,7.000 15.000-4,6.000 16.000-4,6.000 12.000-6,6.000 9.000-11,7.000 10.000-11,6.000 10.000-10,-1.000 7.000-14,-5.000 6.000-16,-7.000 7.000-17,-5.000 6.000-16,-6.000-1.000-10,-3.000-5.000-2,-3.000-7.000-2,-2.000-5.000-1</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1"/>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50100.000 52100.000,'0.000'-50.000,"25.000"-25.000,0.000 0.000,-50.000 125.000,0.000 0.000,-125.000 175.000,0.000 0.000,-75.000 25.000,0.000 0.000,25.000-25.000,0.000 0.000,150.000-175.000,0.000 0.000,-25.000-25.000</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3"/>
    </inkml:context>
    <inkml:brush xml:id="br0">
      <inkml:brushProperty name="width" value="0.0288069285452366" units="cm"/>
      <inkml:brushProperty name="height" value="0.0288069285452366" units="cm"/>
      <inkml:brushProperty name="color" value="#f2395b"/>
      <inkml:brushProperty name="ignorePressure" value="0"/>
    </inkml:brush>
  </inkml:definitions>
  <inkml:trace contextRef="#ctx0" brushRef="#br0">25650.000 55500.000 509,'1.000'-65.000'5,"4.000"23.000"11,3.000 22.000 10,3.000 22.000 12,-1.000 23.000 2,-2.000 25.000-5,-3.000 25.000-4,-3.000 25.000-4,-6.000 10.000-6,-5.000-2.000-5,-7.000-3.000-5,-5.000-3.000-5,-3.000-9.000-4,4.000-11.000-3,3.000-14.000-1,3.000-11.000-3,7.000-14.000-2,14.000-11.000-1,11.000-14.000-2,14.000-11.000-2,14.000-14.000 1,20.000-11.000 3,18.000-14.000 3,20.000-11.000 4,5.000-6.000 0,-6.000 4.000-1,-6.000 3.000-2,-6.000 3.000 0,-9.000 4.000-3,-8.000 7.000-4,-10.000 6.000-3,-9.000 7.000-4,-10.000 2.000-2,-9.000 1.000 1,-10.000-1.000 1,-8.000 1.000 0,-9.000-4.000 2,-6.000-6.000 2,-6.000-6.000 2,-6.000-6.000 2,-7.000-9.000 2,-6.000-8.000-1,-6.000-10.000 0,-6.000-9.000 0,-2.000-2.000 3,3.000 6.000 3,3.000 7.000 5,4.000 6.000 4,1.000 6.000 5,0.000 6.000 3,0.000 7.000 4,0.000 6.000 3,1.000 17.000 6,4.000 28.000 5,3.000 28.000 6,3.000 29.000 7,3.000 18.000-2,3.000 9.000-8,3.000 10.000-7,4.000 10.000-9,-1.000 2.000-5,-3.000-3.000-5,-3.000-3.000-4,-2.000-2.000-5,-5.000-1.000-3,-2.000 3.000-3,-3.000 3.000-4,-3.000 4.000-3,-4.000-3.000-1,-3.000-5.000-2,-3.000-7.000 0,-2.000-5.000-1,-1.000-12.000 1,3.000-16.000 0,3.000-15.000 1,4.000-15.000 2,-1.000-12.000 1,-3.000-6.000 4,-3.000-6.000 3,-2.000-6.000 4,2.000-9.000 2,9.000-8.000 3,10.000-10.000 2,10.000-9.000 2,4.000-12.000 2,0.000-11.000-1,0.000-14.000-1,0.000-11.000 1,10.000-15.000-3,23.000-16.000-1,22.000-15.000-4,22.000-15.000-2,15.000-9.000-2,9.000 1.000-2,10.000-1.000-3,10.000 1.000-1,4.000 5.000-2,0.000 14.000 2,0.000 11.000 1,0.000 14.000 2,-8.000 14.000 1,-16.000 20.000 3,-15.000 18.000 2,-15.000 20.000 3,-14.000 16.000 3,-8.000 16.000 2,-10.000 15.000 2,-9.000 17.000 2,-7.000 10.000 3,-3.000 6.000 4,-3.000 7.000 4,-2.000 6.000 2,-1.000 1.000 2,3.000-3.000-1,3.000-3.000-2,4.000-2.000-2,4.000-6.000-2,6.000-6.000-3,7.000-6.000-4,6.000-6.000-3,4.000-2.000-1,4.000 3.000 0,3.000 3.000 1,3.000 4.000 1,-1.000 1.000-1,-2.000 0.000-7,-3.000 0.000-4,-3.000 0.000-5,-9.000 3.000-2,-11.000 6.000 0,-14.000 7.000-1,-11.000 6.000 1,-14.000 7.000 1,-11.000 10.000 0,-14.000 10.000 1,-11.000 9.000 1,-11.000-1.000-1,-5.000-8.000-2,-7.000-10.000-2,-5.000-9.000-2,-4.000-13.000-2,0.000-16.000-1,0.000-15.000-3,0.000-15.000-2,3.000-23.000-1,6.000-28.000-3,7.000-28.000-2,6.000-27.000-2,7.000-23.000-2,10.000-16.000 0,10.000-15.000-1,9.000-15.000-1,9.000-4.000 2,9.000 9.000 3,10.000 10.000 5,10.000 10.000 3,2.000 14.000 5,-3.000 23.000 5,-3.000 22.000 5,-2.000 22.000 5,-5.000 13.000 7,-2.000 7.000 8,-3.000 6.000 9,-3.000 7.000 8,-6.000 10.000 4,-5.000 16.000-1,-7.000 15.000-1,-5.000 17.000-2,-9.000 14.000-1,-9.000 17.000-3,-10.000 15.000-2,-8.000 16.000-4,-4.000 2.000-3,3.000-8.000-7,3.000-10.000-6,4.000-9.000-6,7.000-12.000-5,13.000-11.000-6,12.000-14.000-5,13.000-11.000-6,10.000-18.000-2,10.000-22.000-3,10.000-22.000-2,9.000-21.000-2,9.000-15.000 0,9.000-6.000 2,10.000-6.000 1,10.000-6.000 2,2.000 4.000 4,-3.000 16.000 4,-3.000 15.000 4,-2.000 17.000 5,-8.000 11.000 4,-8.000 10.000 3,-10.000 10.000 4,-9.000 9.000 4,-10.000 13.000 4,-9.000 20.000 6,-10.000 18.000 6,-8.000 20.000 5,-12.000 13.000 2,-12.000 9.000-2,-13.000 10.000-4,-12.000 10.000-2,-7.000-1.000-6,1.000-9.000-8,-1.000-10.000-9,1.000-8.000-8,5.000-14.000-7,14.000-15.000-5,11.000-15.000-5,14.000-16.000-5</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4"/>
    </inkml:context>
    <inkml:brush xml:id="br0">
      <inkml:brushProperty name="width" value="0.0235242247581482" units="cm"/>
      <inkml:brushProperty name="height" value="0.0235242247581482" units="cm"/>
      <inkml:brushProperty name="color" value="#f2395b"/>
      <inkml:brushProperty name="ignorePressure" value="0"/>
    </inkml:brush>
  </inkml:definitions>
  <inkml:trace contextRef="#ctx0" brushRef="#br0">28750.000 56800.000 623,'-33.000'-27.000'7,"34.000"-3.000"16,35.000-3.000 15,35.000-2.000 14,18.000 0.000 4,3.000 7.000-10,3.000 6.000-9,4.000 7.000-9,2.000 4.000-6,4.000 3.000-1,3.000 3.000-2,3.000 4.000-1,-7.000 1.000-8,-15.000 0.000-14,-15.000 0.000-13,-16.000 0.000-14,-13.000 1.000-9,-9.000 4.000-4,-10.000 3.000-5,-8.000 3.000-3,-9.000-1.000 1,-6.000-2.000 7,-6.000-3.000 8,-6.000-3.000 8,-4.000-2.000 5,1.000 0.000 2,-1.000 0.000 1,1.000 0.000 2</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4"/>
    </inkml:context>
    <inkml:brush xml:id="br0">
      <inkml:brushProperty name="width" value="0.0326445214450359" units="cm"/>
      <inkml:brushProperty name="height" value="0.0326445214450359" units="cm"/>
      <inkml:brushProperty name="color" value="#f2395b"/>
      <inkml:brushProperty name="ignorePressure" value="0"/>
    </inkml:brush>
  </inkml:definitions>
  <inkml:trace contextRef="#ctx0" brushRef="#br0">29500.000 55900.000 449,'-24.000'-116.000'2,"4.000"19.000"6,3.000 19.000 5,3.000 19.000 5,1.000 19.000 7,1.000 23.000 9,-1.000 22.000 9,1.000 22.000 9,-1.000 19.000 2,1.000 20.000-8,-1.000 18.000-6,1.000 20.000-7,-1.000 10.000-4,1.000 3.000-3,-1.000 3.000-2,1.000 4.000-2,1.000 1.000-3,3.000 0.000-1,3.000 0.000-2,4.000 0.000-2,4.000 0.000-4,6.000 0.000-6,7.000 0.000-4,6.000 0.000-6,-1.000-8.000-6,-5.000-16.000-6,-7.000-15.000-7,-5.000-15.000-7,-12.000-26.000-7,-16.000-34.000-7,-15.000-35.000-9,-15.000-33.000-7,-9.000-23.000 0,1.000-9.000 11,-1.000-10.000 9,1.000-8.000 11,2.000-1.000 6,7.000 9.000 3,6.000 10.000 3,7.000 10.000 3,5.000 8.000 5,7.000 10.000 8,6.000 10.000 8,7.000 9.000 7,7.000 4.000 5,9.000 1.000 3,10.000-1.000 2,10.000 1.000 4,7.000 2.000-1,6.000 7.000 0,7.000 6.000-2,6.000 7.000-1,1.000 2.000-3,-3.000 1.000-6,-3.000-1.000-5,-2.000 1.000-7,-1.000 1.000-4,3.000 3.000-5,3.000 3.000-5,4.000 4.000-5,2.000-3.000-4,4.000-5.000-2,3.000-7.000-3,3.000-5.000-2,3.000-8.000-1,3.000-5.000 4,3.000-7.000 1,4.000-5.000 4,-4.000 0.000 4,-9.000 10.000 9,-10.000 10.000 8,-8.000 9.000 9,-17.000 15.000 5,-21.000 22.000 5,-22.000 22.000 4,-22.000 23.000 4,-15.000 10.000 3,-5.000 0.000 2,-7.000 0.000 4,-5.000 0.000 2,-1.000 0.000-3,6.000 0.000-9,7.000 0.000-8,6.000 0.000-8,4.000-5.000-5,4.000-9.000-1,3.000-10.000-2,3.000-8.000-2,12.000-11.000-3,22.000-8.000-7,22.000-10.000-5,23.000-9.000-5,14.000-5.000-2,10.000 0.000 6,10.000 0.000 4,9.000 0.000 5,1.000 1.000 2,-6.000 4.000 2,-6.000 3.000 1,-6.000 3.000 2,-9.000 4.000-1,-8.000 7.000 1,-10.000 6.000-1,-9.000 7.000 0,-9.000 0.000 0,-5.000-2.000 0,-7.000-3.000 1,-5.000-3.000 1,-4.000-9.000-6,0.000-11.000-9,0.000-14.000-11,0.000-11.000-9,-2.000-7.000-4,-3.000 0.000 6,-3.000 0.000 5,-2.000 0.000 4</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5"/>
    </inkml:context>
    <inkml:brush xml:id="br0">
      <inkml:brushProperty name="width" value="0.0275373589247465" units="cm"/>
      <inkml:brushProperty name="height" value="0.0275373589247465" units="cm"/>
      <inkml:brushProperty name="color" value="#f2395b"/>
      <inkml:brushProperty name="ignorePressure" value="0"/>
    </inkml:brush>
  </inkml:definitions>
  <inkml:trace contextRef="#ctx0" brushRef="#br0">30200.000 56150.000 532,'26.000'-27.000'0,"4.000"-3.000"0,3.000-3.000 0,3.000-2.000 0,-2.000 0.000 6,-6.000 7.000 10,-6.000 6.000 12,-6.000 7.000 11,-4.000 7.000 4,1.000 9.000-2,-1.000 10.000-2,1.000 10.000-3,-4.000 11.000-5,-6.000 17.000-8,-6.000 15.000-9,-6.000 16.000-7,-9.000 5.000-4,-8.000-2.000 0,-10.000-3.000 2,-9.000-3.000 0,-4.000-9.000-5,4.000-11.000-11,3.000-14.000-12,3.000-11.000-11,10.000-15.000-2,20.000-16.000 6,18.000-15.000 8,20.000-15.000 6,13.000-7.000 8,9.000 3.000 7,10.000 3.000 8,10.000 4.000 7,2.000 2.000 3,-3.000 4.000 0,-3.000 3.000 0,-2.000 3.000-1,-11.000 6.000-2,-15.000 9.000-3,-15.000 10.000-4,-16.000 10.000-2,-13.000 8.000-3,-9.000 10.000-3,-10.000 10.000-3,-8.000 9.000-3,-11.000 4.000-3,-8.000 1.000-2,-10.000-1.000-3,-9.000 1.000-3,-7.000-3.000-1,-3.000-2.000 2,-3.000-3.000 0,-2.000-3.000 1,-1.000-6.000 1,3.000-5.000 3,3.000-7.000 1,4.000-5.000 2,5.000-4.000 6,10.000 0.000 8,10.000 0.000 10,9.000 0.000 9,7.000-2.000 5,7.000-3.000 3,6.000-3.000 1,7.000-2.000 3,13.000-6.000-1,22.000-6.000-2,22.000-6.000-4,23.000-6.000-2,14.000-4.000-4,10.000 1.000-5,10.000-1.000-3,9.000 1.000-5,6.000-3.000-6,3.000-2.000-6,3.000-3.000-6,4.000-3.000-7,-4.000 1.000-6,-9.000 6.000-3,-10.000 7.000-5,-8.000 6.000-4,-12.000 3.000-2,-12.000 0.000-1,-13.000 0.000 0,-12.000 0.000-1,-10.000-2.000 2,-6.000-3.000 3,-6.000-3.000 5,-6.000-2.000 3</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5"/>
    </inkml:context>
    <inkml:brush xml:id="br0">
      <inkml:brushProperty name="width" value="0.0317770168185234" units="cm"/>
      <inkml:brushProperty name="height" value="0.0317770168185234" units="cm"/>
      <inkml:brushProperty name="color" value="#f2395b"/>
      <inkml:brushProperty name="ignorePressure" value="0"/>
    </inkml:brush>
  </inkml:definitions>
  <inkml:trace contextRef="#ctx0" brushRef="#br0">31200.000 56600.000 461,'-4.000'-65.000'0,"-5.000"-27.000"1,-7.000-28.000 0,-5.000-28.000 0,-3.000-2.000 2,4.000 25.000 3,3.000 25.000 2,3.000 25.000 3,3.000 14.000 2,3.000 3.000 4,3.000 3.000 1,4.000 4.000 4,-1.000 4.000 0,-3.000 6.000 1,-3.000 7.000-1,-2.000 6.000 1,-3.000 7.000 0,1.000 10.000 1,-1.000 10.000 2,1.000 9.000 1,-1.000 15.000 0,1.000 22.000-3,-1.000 22.000-1,1.000 23.000-3,-1.000 17.000 0,1.000 17.000 1,-1.000 15.000 0,1.000 16.000 1,1.000 16.000-1,3.000 20.000-3,3.000 18.000-4,4.000 20.000-3,-1.000 19.000-6,-3.000 22.000-5,-3.000 22.000-7,-2.000 23.000-6,-3.000 6.000-8,1.000-5.000-11,-1.000-7.000-10,1.000-5.000-10,-1.000-25.000-1,1.000-40.000 8,-1.000-40.000 10,1.000-41.000 8,-1.000-30.000 1,1.000-19.000-9,-1.000-18.000-8,1.000-19.000-9</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5"/>
    </inkml:context>
    <inkml:brush xml:id="br0">
      <inkml:brushProperty name="width" value="0.0214293207973242" units="cm"/>
      <inkml:brushProperty name="height" value="0.0214293207973242" units="cm"/>
      <inkml:brushProperty name="color" value="#f2395b"/>
      <inkml:brushProperty name="ignorePressure" value="0"/>
    </inkml:brush>
  </inkml:definitions>
  <inkml:trace contextRef="#ctx0" brushRef="#br0">31900.000 55650.000 684,'26.000'-66.000'8,"4.000"19.000"15,3.000 19.000 17,3.000 19.000 15,-2.000 15.000 3,-6.000 13.000-10,-6.000 12.000-9,-6.000 13.000-10,-6.000 9.000-14,-2.000 6.000-15,-3.000 7.000-16,-3.000 6.000-16,-2.000-1.000-7,0.000-5.000 0,0.000-7.000 1,0.000-5.000 0,-4.000-9.000 1,-5.000-9.000-2,-7.000-10.000 0,-5.000-8.000-2</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6"/>
    </inkml:context>
    <inkml:brush xml:id="br0">
      <inkml:brushProperty name="width" value="0.0293451175093651" units="cm"/>
      <inkml:brushProperty name="height" value="0.0293451175093651" units="cm"/>
      <inkml:brushProperty name="color" value="#f2395b"/>
      <inkml:brushProperty name="ignorePressure" value="0"/>
    </inkml:brush>
  </inkml:definitions>
  <inkml:trace contextRef="#ctx0" brushRef="#br0">31750.000 56150.000 499,'-93.000'-15.000'72,"17.000"23.000"-11,15.000 22.000-9,16.000 22.000-11,7.000 12.000-7,1.000 3.000-6,-1.000 3.000-6,1.000 4.000-6,1.000 1.000-3,3.000 0.000-2,3.000 0.000-1,4.000 0.000-1,4.000-7.000-5,6.000-11.000-6,7.000-14.000-8,6.000-11.000-7,9.000-17.000-3,13.000-18.000-1,12.000-19.000-1,13.000-18.000-1,12.000-14.000 0,13.000-5.000 0,12.000-7.000 1,13.000-5.000 0,4.000 0.000 2,-3.000 10.000 4,-3.000 10.000 4,-2.000 9.000 4,-8.000 9.000 4,-8.000 9.000 5,-10.000 10.000 4,-9.000 10.000 4,-10.000 7.000 4,-9.000 6.000 2,-10.000 7.000 2,-8.000 6.000 2,-14.000 7.000-1,-15.000 10.000-2,-15.000 10.000-4,-16.000 9.000-3,-12.000 2.000-3,-5.000-2.000-2,-7.000-3.000-2,-5.000-3.000-3,-8.000-4.000-4,-5.000-3.000-5,-7.000-3.000-6,-5.000-2.000-5,-1.000-1.000 0,6.000 3.000 8,7.000 3.000 6,6.000 4.000 8,9.000-4.000 4,13.000-9.000 2,12.000-10.000 2,13.000-8.000 2,13.000-6.000 2,17.000 1.000 3,15.000-1.000 2,16.000 1.000 3,15.000-6.000 0,16.000-8.000-2,15.000-10.000-1,17.000-9.000-2,10.000-9.000-3,6.000-5.000-5,7.000-7.000-4,6.000-5.000-4,-1.000-1.000-3,-5.000 6.000 0,-7.000 7.000 0,-5.000 6.000 1,-14.000 4.000-5,-18.000 4.000-8,-19.000 3.000-8,-18.000 3.000-9,-17.000 3.000-4,-11.000 3.000-4,-14.000 3.000-4,-11.000 4.000-2,-7.000-6.000 2,0.000-11.000 9,0.000-14.000 8,0.000-11.000 9,0.000-6.000 7,0.000 4.000 8,0.000 3.000 5,0.000 3.000 7,1.000 1.000 9,4.000 1.000 9,3.000-1.000 11,3.000 1.000 10,1.000 12.000 5,1.000 25.000 0,-1.000 25.000-1,1.000 25.000 0,1.000 20.000-4,3.000 16.000-9,3.000 15.000-8,4.000 17.000-9,1.000 10.000-6,0.000 6.000-4,0.000 7.000-4,0.000 6.000-3,-2.000-2.000-6,-3.000-9.000-6,-3.000-10.000-7,-2.000-8.000-7,-5.000-14.000-5,-2.000-15.000-2,-3.000-15.000-4,-3.000-16.000-3,-4.000-15.000-1,-3.000-11.000 1,-3.000-14.000 2,-2.000-11.000 1,0.000-15.000 3,7.000-16.000 4,6.000-15.000 6,7.000-15.000 5,7.000-12.000 3,9.000-6.000 5,10.000-6.000 2,10.000-6.000 4,10.000-4.000 1,13.000 1.000-2,12.000-1.000-2,13.000 1.000 0,7.000 4.000-3,4.000 9.000 0,3.000 10.000-3,3.000 10.000-1,-1.000 2.000-2,-2.000-3.000-3,-3.000-3.000-3,-3.000-2.000-2,-7.000 2.000 0,-9.000 9.000 2,-10.000 10.000 2,-8.000 10.000 2,-11.000 5.000 3,-8.000 4.000 6,-10.000 3.000 6,-9.000 3.000 4,-5.000 6.000 12,0.000 9.000 18,0.000 10.000 17,0.000 10.000 18,0.000 10.000 4,0.000 13.000-12,0.000 12.000-11,0.000 13.000-11,0.000 10.000-11,0.000 10.000-11,0.000 10.000-10,0.000 9.000-10,-2.000-2.000-4,-3.000-12.000 1,-3.000-13.000 4,-2.000-12.000 1,-1.000-23.000-6,3.000-30.000-19,3.000-32.000-16,4.000-30.000-18,2.000-14.000-5,4.000 7.000 6,3.000 6.000 7,3.000 7.000 6</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6"/>
    </inkml:context>
    <inkml:brush xml:id="br0">
      <inkml:brushProperty name="width" value="0.0324538052082062" units="cm"/>
      <inkml:brushProperty name="height" value="0.0324538052082062" units="cm"/>
      <inkml:brushProperty name="color" value="#f2395b"/>
      <inkml:brushProperty name="ignorePressure" value="0"/>
    </inkml:brush>
  </inkml:definitions>
  <inkml:trace contextRef="#ctx0" brushRef="#br0">33600.000 55650.000 451,'-4.000'-46.000'6,"-5.000"10.000"11,-7.000 10.000 11,-5.000 9.000 12,-3.000 10.000 4,4.000 14.000-4,3.000 11.000-2,3.000 14.000-3,3.000 11.000-1,3.000 14.000 1,3.000 11.000 1,4.000 14.000 0,1.000 11.000-1,0.000 14.000-3,0.000 11.000-4,0.000 14.000-3,0.000 21.000-5,0.000 31.000-7,0.000 32.000-7,0.000 31.000-6,0.000 20.000-4,0.000 9.000-3,0.000 10.000-2,0.000 10.000-3,-2.000-6.000-7,-3.000-18.000-12,-3.000-19.000-12,-2.000-18.000-11,-1.000-28.000-4,3.000-33.000 5,3.000-35.000 4,4.000-34.000 6,1.000-24.000 1,0.000-12.000 2,0.000-13.000 1,0.000-12.000 0</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6"/>
    </inkml:context>
    <inkml:brush xml:id="br0">
      <inkml:brushProperty name="width" value="0.0242913495749235" units="cm"/>
      <inkml:brushProperty name="height" value="0.0242913495749235" units="cm"/>
      <inkml:brushProperty name="color" value="#f2395b"/>
      <inkml:brushProperty name="ignorePressure" value="0"/>
    </inkml:brush>
  </inkml:definitions>
  <inkml:trace contextRef="#ctx0" brushRef="#br0">33200.000 56850.000 603,'-16.000'-44.000'137,"19.000"13.000"-31,19.000 12.000-31,19.000 13.000-30,15.000 4.000-22,13.000-3.000-12,12.000-3.000-14,13.000-2.000-12,1.000 2.000-12,-9.000 9.000-14,-10.000 10.000-12,-8.000 10.000-12,-11.000 0.000-3,-8.000-5.000 9,-10.000-7.000 7,-9.000-5.000 9</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7"/>
    </inkml:context>
    <inkml:brush xml:id="br0">
      <inkml:brushProperty name="width" value="0.0293906517326832" units="cm"/>
      <inkml:brushProperty name="height" value="0.0293906517326832" units="cm"/>
      <inkml:brushProperty name="color" value="#f2395b"/>
      <inkml:brushProperty name="ignorePressure" value="0"/>
    </inkml:brush>
  </inkml:definitions>
  <inkml:trace contextRef="#ctx0" brushRef="#br0">34500.000 55950.000 499,'-22.000'-2.000'0,"6.000"-3.000"0,7.000-3.000 0,6.000-2.000 0,6.000-1.000 8,6.000 3.000 16,7.000 3.000 16,6.000 4.000 16,6.000 1.000 3,6.000 0.000-13,7.000 0.000-11,6.000 0.000-12,1.000 0.000-12,-3.000 0.000-11,-3.000 0.000-12,-2.000 0.000-11,-8.000 6.000-8,-8.000 13.000-3,-10.000 12.000-4,-9.000 13.000-3,-10.000 6.000-1,-9.000 0.000 3,-10.000 0.000 3,-8.000 0.000 3,-6.000-2.000 5,1.000-3.000 6,-1.000-3.000 6,1.000-2.000 6,1.000-6.000 5,3.000-6.000 0,3.000-6.000 2,4.000-6.000 1,2.000-6.000 6,4.000-2.000 8,3.000-3.000 10,3.000-3.000 8,1.000-2.000 6,1.000 0.000-1,-1.000 0.000 0,1.000 0.000-1,-3.000 4.000 1,-2.000 10.000 1,-3.000 10.000 1,-3.000 9.000 1,-2.000 10.000-1,0.000 14.000-3,0.000 11.000-3,0.000 14.000-3,1.000 0.000-4,4.000-8.000-5,3.000-10.000-6,3.000-9.000-5,14.000-20.000-6,25.000-27.000-7,25.000-28.000-6,25.000-28.000-7,9.000-10.000-7,-6.000 9.000-6,-6.000 10.000-8,-6.000 10.000-6,-7.000 5.000 1,-6.000 4.000 8,-6.000 3.000 9,-6.000 3.000 8,-7.000 7.000 9,-6.000 14.000 7,-6.000 11.000 8,-6.000 14.000 8,-10.000 11.000 4,-12.000 14.000-2,-13.000 11.000-1,-12.000 14.000-1,-9.000 2.000 0,-2.000-6.000 1,-3.000-6.000 3,-3.000-6.000 0,2.000-9.000-2,10.000-8.000-8,10.000-10.000-7,9.000-9.000-8,6.000-13.000-5,3.000-16.000-5,3.000-15.000-4,4.000-15.000-4,1.000 0.000-1,0.000 20.000 1,0.000 18.000 1,0.000 20.000 2,-7.000 11.000 2,-11.000 7.000 2,-14.000 6.000 3,-11.000 7.000 2,-11.000 0.000 3,-5.000-2.000 1,-7.000-3.000 1,-5.000-3.000 1,-4.000-6.000 4,0.000-5.000 5,0.000-7.000 4,0.000-5.000 6,6.000-6.000 5,13.000-3.000 9,12.000-3.000 9,13.000-2.000 7,21.000-9.000 6,32.000-12.000 3,31.000-13.000 2,32.000-12.000 4,16.000-4.000-4,4.000 7.000-11,3.000 6.000-12,3.000 7.000-11,6.000 4.000-6,9.000 3.000 0,10.000 3.000-2,10.000 4.000 0,4.000 1.000-12,0.000 0.000-23,0.000 0.000-21,0.000 0.000-23,-16.000 0.000-8,-31.000 0.000 3,-31.000 0.000 4,-31.000 0.000 3</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31600.000 56500.000,'-200.000'50.000,"125.000"200.000,0.000 0.000,50.000 0.000,0.000 0.000,50.000-25.000,0.000 0.000,50.000-100.000,0.000 0.000,-25.000-50.000,0.000 0.000,-25.000-25.000,0.000 0.000,-125.000 0.000,0.000 0.000,-50.000 25.000,0.000 0.000,-100.000-25.000,0.000 0.000,175.000-50.000,0.000 0.000,25.000-50.000</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8"/>
    </inkml:context>
    <inkml:brush xml:id="br0">
      <inkml:brushProperty name="width" value="0.0252454616129398" units="cm"/>
      <inkml:brushProperty name="height" value="0.0252454616129398" units="cm"/>
      <inkml:brushProperty name="color" value="#f2395b"/>
      <inkml:brushProperty name="ignorePressure" value="0"/>
    </inkml:brush>
  </inkml:definitions>
  <inkml:trace contextRef="#ctx0" brushRef="#br0">34500.000 51350.000 580,'-22.000'-47.000'7,"6.000"6.000"13,7.000 7.000 13,6.000 6.000 13,6.000 6.000 3,6.000 6.000-5,7.000 7.000-7,6.000 6.000-6,3.000 3.000-5,0.000 0.000-1,0.000 0.000-3,0.000 0.000-3,4.000 7.000-2,10.000 17.000-3,10.000 15.000-2,9.000 16.000-3,1.000 9.000-3,-6.000 3.000-4,-6.000 3.000-3,-6.000 4.000-3,-7.000-6.000-15,-6.000-11.000-26,-6.000-14.000-25,-6.000-11.000-26</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18"/>
    </inkml:context>
    <inkml:brush xml:id="br0">
      <inkml:brushProperty name="width" value="0.0231359619647264" units="cm"/>
      <inkml:brushProperty name="height" value="0.0231359619647264" units="cm"/>
      <inkml:brushProperty name="color" value="#f2395b"/>
      <inkml:brushProperty name="ignorePressure" value="0"/>
    </inkml:brush>
  </inkml:definitions>
  <inkml:trace contextRef="#ctx0" brushRef="#br0">34200.000 52050.000 633,'-49.000'0.000'0,"4.000"0.000"0,3.000 0.000 0,3.000 0.000 0,4.000 0.000 8,7.000 0.000 16,6.000 0.000 15,7.000 0.000 16,10.000 3.000 5,16.000 6.000-7,15.000 7.000-7,17.000 6.000-6,13.000 9.000-12,13.000 13.000-14,12.000 12.000-17,13.000 13.000-15,-4.000-2.000-5,-18.000-16.000 3,-19.000-15.000 6,-18.000-15.000 3,-9.000-7.000-7,4.000 3.000-18,3.000 3.000-19,3.000 4.000-19</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4"/>
    </inkml:context>
    <inkml:brush xml:id="br0">
      <inkml:brushProperty name="width" value="0.0325107872486115" units="cm"/>
      <inkml:brushProperty name="height" value="0.0325107872486115" units="cm"/>
      <inkml:brushProperty name="color" value="#f2395b"/>
      <inkml:brushProperty name="ignorePressure" value="0"/>
    </inkml:brush>
  </inkml:definitions>
  <inkml:trace contextRef="#ctx0" brushRef="#br0">79900.000 24250.000 451,'-24.000'0.000'-1,"4.000"0.000"1,3.000 0.000-1,3.000 0.000-1,-1.000-2.000 5,-2.000-3.000 9,-3.000-3.000 9,-3.000-2.000 8,-2.000 0.000 4,0.000 7.000-3,0.000 6.000-3,0.000 7.000-3,1.000 4.000-3,4.000 3.000-4,3.000 3.000-3,3.000 4.000-3,-2.000 2.000-1,-6.000 4.000 0,-6.000 3.000 0,-6.000 3.000 0,-4.000 4.000 0,1.000 7.000 0,-1.000 6.000-2,1.000 7.000 0,-1.000 4.000 0,1.000 3.000 0,-1.000 3.000 1,1.000 4.000-1,1.000-1.000 1,3.000-3.000-2,3.000-3.000 0,4.000-2.000-2,4.000-5.000-1,6.000-2.000-1,7.000-3.000-1,6.000-3.000-2,7.000-7.000-2,10.000-9.000 0,10.000-10.000-2,9.000-8.000-1,7.000-14.000-2,7.000-15.000-1,6.000-15.000-2,7.000-16.000-2,4.000-8.000 0,3.000 0.000 0,3.000 0.000-1,4.000 0.000 1,-6.000 3.000 1,-11.000 6.000 1,-14.000 7.000 1,-11.000 6.000 1,-9.000 9.000 9,-3.000 13.000 12,-3.000 12.000 15,-2.000 13.000 13,-5.000 9.000 3,-2.000 6.000-6,-3.000 7.000-7,-3.000 6.000-7,-2.000-1.000-5,0.000-5.000-2,0.000-7.000-2,0.000-5.000-2,1.000-4.000-4,4.000 0.000-3,3.000 0.000-3,3.000 0.000-5,3.000 0.000-1,3.000 0.000-4,3.000 0.000-1,4.000 0.000-3,1.000-4.000 0,0.000-5.000-1,0.000-7.000 1,0.000-5.000 0,1.000-9.000 0,4.000-9.000 2,3.000-10.000 1,3.000-8.000 1,-2.000-9.000 1,-6.000-6.000 2,-6.000-6.000 1,-6.000-6.000 2,-4.000-4.000 1,1.000 1.000 0,-1.000-1.000 1,1.000 1.000 1,-3.000-1.000 1,-2.000 1.000 2,-3.000-1.000 0,-3.000 1.000 3,-2.000 2.000-1,0.000 7.000 0,0.000 6.000-2,0.000 7.000-1,-5.000 5.000-5,-9.000 7.000-10,-10.000 6.000-9,-8.000 7.000-9,-4.000 7.000-6,3.000 9.000-2,3.000 10.000-1,4.000 10.000-2,1.000 8.000-1,0.000 10.000 0,0.000 10.000 0,0.000 9.000 0,1.000-2.000 2,4.000-12.000 4,3.000-13.000 4,3.000-12.000 5</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5"/>
    </inkml:context>
    <inkml:brush xml:id="br0">
      <inkml:brushProperty name="width" value="0.028139341622591" units="cm"/>
      <inkml:brushProperty name="height" value="0.028139341622591" units="cm"/>
      <inkml:brushProperty name="color" value="#f2395b"/>
      <inkml:brushProperty name="ignorePressure" value="0"/>
    </inkml:brush>
  </inkml:definitions>
  <inkml:trace contextRef="#ctx0" brushRef="#br0">80400.000 24900.000 521,'25.000'-2.000'68,"0.000"-3.000"-6,0.000-3.000-6,0.000-2.000-5,-2.000 3.000-7,-3.000 14.000-6,-3.000 11.000-8,-2.000 14.000-7,-3.000 8.000-6,1.000 7.000-5,-1.000 6.000-4,1.000 7.000-5,-4.000 4.000-4,-6.000 3.000-4,-6.000 3.000-3,-6.000 4.000-3,-6.000-1.000-3,-2.000-3.000-3,-3.000-3.000-3,-3.000-2.000-2,8.000-8.000 4,23.000-8.000 12,22.000-10.000 11,22.000-9.000 10,5.000-7.000 7,-8.000-3.000-2,-10.000-3.000 0,-9.000-2.000-1,-7.000 5.000-1,-3.000 16.000-3,-3.000 15.000-2,-2.000 17.000-3,-12.000 10.000-1,-19.000 6.000-1,-18.000 7.000-1,-19.000 6.000-2,-10.000-1.000-2,1.000-5.000-5,-1.000-7.000-3,1.000-5.000-4,1.000-9.000-6,3.000-9.000-7,3.000-10.000-7,4.000-8.000-8,4.000-12.000-8,6.000-12.000-11,7.000-13.000-10,6.000-12.000-10</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5"/>
    </inkml:context>
    <inkml:brush xml:id="br0">
      <inkml:brushProperty name="width" value="0.0257514156401157" units="cm"/>
      <inkml:brushProperty name="height" value="0.0257514156401157" units="cm"/>
      <inkml:brushProperty name="color" value="#f2395b"/>
      <inkml:brushProperty name="ignorePressure" value="0"/>
    </inkml:brush>
  </inkml:definitions>
  <inkml:trace contextRef="#ctx0" brushRef="#br0">80750.000 23950.000 569,'26.000'-46.000'5,"4.000"10.000"10,3.000 10.000 9,3.000 9.000 10,1.000 6.000 6,1.000 3.000 2,-1.000 3.000 2,1.000 4.000 2,-4.000 7.000-3,-6.000 13.000-6,-6.000 12.000-7,-6.000 13.000-6,-6.000 9.000-6,-2.000 6.000-4,-3.000 7.000-5,-3.000 6.000-5,-6.000 1.000-3,-5.000-3.000-2,-7.000-3.000-4,-5.000-2.000-3,8.000-11.000-4,26.000-15.000-6,24.000-15.000-6,26.000-16.000-5,10.000-12.000-4,-3.000-5.000 0,-3.000-7.000-2,-2.000-5.000-1,-8.000-3.000 0,-8.000 4.000-2,-10.000 3.000 0,-9.000 3.000-1,-7.000 1.000 1,-3.000 1.000 6,-3.000-1.000 4,-2.000 1.000 5</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5"/>
    </inkml:context>
    <inkml:brush xml:id="br0">
      <inkml:brushProperty name="width" value="0.0267960727214813" units="cm"/>
      <inkml:brushProperty name="height" value="0.0267960727214813" units="cm"/>
      <inkml:brushProperty name="color" value="#f2395b"/>
      <inkml:brushProperty name="ignorePressure" value="0"/>
    </inkml:brush>
  </inkml:definitions>
  <inkml:trace contextRef="#ctx0" brushRef="#br0">81750.000 23850.000 547,'48.000'-47.000'49,"-3.000"6.000"5,-3.000 7.000 5,-2.000 6.000 5,2.000 6.000-2,9.000 6.000-9,10.000 7.000-9,10.000 6.000-9,4.000 3.000-11,0.000 0.000-15,0.000 0.000-15,0.000 0.000-15,-7.000 0.000-4,-11.000 0.000 5,-14.000 0.000 7,-11.000 0.000 4,-7.000 1.000-8,0.000 4.000-22,0.000 3.000-23,0.000 3.000-23</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6"/>
    </inkml:context>
    <inkml:brush xml:id="br0">
      <inkml:brushProperty name="width" value="0.0297451447695494" units="cm"/>
      <inkml:brushProperty name="height" value="0.0297451447695494" units="cm"/>
      <inkml:brushProperty name="color" value="#f2395b"/>
      <inkml:brushProperty name="ignorePressure" value="0"/>
    </inkml:brush>
  </inkml:definitions>
  <inkml:trace contextRef="#ctx0" brushRef="#br0">89950.000 24150.000 493,'0.000'-24.000'0,"0.000"4.000"1,0.000 3.000 1,0.000 3.000 0,0.000 1.000 8,0.000 1.000 16,0.000-1.000 14,0.000 1.000 16,1.000 4.000 4,4.000 9.000-7,3.000 10.000-7,3.000 10.000-7,-1.000 8.000-5,-2.000 10.000-4,-3.000 10.000-4,-3.000 9.000-3,-4.000 7.000-4,-3.000 7.000-4,-3.000 6.000-3,-2.000 7.000-3,-3.000 4.000-6,1.000 3.000-4,-1.000 3.000-7,1.000 4.000-6,-1.000-4.000-6,1.000-9.000-8,-1.000-10.000-7,1.000-8.000-8,1.000-11.000-2,3.000-8.000 3,3.000-10.000 4,4.000-9.000 3</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6"/>
    </inkml:context>
    <inkml:brush xml:id="br0">
      <inkml:brushProperty name="width" value="0.0262410808354616" units="cm"/>
      <inkml:brushProperty name="height" value="0.0262410808354616" units="cm"/>
      <inkml:brushProperty name="color" value="#f2395b"/>
      <inkml:brushProperty name="ignorePressure" value="0"/>
    </inkml:brush>
  </inkml:definitions>
  <inkml:trace contextRef="#ctx0" brushRef="#br0">90000.000 24850.000 558,'1.000'-46.000'0,"4.000"10.000"0,3.000 10.000 0,3.000 9.000 0,3.000 2.000 9,3.000-2.000 16,3.000-3.000 17,4.000-3.000 16,4.000-2.000 5,6.000 0.000-9,7.000 0.000-8,6.000 0.000-9,4.000 3.000-6,4.000 6.000-6,3.000 7.000-5,3.000 6.000-5,-2.000 6.000-5,-6.000 6.000-4,-6.000 7.000-6,-6.000 6.000-3,-9.000 3.000-14,-8.000 0.000-21,-10.000 0.000-22,-9.000 0.000-22</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6"/>
    </inkml:context>
    <inkml:brush xml:id="br0">
      <inkml:brushProperty name="width" value="0.0304421987384558" units="cm"/>
      <inkml:brushProperty name="height" value="0.0304421987384558" units="cm"/>
      <inkml:brushProperty name="color" value="#f2395b"/>
      <inkml:brushProperty name="ignorePressure" value="0"/>
    </inkml:brush>
  </inkml:definitions>
  <inkml:trace contextRef="#ctx0" brushRef="#br0">90800.000 24150.000 481,'0.000'-25.000'3,"0.000"0.000"7,0.000 0.000 5,0.000 0.000 6,-2.000 10.000 12,-3.000 23.000 15,-3.000 22.000 16,-2.000 22.000 16,-3.000 12.000-1,1.000 3.000-16,-1.000 3.000-17,1.000 4.000-16,-1.000 7.000-12,1.000 13.000-10,-1.000 12.000-8,1.000 13.000-8,-1.000 1.000-10,1.000-9.000-13,-1.000-10.000-12,1.000-8.000-12,2.000-12.000-6,7.000-12.000 0,6.000-13.000 0,7.000-12.000 0,2.000-12.000 5,1.000-8.000 10,-1.000-10.000 9,1.000-9.000 9</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7"/>
    </inkml:context>
    <inkml:brush xml:id="br0">
      <inkml:brushProperty name="width" value="0.0338202342391014" units="cm"/>
      <inkml:brushProperty name="height" value="0.0338202342391014" units="cm"/>
      <inkml:brushProperty name="color" value="#f2395b"/>
      <inkml:brushProperty name="ignorePressure" value="0"/>
    </inkml:brush>
  </inkml:definitions>
  <inkml:trace contextRef="#ctx0" brushRef="#br0">91550.000 24300.000 433,'-2.000'-25.000'4,"-3.000"0.000"8,-3.000 0.000 8,-2.000 0.000 8,-5.000 3.000 7,-2.000 6.000 4,-3.000 7.000 4,-3.000 6.000 5,-4.000 9.000-1,-3.000 13.000-7,-3.000 12.000-6,-2.000 13.000-8,-3.000 9.000-5,1.000 6.000-4,-1.000 7.000-4,1.000 6.000-4,-1.000 4.000-3,1.000 4.000 0,-1.000 3.000-1,1.000 3.000 1,2.000-4.000-2,7.000-8.000 0,6.000-10.000-2,7.000-9.000 0,4.000-9.000-3,3.000-5.000-4,3.000-7.000-2,4.000-5.000-3,8.000-9.000-4,17.000-9.000-3,15.000-10.000-3,16.000-8.000-3,9.000-12.000-1,3.000-12.000 1,3.000-13.000 1,4.000-12.000 1,-3.000-5.000-1,-5.000 3.000-2,-7.000 3.000-3,-5.000 4.000-3,-9.000 5.000 5,-9.000 10.000 10,-10.000 10.000 11,-8.000 9.000 10,-11.000 7.000 13,-8.000 7.000 13,-10.000 6.000 13,-9.000 7.000 14,-5.000 7.000 2,0.000 9.000-11,0.000 10.000-9,0.000 10.000-11,3.000 4.000-7,6.000 0.000-2,7.000 0.000-4,6.000 0.000-3,4.000-2.000-5,4.000-3.000-6,3.000-3.000-8,3.000-2.000-5,6.000-11.000-5,9.000-15.000-3,10.000-15.000-3,10.000-16.000-2,-1.000-12.000 0,-9.000-5.000 5,-10.000-7.000 3,-8.000-5.000 5,-6.000-3.000 3,1.000 4.000 2,-1.000 3.000 2,1.000 3.000 2,-3.000-1.000 0,-2.000-2.000 0,-3.000-3.000-1,-3.000-3.000-1,-2.000-2.000 0,0.000 0.000-1,0.000 0.000-1,0.000 0.000-1,-5.000 4.000-2,-9.000 10.000-6,-10.000 10.000-4,-8.000 9.000-5,-3.000 9.000-2,7.000 9.000 3,6.000 10.000 2,7.000 10.000 2,2.000 2.000-3,1.000-3.000-12,-1.000-3.000-9,1.000-2.000-12</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31100.000 57150.000,'200.000'-50.000,"-50.000"50.000,0.000 0.000,25.000 50.000,0.000 0.000,-25.000 25.000,0.000 0.000,-100.000-25.000,0.000 0.000,-25.000-25.000</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7"/>
    </inkml:context>
    <inkml:brush xml:id="br0">
      <inkml:brushProperty name="width" value="0.0280070658773184" units="cm"/>
      <inkml:brushProperty name="height" value="0.0280070658773184" units="cm"/>
      <inkml:brushProperty name="color" value="#f2395b"/>
      <inkml:brushProperty name="ignorePressure" value="0"/>
    </inkml:brush>
  </inkml:definitions>
  <inkml:trace contextRef="#ctx0" brushRef="#br0">92100.000 24800.000 523,'1.000'-11.000'137,"4.000"28.000"-34,3.000 28.000-33,3.000 29.000-34,-2.000 11.000-20,-6.000-2.000-8,-6.000-3.000-6,-6.000-3.000-8,-4.000-7.000-3,1.000-9.000-2,-1.000-10.000-1,1.000-8.000-1,1.000-8.000 1,3.000-2.000 2,3.000-3.000 1,4.000-3.000 2,7.000-4.000 5,13.000-3.000 6,12.000-3.000 6,13.000-2.000 7,4.000-3.000 3,-3.000 1.000 0,-3.000-1.000 0,-2.000 1.000 1,-8.000 4.000-2,-8.000 9.000-3,-10.000 10.000-4,-9.000 10.000-3,-13.000 8.000-3,-16.000 10.000 0,-15.000 10.000-2,-15.000 9.000-1,-11.000 2.000-1,-2.000-2.000 0,-3.000-3.000 1,-3.000-3.000-1,1.000-9.000-5,6.000-11.000-9,7.000-14.000-10,6.000-11.000-9,7.000-15.000-8,10.000-16.000-7,10.000-15.000-6,9.000-15.000-8,7.000-7.000 0,7.000 3.000 5,6.000 3.000 5,7.000 4.000 5</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7"/>
    </inkml:context>
    <inkml:brush xml:id="br0">
      <inkml:brushProperty name="width" value="0.0299765784293413" units="cm"/>
      <inkml:brushProperty name="height" value="0.0299765784293413" units="cm"/>
      <inkml:brushProperty name="color" value="#f2395b"/>
      <inkml:brushProperty name="ignorePressure" value="0"/>
    </inkml:brush>
  </inkml:definitions>
  <inkml:trace contextRef="#ctx0" brushRef="#br0">92400.000 24250.000 489,'26.000'-69.000'8,"4.000"13.000"16,3.000 12.000 17,3.000 13.000 16,3.000 9.000 6,3.000 6.000-6,3.000 7.000-6,4.000 6.000-5,2.000 3.000-5,4.000 0.000-4,3.000 0.000-5,3.000 0.000-3,1.000 0.000-10,1.000 0.000-13,-1.000 0.000-16,1.000 0.000-13,-6.000 0.000-13,-8.000 0.000-8,-10.000 0.000-9,-9.000 0.000-10</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9"/>
    </inkml:context>
    <inkml:brush xml:id="br0">
      <inkml:brushProperty name="width" value="0.0386545024812222" units="cm"/>
      <inkml:brushProperty name="height" value="0.0386545024812222" units="cm"/>
      <inkml:brushProperty name="color" value="#f2395b"/>
      <inkml:brushProperty name="ignorePressure" value="0"/>
    </inkml:brush>
  </inkml:definitions>
  <inkml:trace contextRef="#ctx0" brushRef="#br0">94150.000 20000.000 379,'0.000'-46.000'0,"0.000"10.000"0,0.000 10.000 0,0.000 9.000 0,-4.000 1.000 3,-5.000-6.000 5,-7.000-6.000 5,-5.000-6.000 6,-3.000-2.000 4,4.000 3.000 4,3.000 3.000 3,3.000 4.000 4,-2.000 5.000 1,-6.000 10.000-2,-6.000 10.000-2,-6.000 9.000-1,-4.000 12.000-4,1.000 16.000-3,-1.000 15.000-4,1.000 17.000-4,2.000 7.000-2,7.000 0.000 0,6.000 0.000 1,7.000 0.000 0,4.000-5.000-1,3.000-9.000-1,3.000-10.000-2,4.000-8.000-2,4.000-6.000-1,6.000 1.000-3,7.000-1.000-1,6.000 1.000-3,6.000-6.000-2,6.000-8.000-2,7.000-10.000-1,6.000-9.000-2,6.000-7.000-2,6.000-3.000-2,7.000-3.000-1,6.000-2.000-2,3.000-9.000-1,0.000-12.000-1,0.000-13.000 0,0.000-12.000-1,-2.000-13.000-1,-3.000-12.000 0,-3.000-13.000-2,-2.000-12.000-1,-5.000-5.000 1,-2.000 3.000-1,-3.000 3.000 1,-3.000 4.000 1,-6.000 5.000 2,-5.000 10.000 5,-7.000 10.000 5,-5.000 9.000 6,-8.000 15.000 9,-5.000 22.000 17,-7.000 22.000 15,-5.000 23.000 16,-4.000 16.000 3,0.000 13.000-7,0.000 12.000-9,0.000 13.000-8,-2.000 9.000-6,-3.000 6.000-4,-3.000 7.000-3,-2.000 6.000-4,-1.000 1.000-4,3.000-3.000-1,3.000-3.000-3,4.000-2.000-3,2.000-5.000-2,4.000-2.000-4,3.000-3.000-2,3.000-3.000-3,3.000-6.000-5,3.000-5.000-8,3.000-7.000-6,4.000-5.000-7,-1.000-8.000-9,-3.000-5.000-9,-3.000-7.000-8,-2.000-5.000-11</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09T04:14:59"/>
    </inkml:context>
    <inkml:brush xml:id="br0">
      <inkml:brushProperty name="width" value="0.0343244969844818" units="cm"/>
      <inkml:brushProperty name="height" value="0.0343244969844818" units="cm"/>
      <inkml:brushProperty name="color" value="#f2395b"/>
      <inkml:brushProperty name="ignorePressure" value="0"/>
    </inkml:brush>
  </inkml:definitions>
  <inkml:trace contextRef="#ctx0" brushRef="#br0">96000.000 19750.000 427,'-22.000'-46.000'5,"6.000"10.000"10,7.000 10.000 11,6.000 9.000 10,9.000 4.000 8,13.000 1.000 6,12.000-1.000 7,13.000 1.000 6,10.000 1.000-2,10.000 3.000-8,10.000 3.000-9,9.000 4.000-9,7.000-3.000-7,7.000-5.000-8,6.000-7.000-5,7.000-5.000-7,-3.000-3.000-4,-8.000 4.000-1,-10.000 3.000 0,-9.000 3.000 0</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2"/>
    </inkml:context>
    <inkml:brush xml:id="br0">
      <inkml:brushProperty name="width" value="0.0240462943911552" units="cm"/>
      <inkml:brushProperty name="height" value="0.0240462943911552" units="cm"/>
      <inkml:brushProperty name="color" value="#f2395b"/>
      <inkml:brushProperty name="ignorePressure" value="0"/>
    </inkml:brush>
  </inkml:definitions>
  <inkml:trace contextRef="#ctx0" brushRef="#br0">70400.000 47950.000 609,'-2.000'-24.000'-5,"-3.000"4.000"8,-3.000 3.000 11,-2.000 3.000 9,-1.000 9.000 7,3.000 16.000 5,3.000 15.000 3,4.000 17.000 6,-1.000 7.000-2,-3.000 0.000-7,-3.000 0.000-6,-2.000 0.000-6,-1.000 3.000-6,3.000 6.000-2,3.000 7.000-3,4.000 6.000-4,-1.000 4.000-1,-3.000 4.000-1,-3.000 3.000-2,-2.000 3.000 0,-3.000 4.000-1,1.000 7.000-1,-1.000 6.000-1,1.000 7.000-1,-1.000 4.000-1,1.000 3.000-2,-1.000 3.000-4,1.000 4.000-1,-1.000-4.000-5,1.000-9.000-5,-1.000-10.000-6,1.000-8.000-6,1.000-11.000-4,3.000-8.000-4,3.000-10.000-3,4.000-9.000-3,1.000-10.000 1,0.000-9.000 8,0.000-10.000 7,0.000-8.000 7,1.000-8.000 3,4.000-2.000-2,3.000-3.000-1,3.000-3.000-1</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3"/>
    </inkml:context>
    <inkml:brush xml:id="br0">
      <inkml:brushProperty name="width" value="0.0228752661496401" units="cm"/>
      <inkml:brushProperty name="height" value="0.0228752661496401" units="cm"/>
      <inkml:brushProperty name="color" value="#f2395b"/>
      <inkml:brushProperty name="ignorePressure" value="0"/>
    </inkml:brush>
  </inkml:definitions>
  <inkml:trace contextRef="#ctx0" brushRef="#br0">71550.000 48550.000 641,'0.000'-24.000'1,"0.000"4.000"3,0.000 3.000 2,0.000 3.000 3,-4.000 4.000 5,-5.000 7.000 6,-7.000 6.000 6,-5.000 7.000 7,-6.000 4.000 1,-3.000 3.000-4,-3.000 3.000-4,-2.000 4.000-5,-6.000 2.000-3,-6.000 4.000-3,-6.000 3.000-3,-6.000 3.000-3,-6.000 1.000-2,-2.000 1.000-2,-3.000-1.000-1,-3.000 1.000-1,-1.000-1.000-1,4.000 1.000-2,3.000-1.000 0,3.000 1.000-2,4.000-3.000-1,7.000-2.000 0,6.000-3.000 0,7.000-3.000 0,5.000-4.000 0,7.000-3.000 2,6.000-3.000 0,7.000-2.000 2,7.000-3.000 1,9.000 1.000 1,10.000-1.000 3,10.000 1.000 0,7.000 1.000 2,6.000 3.000 1,7.000 3.000-1,6.000 4.000 2,4.000 2.000-2,4.000 4.000-1,3.000 3.000-2,3.000 3.000-2,-1.000 1.000-1,-2.000 1.000-2,-3.000-1.000 0,-3.000 1.000-3,-2.000-1.000-1,0.000 1.000-2,0.000-1.000-1,0.000 1.000-3,-4.000-3.000-1,-5.000-2.000-1,-7.000-3.000-1,-5.000-3.000 0,-3.000-6.000-4,4.000-5.000-8,3.000-7.000-6,3.000-5.000-7,-1.000-6.000-2,-2.000-3.000 2,-3.000-3.000 2,-3.000-2.000 3,-4.000-5.000 3,-3.000-2.000 2,-3.000-3.000 1,-2.000-3.000 4</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3"/>
    </inkml:context>
    <inkml:brush xml:id="br0">
      <inkml:brushProperty name="width" value="0.0221759490668774" units="cm"/>
      <inkml:brushProperty name="height" value="0.0221759490668774" units="cm"/>
      <inkml:brushProperty name="color" value="#f2395b"/>
      <inkml:brushProperty name="ignorePressure" value="0"/>
    </inkml:brush>
  </inkml:definitions>
  <inkml:trace contextRef="#ctx0" brushRef="#br0">72250.000 48200.000 661,'0.000'-16.000'7,"0.000"19.000"14,0.000 19.000 14,0.000 19.000 15,0.000 10.000 1,0.000 4.000-9,0.000 3.000-9,0.000 3.000-10,0.000 1.000-5,0.000 1.000-1,0.000-1.000-2,0.000 1.000 0,-2.000 1.000-5,-3.000 3.000-9,-3.000 3.000-8,-2.000 4.000-10,-1.000-1.000-6,3.000-3.000-5,3.000-3.000-3,4.000-2.000-5,-1.000-9.000-3,-3.000-12.000-2,-3.000-13.000-2,-2.000-12.000-2,-1.000-12.000 3,3.000-8.000 6,3.000-10.000 6,4.000-9.000 8</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3"/>
    </inkml:context>
    <inkml:brush xml:id="br0">
      <inkml:brushProperty name="width" value="0.019119568169117" units="cm"/>
      <inkml:brushProperty name="height" value="0.019119568169117" units="cm"/>
      <inkml:brushProperty name="color" value="#f2395b"/>
      <inkml:brushProperty name="ignorePressure" value="0"/>
    </inkml:brush>
  </inkml:definitions>
  <inkml:trace contextRef="#ctx0" brushRef="#br0">72300.000 48950.000 767,'0.000'-46.000'0,"0.000"10.000"1,0.000 10.000 1,0.000 9.000 1,3.000 2.000 3,6.000-2.000 6,7.000-3.000 5,6.000-3.000 6,4.000-1.000 3,4.000 4.000-1,3.000 3.000 0,3.000 3.000-1,1.000 3.000-2,1.000 3.000-4,-1.000 3.000-4,1.000 4.000-5,-3.000 2.000-4,-2.000 4.000-4,-3.000 3.000-5,-3.000 3.000-4,-2.000 1.000-5,0.000 1.000-3,0.000-1.000-3,0.000 1.000-4,-2.000-1.000-4,-3.000 1.000-3,-3.000-1.000-3,-2.000 1.000-4,-3.000-3.000 1,1.000-2.000 2,-1.000-3.000 3,1.000-3.000 3</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4"/>
    </inkml:context>
    <inkml:brush xml:id="br0">
      <inkml:brushProperty name="width" value="0.0245262291282415" units="cm"/>
      <inkml:brushProperty name="height" value="0.0245262291282415" units="cm"/>
      <inkml:brushProperty name="color" value="#f2395b"/>
      <inkml:brushProperty name="ignorePressure" value="0"/>
    </inkml:brush>
  </inkml:definitions>
  <inkml:trace contextRef="#ctx0" brushRef="#br0">73200.000 47950.000 597,'0.000'-46.000'-2,"0.000"10.000"3,0.000 10.000 5,0.000 9.000 3,0.000 7.000 6,0.000 7.000 7,0.000 6.000 6,0.000 7.000 7,0.000 8.000 1,0.000 14.000-4,0.000 11.000-4,0.000 14.000-5,-2.000 5.000-2,-3.000 1.000-1,-3.000-1.000-2,-2.000 1.000-1,-5.000 7.000-1,-2.000 16.000-1,-3.000 15.000 0,-3.000 17.000 0,-1.000 7.000-2,4.000 0.000-4,3.000 0.000-2,3.000 0.000-4,3.000-2.000-4,3.000-3.000-7,3.000-3.000-6,4.000-2.000-7,1.000-11.000-6,0.000-15.000-6,0.000-15.000-5,0.000-16.000-6,1.000-13.000-2,4.000-9.000 2,3.000-10.000 2,3.000-8.000 2,1.000-11.000 3,1.000-8.000 5,-1.000-10.000 3,1.000-9.000 5</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5"/>
    </inkml:context>
    <inkml:brush xml:id="br0">
      <inkml:brushProperty name="width" value="0.0256863087415695" units="cm"/>
      <inkml:brushProperty name="height" value="0.0256863087415695" units="cm"/>
      <inkml:brushProperty name="color" value="#f2395b"/>
      <inkml:brushProperty name="ignorePressure" value="0"/>
    </inkml:brush>
  </inkml:definitions>
  <inkml:trace contextRef="#ctx0" brushRef="#br0">73950.000 48500.000 570,'21.000'-68.000'5,"-5.000"17.000"4,-7.000 15.000 4,-5.000 16.000 5,-6.000 10.000 4,-3.000 7.000 4,-3.000 6.000 5,-2.000 7.000 4,-5.000 8.000 0,-2.000 14.000-4,-3.000 11.000-5,-3.000 14.000-4,-4.000 5.000-4,-3.000 1.000-1,-3.000-1.000-2,-2.000 1.000-2,-1.000-3.000-1,3.000-2.000-2,3.000-3.000 0,4.000-3.000-2,4.000-4.000-2,6.000-3.000-3,7.000-3.000-2,6.000-2.000-3,6.000-6.000-4,6.000-6.000-7,7.000-6.000-7,6.000-6.000-6,4.000-6.000-3,4.000-2.000 0,3.000-3.000 2,3.000-3.000 1,3.000-4.000 1,3.000-3.000 3,3.000-3.000 1,4.000-2.000 2,-3.000-3.000 2,-5.000 1.000 5,-7.000-1.000 3,-5.000 1.000 4,-4.000 1.000 3,0.000 3.000 6,0.000 3.000 3,0.000 4.000 5,-4.000 8.000 6,-5.000 17.000 8,-7.000 15.000 8,-5.000 16.000 9,-4.000 7.000 0,0.000 1.000-8,0.000-1.000-7,0.000 1.000-7,0.000-4.000-5,0.000-6.000-3,0.000-6.000-1,0.000-6.000-2,0.000-6.000-3,0.000-2.000-3,0.000-3.000-2,0.000-3.000-4,7.000-12.000-1,17.000-18.000-1,15.000-19.000-1,16.000-18.000 0,5.000-14.000-2,-2.000-5.000-3,-3.000-7.000-4,-3.000-5.000-3,-2.000-4.000-2,0.000 0.000 2,0.000 0.000 1,0.000 0.000 2,-5.000 1.000 2,-9.000 4.000 3,-10.000 3.000 4,-8.000 3.000 4,-8.000 4.000 3,-2.000 7.000 2,-3.000 6.000 1,-3.000 7.000 2,-6.000 5.000 2,-5.000 7.000 0,-7.000 6.000 0,-5.000 7.000 1,-6.000 4.000 0,-3.000 3.000-3,-3.000 3.000-2,-2.000 4.000-1,-1.000 1.000-1,3.000 0.000 0,3.000 0.000 1,4.000 0.000 0,7.000 1.000-5,13.000 4.000-11,12.000 3.000-13,13.000 3.000-11,4.000 1.000-3,-3.000 1.000 6,-3.000-1.000 5,-2.000 1.000 6,-3.000 4.000 4,1.000 9.000 2,-1.000 10.000 3,1.000 10.000 2,-3.000 5.000 3,-2.000 4.000 2,-3.000 3.000 3,-3.000 3.000 1,-2.000-4.000 3,0.000-8.000 2,0.000-10.000 1,0.000-9.000 3,0.000-5.000-1,0.000 0.000-2,0.000 0.000-2,0.000 0.000-2,3.000-4.000 0,6.000-5.000-1,7.000-7.000 1,6.000-5.000 0,4.000-1.000 0,4.000 6.000 0,3.000 7.000-1,3.000 6.000 1,-2.000 4.000-1,-6.000 4.000 2,-6.000 3.000 1,-6.000 3.000 1,-6.000 1.000 4,-2.000 1.000 8,-3.000-1.000 7,-3.000 1.000 8,-2.000 1.000 3,0.000 3.000 0,0.000 3.000-1,0.000 4.000-1,0.000 1.000-3,0.000 0.000-4,0.000 0.000-5,0.000 0.000-5,0.000 1.000-4,0.000 4.000 0,0.000 3.000-2,0.000 3.000-1,-4.000 3.000-3,-5.000 3.000-5,-7.000 3.000-4,-5.000 4.000-4,-9.000 1.000-4,-9.000 0.000-4,-10.000 0.000-3,-8.000 0.000-3,-11.000 0.000-2,-8.000 0.000 3,-10.000 0.000 1,-9.000 0.000 2,-4.000-5.000-1,4.000-9.000-4,3.000-10.000-4,3.000-8.000-4,9.000-11.000-3,16.000-8.000-3,15.000-10.000-2,17.000-9.000-3</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33250.000 56250.000,'0.000'-50.000,"50.000"-50.000,0.000 0.000,-100.000 200.000,0.000 0.000,-50.000 175.000,0.000 0.000,-25.000 50.000,0.000 0.000,100.000-125.000,0.000 0.000,75.000-175.000,0.000 0.000,125.000-25.000,0.000 0.000,75.000-125.000,0.000 0.000,-75.000 25.000,0.000 0.000,-125.000 75.000,0.000 0.000,-25.000 0.000</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5"/>
    </inkml:context>
    <inkml:brush xml:id="br0">
      <inkml:brushProperty name="width" value="0.0228383261710405" units="cm"/>
      <inkml:brushProperty name="height" value="0.0228383261710405" units="cm"/>
      <inkml:brushProperty name="color" value="#f2395b"/>
      <inkml:brushProperty name="ignorePressure" value="0"/>
    </inkml:brush>
  </inkml:definitions>
  <inkml:trace contextRef="#ctx0" brushRef="#br0">75850.000 48950.000 642,'3.000'-24.000'30,"6.000"4.000"0,7.000 3.000 1,6.000 3.000 1,6.000 3.000 1,6.000 3.000 2,7.000 3.000 3,6.000 4.000 2,7.000 2.000-3,10.000 4.000-10,10.000 3.000-10,9.000 3.000-10,6.000 3.000-7,3.000 3.000-7,3.000 3.000-7,4.000 4.000-7,-3.000 1.000-1,-5.000 0.000 3,-7.000 0.000 4,-5.000 0.000 5,-12.000-2.000-8,-16.000-3.000-16,-15.000-3.000-18,-15.000-2.000-17</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5"/>
    </inkml:context>
    <inkml:brush xml:id="br0">
      <inkml:brushProperty name="width" value="0.0252443328499794" units="cm"/>
      <inkml:brushProperty name="height" value="0.0252443328499794" units="cm"/>
      <inkml:brushProperty name="color" value="#f2395b"/>
      <inkml:brushProperty name="ignorePressure" value="0"/>
    </inkml:brush>
  </inkml:definitions>
  <inkml:trace contextRef="#ctx0" brushRef="#br0">76600.000 48350.000 580,'-2.000'-46.000'47,"-3.000"10.000"-5,-3.000 10.000-2,-2.000 9.000-4,-1.000 12.000-3,3.000 16.000-3,3.000 15.000-4,4.000 17.000-2,1.000 14.000-3,0.000 17.000-2,0.000 15.000 0,0.000 16.000-2,-2.000 12.000-3,-3.000 9.000-3,-3.000 10.000-3,-2.000 10.000-5,-3.000 7.000 0,1.000 6.000 3,-1.000 7.000 2,1.000 6.000 2,1.000-10.000-8,3.000-24.000-18,3.000-26.000-20,4.000-24.000-19,-1.000-20.000-9,-3.000-11.000-1,-3.000-14.000 1,-2.000-11.000-1</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5"/>
    </inkml:context>
    <inkml:brush xml:id="br0">
      <inkml:brushProperty name="width" value="0.0238442048430443" units="cm"/>
      <inkml:brushProperty name="height" value="0.0238442048430443" units="cm"/>
      <inkml:brushProperty name="color" value="#f2395b"/>
      <inkml:brushProperty name="ignorePressure" value="0"/>
    </inkml:brush>
  </inkml:definitions>
  <inkml:trace contextRef="#ctx0" brushRef="#br0">78400.000 48350.000 615,'1.000'-25.000'2,"4.000"0.000"5,3.000 0.000 5,3.000 0.000 4,1.000 6.000 7,1.000 13.000 7,-1.000 12.000 9,1.000 13.000 6,-1.000 12.000 2,1.000 13.000-6,-1.000 12.000-7,1.000 13.000-7,-4.000 9.000-5,-6.000 6.000-5,-6.000 7.000-4,-6.000 6.000-6,-6.000 4.000-4,-2.000 4.000-4,-3.000 3.000-2,-3.000 3.000-3,-1.000-5.000-7,4.000-12.000-8,3.000-13.000-9,3.000-12.000-8</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6"/>
    </inkml:context>
    <inkml:brush xml:id="br0">
      <inkml:brushProperty name="width" value="0.0202947091311216" units="cm"/>
      <inkml:brushProperty name="height" value="0.0202947091311216" units="cm"/>
      <inkml:brushProperty name="color" value="#f2395b"/>
      <inkml:brushProperty name="ignorePressure" value="0"/>
    </inkml:brush>
  </inkml:definitions>
  <inkml:trace contextRef="#ctx0" brushRef="#br0">78400.000 49100.000 722,'25.000'-49.000'-8,"0.000"4.000"1,0.000 3.000 0,0.000 3.000 2,0.000 4.000 0,0.000 7.000 1,0.000 6.000 2,0.000 7.000 0,3.000 2.000 8,6.000 1.000 12,7.000-1.000 13,6.000 1.000 14,3.000 2.000 4,0.000 7.000-3,0.000 6.000-3,0.000 7.000-3,-2.000 0.000-11,-3.000-2.000-19,-3.000-3.000-18,-2.000-3.000-19,-6.000-1.000-11,-6.000 4.000-6,-6.000 3.000-5,-6.000 3.000-5,-4.000-2.000 1,1.000-6.000 9,-1.000-6.000 8,1.000-6.000 8</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6"/>
    </inkml:context>
    <inkml:brush xml:id="br0">
      <inkml:brushProperty name="width" value="0.0254275612533092" units="cm"/>
      <inkml:brushProperty name="height" value="0.0254275612533092" units="cm"/>
      <inkml:brushProperty name="color" value="#f2395b"/>
      <inkml:brushProperty name="ignorePressure" value="0"/>
    </inkml:brush>
  </inkml:definitions>
  <inkml:trace contextRef="#ctx0" brushRef="#br0">79300.000 48250.000 576,'0.000'-46.000'2,"0.000"10.000"5,0.000 10.000 3,0.000 9.000 5,0.000 9.000 7,0.000 9.000 10,0.000 10.000 11,0.000 10.000 10,0.000 10.000 1,0.000 13.000-8,0.000 12.000-9,0.000 13.000-9,-2.000 9.000-7,-3.000 6.000-2,-3.000 7.000-4,-2.000 6.000-4,-1.000 6.000-4,3.000 6.000-5,3.000 7.000-7,4.000 6.000-4,1.000-1.000-9,0.000-5.000-11,0.000-7.000-10,0.000-5.000-11,1.000-15.000-6,4.000-22.000-1,3.000-22.000-2,3.000-21.000-1</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6"/>
    </inkml:context>
    <inkml:brush xml:id="br0">
      <inkml:brushProperty name="width" value="0.0310892648994923" units="cm"/>
      <inkml:brushProperty name="height" value="0.0310892648994923" units="cm"/>
      <inkml:brushProperty name="color" value="#f2395b"/>
      <inkml:brushProperty name="ignorePressure" value="0"/>
    </inkml:brush>
  </inkml:definitions>
  <inkml:trace contextRef="#ctx0" brushRef="#br0">80850.000 48400.000 471,'-25.000'-24.000'2,"0.000"4.000"3,0.000 3.000 3,0.000 3.000 3,-4.000 1.000 5,-5.000 1.000 6,-7.000-1.000 6,-5.000 1.000 6,-1.000 4.000 2,6.000 9.000-3,7.000 10.000-3,6.000 10.000-4,1.000 8.000-2,-3.000 10.000-4,-3.000 10.000-4,-2.000 9.000-2,-1.000 6.000-3,3.000 3.000-2,3.000 3.000-1,4.000 4.000-1,2.000 1.000-1,4.000 0.000-1,3.000 0.000-2,3.000 0.000-1,3.000 1.000-2,3.000 4.000-4,3.000 3.000-4,4.000 3.000-4,5.000-7.000-3,10.000-15.000-1,10.000-15.000 0,9.000-16.000-1,7.000-13.000-2,7.000-9.000-6,6.000-10.000-3,7.000-8.000-5,4.000-15.000-1,3.000-19.000 1,3.000-18.000 1,4.000-19.000 3,1.000-13.000 1,0.000-6.000 5,0.000-6.000 3,0.000-6.000 4,-4.000-2.000 2,-5.000 3.000 1,-7.000 3.000 1,-5.000 4.000 1,-6.000 4.000 4,-3.000 6.000 7,-3.000 7.000 6,-2.000 6.000 8,-6.000 6.000 5,-6.000 6.000 4,-6.000 7.000 3,-6.000 6.000 4,-4.000 4.000 3,1.000 4.000 1,-1.000 3.000 2,1.000 3.000 1,-3.000 15.000 4,-2.000 29.000 6,-3.000 28.000 5,-3.000 28.000 6,-4.000 18.000-4,-3.000 10.000-12,-3.000 10.000-12,-2.000 9.000-13,-1.000 10.000-7,3.000 14.000-4,3.000 11.000-4,4.000 14.000-3,1.000 2.000-7,0.000-6.000-13,0.000-6.000-11,0.000-6.000-11,1.000-7.000-7,4.000-6.000-1,3.000-6.000-2,3.000-6.000-1,1.000-15.000 1,1.000-21.000 2,-1.000-22.000 3,1.000-22.000 3</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7"/>
    </inkml:context>
    <inkml:brush xml:id="br0">
      <inkml:brushProperty name="width" value="0.0205568261444569" units="cm"/>
      <inkml:brushProperty name="height" value="0.0205568261444569" units="cm"/>
      <inkml:brushProperty name="color" value="#f2395b"/>
      <inkml:brushProperty name="ignorePressure" value="0"/>
    </inkml:brush>
  </inkml:definitions>
  <inkml:trace contextRef="#ctx0" brushRef="#br0">82800.000 48500.000 713,'1.000'-24.000'4,"4.000"4.000"7,3.000 3.000 7,3.000 3.000 8,6.000 1.000 5,9.000 1.000 1,10.000-1.000 2,10.000 1.000 2,7.000 1.000-2,6.000 3.000-9,7.000 3.000-7,6.000 4.000-8,4.000 1.000-5,4.000 0.000-3,3.000 0.000-2,3.000 0.000-3,-4.000 1.000-5,-8.000 4.000-7,-10.000 3.000-7,-9.000 3.000-6,-9.000 1.000-6,-5.000 1.000-3,-7.000-1.000-4,-5.000 1.000-4,-8.000-1.000 1,-5.000 1.000 5,-7.000-1.000 5,-5.000 1.000 5</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7"/>
    </inkml:context>
    <inkml:brush xml:id="br0">
      <inkml:brushProperty name="width" value="0.0185644123703241" units="cm"/>
      <inkml:brushProperty name="height" value="0.0185644123703241" units="cm"/>
      <inkml:brushProperty name="color" value="#f2395b"/>
      <inkml:brushProperty name="ignorePressure" value="0"/>
    </inkml:brush>
  </inkml:definitions>
  <inkml:trace contextRef="#ctx0" brushRef="#br0">82950.000 49050.000 790,'-24.000'0.000'0,"4.000"0.000"0,3.000 0.000 0,3.000 0.000 0,1.000 0.000 3,1.000 0.000 8,-1.000 0.000 7,1.000 0.000 7,10.000 0.000 4,22.000 0.000-1,22.000 0.000-1,23.000 0.000 0,11.000 3.000-5,4.000 6.000-8,3.000 7.000-9,3.000 6.000-7,3.000 4.000-10,3.000 4.000-9,3.000 3.000-9,4.000 3.000-8,-9.000-1.000-6,-18.000-2.000 2,-19.000-3.000-1,-18.000-3.000 1</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8"/>
    </inkml:context>
    <inkml:brush xml:id="br0">
      <inkml:brushProperty name="width" value="0.0200814548879862" units="cm"/>
      <inkml:brushProperty name="height" value="0.0200814548879862" units="cm"/>
      <inkml:brushProperty name="color" value="#f2395b"/>
      <inkml:brushProperty name="ignorePressure" value="0"/>
    </inkml:brush>
  </inkml:definitions>
  <inkml:trace contextRef="#ctx0" brushRef="#br0">82600.000 49200.000 730,'-21.000'0.000'7,"10.000"0.000"14,10.000 0.000 14,9.000 0.000 14,9.000 0.000 2,9.000 0.000-11,10.000 0.000-11,10.000 0.000-11,2.000 0.000-8,-3.000 0.000-3,-3.000 0.000-4,-2.000 0.000-5,3.000 4.000-6,14.000 10.000-10,11.000 10.000-10,14.000 9.000-9,-3.000-1.000-8,-15.000-8.000-2,-15.000-10.000-2,-16.000-9.000-3</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9"/>
    </inkml:context>
    <inkml:brush xml:id="br0">
      <inkml:brushProperty name="width" value="0.0245878621935844" units="cm"/>
      <inkml:brushProperty name="height" value="0.0245878621935844" units="cm"/>
      <inkml:brushProperty name="color" value="#f2395b"/>
      <inkml:brushProperty name="ignorePressure" value="0"/>
    </inkml:brush>
  </inkml:definitions>
  <inkml:trace contextRef="#ctx0" brushRef="#br0">85850.000 47750.000 596,'-22.000'-19.000'14,"6.000"13.000"13,7.000 12.000 12,6.000 13.000 12,3.000 7.000 2,0.000 4.000-9,0.000 3.000-8,0.000 3.000-8,-2.000 7.000-5,-3.000 14.000-2,-3.000 11.000-2,-2.000 14.000-2,-3.000 5.000-3,1.000 1.000-4,-1.000-1.000-4,1.000 1.000-5,-3.000 8.000-5,-2.000 20.000-7,-3.000 18.000-9,-3.000 20.000-6,-1.000 0.000-5,4.000-15.000-1,3.000-15.000-2,3.000-16.000 0,1.000-10.000-3,1.000-3.000-2,-1.000-3.000-2,1.000-2.000-2,1.000-12.000 1,3.000-19.000 6,3.000-18.000 6,4.000-19.000 6</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3"/>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33800.000 56550.000,'-100.000'-150.000,"50.000"150.000,0.000 0.000,0.000 100.000,0.000 0.000,-25.000 150.000,0.000 0.000,0.000 200.000,0.000 0.000,0.000 0.000,0.000 0.000,50.000-325.000,0.000 0.000,0.000 0.000</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49"/>
    </inkml:context>
    <inkml:brush xml:id="br0">
      <inkml:brushProperty name="width" value="0.0223550703376532" units="cm"/>
      <inkml:brushProperty name="height" value="0.0223550703376532" units="cm"/>
      <inkml:brushProperty name="color" value="#f2395b"/>
      <inkml:brushProperty name="ignorePressure" value="0"/>
    </inkml:brush>
  </inkml:definitions>
  <inkml:trace contextRef="#ctx0" brushRef="#br0">86800.000 48250.000 656,'-25.000'0.000'79,"0.000"0.000"-15,0.000 0.000-15,0.000 0.000-14,-4.000 4.000-9,-5.000 10.000-5,-7.000 10.000-3,-5.000 9.000-5,-6.000 2.000-2,-3.000-2.000-2,-3.000-3.000-2,-2.000-3.000-2,-3.000-1.000-1,1.000 4.000-2,-1.000 3.000-2,1.000 3.000 0,2.000-1.000-4,7.000-2.000-3,6.000-3.000-4,7.000-3.000-4,5.000-4.000-1,7.000-3.000 2,6.000-3.000 1,7.000-2.000 2,4.000 0.000 3,3.000 7.000 3,3.000 6.000 4,4.000 7.000 4,7.000 2.000 3,13.000 1.000 3,12.000-1.000 2,13.000 1.000 2,6.000-1.000 0,0.000 1.000-3,0.000-1.000-5,0.000 1.000-2,1.000-1.000-4,4.000 1.000-3,3.000-1.000-3,3.000 1.000-2,-1.000-1.000-4,-2.000 1.000-5,-3.000-1.000-5,-3.000 1.000-5,-6.000-4.000-4,-5.000-6.000 0,-7.000-6.000-1,-5.000-6.000-1,-8.000-4.000 2,-5.000 1.000 3,-7.000-1.000 6,-5.000 1.000 3,-3.000-3.000 2,4.000-2.000 0,3.000-3.000-1,3.000-3.000 0</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0"/>
    </inkml:context>
    <inkml:brush xml:id="br0">
      <inkml:brushProperty name="width" value="0.026587987318635" units="cm"/>
      <inkml:brushProperty name="height" value="0.026587987318635" units="cm"/>
      <inkml:brushProperty name="color" value="#f2395b"/>
      <inkml:brushProperty name="ignorePressure" value="0"/>
    </inkml:brush>
  </inkml:definitions>
  <inkml:trace contextRef="#ctx0" brushRef="#br0">87850.000 48550.000 551,'-46.000'-68.000'10,"10.000"17.000"-1,10.000 15.000 0,9.000 16.000 0,1.000 7.000 3,-6.000 1.000 6,-6.000-1.000 7,-6.000 1.000 7,-2.000 2.000 0,3.000 7.000-5,3.000 6.000-4,4.000 7.000-5,1.000 7.000-3,0.000 9.000-3,0.000 10.000-2,0.000 10.000-1,0.000 10.000-3,0.000 13.000 1,0.000 12.000-1,0.000 13.000 0,3.000 2.000-1,6.000-5.000-1,7.000-7.000-2,6.000-5.000-1,4.000-8.000 0,4.000-5.000 0,3.000-7.000 0,3.000-5.000 1,4.000-9.000-1,7.000-9.000-3,6.000-10.000-2,7.000-8.000-2,4.000-8.000-3,3.000-2.000-4,3.000-3.000-3,4.000-3.000-5,4.000-9.000-2,6.000-11.000-1,7.000-14.000-2,6.000-11.000 0,3.000-14.000-1,0.000-11.000 2,0.000-14.000 1,0.000-11.000 1,-2.000-7.000 2,-3.000 0.000 3,-3.000 0.000 1,-2.000 0.000 3,-6.000 3.000 3,-6.000 6.000 4,-6.000 7.000 4,-6.000 6.000 4,-7.000 9.000 1,-6.000 13.000-2,-6.000 12.000 0,-6.000 13.000-1,-6.000 7.000 3,-2.000 4.000 9,-3.000 3.000 7,-3.000 3.000 9,-4.000 7.000 7,-3.000 14.000 7,-3.000 11.000 7,-2.000 14.000 6,-3.000 8.000 0,1.000 7.000-8,-1.000 6.000-7,1.000 7.000-9,-1.000 7.000-5,1.000 9.000-4,-1.000 10.000-3,1.000 10.000-5,1.000 5.000-4,3.000 4.000-6,3.000 3.000-4,4.000 3.000-6,2.000-2.000-7,4.000-6.000-9,3.000-6.000-8,3.000-6.000-10,1.000-10.000-6,1.000-12.000-4,-1.000-13.000-4,1.000-12.000-4,-1.000-12.000 3,1.000-8.000 8,-1.000-10.000 9,1.000-9.000 8</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1"/>
    </inkml:context>
    <inkml:brush xml:id="br0">
      <inkml:brushProperty name="width" value="0.0192364957183599" units="cm"/>
      <inkml:brushProperty name="height" value="0.0192364957183599" units="cm"/>
      <inkml:brushProperty name="color" value="#f2395b"/>
      <inkml:brushProperty name="ignorePressure" value="0"/>
    </inkml:brush>
  </inkml:definitions>
  <inkml:trace contextRef="#ctx0" brushRef="#br0">89100.000 48600.000 762,'45.000'-44.000'0,"-9.000"13.000"0,-10.000 12.000 0,-8.000 13.000 0,0.000 4.000 7,14.000-3.000 13,11.000-3.000 14,14.000-2.000 14,7.000-1.000 1,3.000 3.000-12,3.000 3.000-12,4.000 4.000-11,1.000 1.000-10,0.000 0.000-11,0.000 0.000-9,0.000 0.000-9,-5.000 1.000-5,-9.000 4.000 3,-10.000 3.000 1,-8.000 3.000 3</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1"/>
    </inkml:context>
    <inkml:brush xml:id="br0">
      <inkml:brushProperty name="width" value="0.0242808107286692" units="cm"/>
      <inkml:brushProperty name="height" value="0.0242808107286692" units="cm"/>
      <inkml:brushProperty name="color" value="#f2395b"/>
      <inkml:brushProperty name="ignorePressure" value="0"/>
    </inkml:brush>
  </inkml:definitions>
  <inkml:trace contextRef="#ctx0" brushRef="#br0">89850.000 48100.000 604,'-2.000'-24.000'0,"-3.000"4.000"3,-3.000 3.000 1,-2.000 3.000 2,-5.000 1.000 4,-2.000 1.000 6,-3.000-1.000 7,-3.000 1.000 5,-1.000 7.000 5,4.000 16.000 4,3.000 15.000 3,3.000 17.000 3,1.000 10.000-1,1.000 6.000-7,-1.000 7.000-7,1.000 6.000-7,-1.000 7.000-6,1.000 10.000-6,-1.000 10.000-7,1.000 9.000-5,-1.000 4.000-8,1.000 1.000-10,-1.000-1.000-10,1.000 1.000-10,2.000-9.000-1,7.000-15.000 4,6.000-15.000 5,7.000-16.000 6</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1"/>
    </inkml:context>
    <inkml:brush xml:id="br0">
      <inkml:brushProperty name="width" value="0.0255873166024685" units="cm"/>
      <inkml:brushProperty name="height" value="0.0255873166024685" units="cm"/>
      <inkml:brushProperty name="color" value="#f2395b"/>
      <inkml:brushProperty name="ignorePressure" value="0"/>
    </inkml:brush>
  </inkml:definitions>
  <inkml:trace contextRef="#ctx0" brushRef="#br0">91300.000 48000.000 573,'1.000'-27.000'3,"4.000"-3.000"8,3.000-3.000 6,3.000-2.000 7,1.000 8.000 8,1.000 22.000 10,-1.000 22.000 9,1.000 23.000 9,-4.000 13.000-2,-6.000 6.000-12,-6.000 7.000-12,-6.000 6.000-13,-6.000 4.000-9,-2.000 4.000-3,-3.000 3.000-4,-3.000 3.000-4,-2.000-1.000-6,0.000-2.000-9,0.000-3.000-8,0.000-3.000-10,1.000-6.000-7,4.000-5.000-7,3.000-7.000-7,3.000-5.000-7</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1"/>
    </inkml:context>
    <inkml:brush xml:id="br0">
      <inkml:brushProperty name="width" value="0.0200239662081003" units="cm"/>
      <inkml:brushProperty name="height" value="0.0200239662081003" units="cm"/>
      <inkml:brushProperty name="color" value="#f2395b"/>
      <inkml:brushProperty name="ignorePressure" value="0"/>
    </inkml:brush>
  </inkml:definitions>
  <inkml:trace contextRef="#ctx0" brushRef="#br0">91300.000 48450.000 732,'46.000'-47.000'20,"-5.000"6.000"3,-7.000 7.000 2,-5.000 6.000 3,-4.000 4.000 0,0.000 4.000 0,0.000 3.000-2,0.000 3.000-1,1.000 3.000-2,4.000 3.000-5,3.000 3.000-5,3.000 4.000-5,-1.000 1.000-5,-2.000 0.000-9,-3.000 0.000-7,-3.000 0.000-8,-4.000 1.000-2,-3.000 4.000 6,-3.000 3.000 3,-2.000 3.000 6</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1"/>
    </inkml:context>
    <inkml:brush xml:id="br0">
      <inkml:brushProperty name="width" value="0.0285455640405416" units="cm"/>
      <inkml:brushProperty name="height" value="0.0285455640405416" units="cm"/>
      <inkml:brushProperty name="color" value="#f2395b"/>
      <inkml:brushProperty name="ignorePressure" value="0"/>
    </inkml:brush>
  </inkml:definitions>
  <inkml:trace contextRef="#ctx0" brushRef="#br0">91950.000 47600.000 513,'0.000'-27.000'4,"0.000"-3.000"6,0.000-3.000 7,0.000-2.000 7,0.000 5.000 6,0.000 16.000 4,0.000 15.000 6,0.000 17.000 6,0.000 13.000-1,0.000 13.000-6,0.000 12.000-5,0.000 13.000-5,-2.000 6.000-4,-3.000 0.000-2,-3.000 0.000-3,-2.000 0.000-3,-3.000 3.000-2,1.000 6.000-3,-1.000 7.000-3,1.000 6.000-3,-3.000 3.000-1,-2.000 0.000-3,-3.000 0.000-2,-3.000 0.000-1,-1.000 0.000-5,4.000 0.000-6,3.000 0.000-6,3.000 0.000-6,1.000-7.000-4,1.000-11.000 0,-1.000-14.000-2,1.000-11.000 0,1.000-11.000-6,3.000-5.000-9,3.000-7.000-11,4.000-5.000-9,1.000-9.000 1,0.000-9.000 14,0.000-10.000 12,0.000-8.000 13</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2"/>
    </inkml:context>
    <inkml:brush xml:id="br0">
      <inkml:brushProperty name="width" value="0.0290580615401268" units="cm"/>
      <inkml:brushProperty name="height" value="0.0290580615401268" units="cm"/>
      <inkml:brushProperty name="color" value="#f2395b"/>
      <inkml:brushProperty name="ignorePressure" value="0"/>
    </inkml:brush>
  </inkml:definitions>
  <inkml:trace contextRef="#ctx0" brushRef="#br0">91950.000 48800.000 504,'71.000'-91.000'5,"-5.000"19.000"-1,-7.000 19.000-2,-5.000 19.000-1,-8.000 10.000 7,-5.000 4.000 12,-7.000 3.000 14,-5.000 3.000 12,-6.000 4.000 5,-3.000 7.000-8,-3.000 6.000-6,-2.000 7.000-7,-5.000 8.000-5,-2.000 14.000-4,-3.000 11.000-4,-3.000 14.000-3,-7.000 7.000-4,-9.000 3.000-1,-10.000 3.000-3,-8.000 4.000-1,-3.000-3.000-4,7.000-5.000-3,6.000-7.000-5,7.000-5.000-4,11.000-14.000-10,20.000-18.000-13,18.000-19.000-14,20.000-18.000-15,14.000-17.000-1,14.000-11.000 11,11.000-14.000 10,14.000-11.000 10,2.000-6.000 7,-6.000 4.000 4,-6.000 3.000 2,-6.000 3.000 3,-10.000 4.000 5,-12.000 7.000 7,-13.000 6.000 8,-12.000 7.000 6,-15.000 8.000 15,-15.000 14.000 20,-15.000 11.000 21,-16.000 14.000 21,-8.000 10.000 1,0.000 9.000-15,0.000 10.000-17,0.000 10.000-16,1.000 4.000-10,4.000 0.000-6,3.000 0.000-5,3.000 0.000-6,3.000 4.000-3,3.000 10.000-3,3.000 10.000-2,4.000 9.000-1,1.000-2.000-5,0.000-12.000-3,0.000-13.000-5,0.000-12.000-5,4.000-10.000-4,10.000-6.000-4,10.000-6.000-4,9.000-6.000-4,6.000-10.000-2,3.000-12.000 0,3.000-13.000-1,4.000-12.000 1,4.000-15.000 2,6.000-15.000 6,7.000-15.000 5,6.000-16.000 5,-2.000-7.000 4,-9.000 4.000 4,-10.000 3.000 5,-8.000 3.000 3,-11.000 6.000 3,-8.000 9.000 3,-10.000 10.000 3,-9.000 10.000 3,-9.000 5.000 1,-5.000 4.000 0,-7.000 3.000-1,-5.000 3.000 0,-6.000 6.000-3,-3.000 9.000-3,-3.000 10.000-3,-2.000 10.000-4,-8.000 8.000-5,-8.000 10.000-8,-10.000 10.000-7,-9.000 9.000-8,2.000 1.000-5,17.000-6.000-3,15.000-6.000-4,16.000-6.000-3</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2"/>
    </inkml:context>
    <inkml:brush xml:id="br0">
      <inkml:brushProperty name="width" value="0.0227212756872177" units="cm"/>
      <inkml:brushProperty name="height" value="0.0227212756872177" units="cm"/>
      <inkml:brushProperty name="color" value="#f2395b"/>
      <inkml:brushProperty name="ignorePressure" value="0"/>
    </inkml:brush>
  </inkml:definitions>
  <inkml:trace contextRef="#ctx0" brushRef="#br0">95100.000 48400.000 645,'-2.000'-24.000'0,"-3.000"4.000"0,-3.000 3.000 0,-2.000 3.000 0,-1.000 1.000 3,3.000 1.000 5,3.000-1.000 6,4.000 1.000 5,11.000 1.000 8,23.000 3.000 11,22.000 3.000 10,22.000 4.000 10,8.000 2.000-1,-2.000 4.000-16,-3.000 3.000-14,-3.000 3.000-14,1.000-1.000-12,6.000-2.000-5,7.000-3.000-7,6.000-3.000-7,1.000-2.000-5,-3.000 0.000-5,-3.000 0.000-4,-2.000 0.000-4,-9.000 0.000-2,-12.000 0.000-2,-13.000 0.000 0,-12.000 0.000-1,-10.000 0.000 2,-6.000 0.000 5,-6.000 0.000 4,-6.000 0.000 4</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2"/>
    </inkml:context>
    <inkml:brush xml:id="br0">
      <inkml:brushProperty name="width" value="0.0271142702549696" units="cm"/>
      <inkml:brushProperty name="height" value="0.0271142702549696" units="cm"/>
      <inkml:brushProperty name="color" value="#f2395b"/>
      <inkml:brushProperty name="ignorePressure" value="0"/>
    </inkml:brush>
  </inkml:definitions>
  <inkml:trace contextRef="#ctx0" brushRef="#br0">96100.000 47650.000 540,'-25.000'-4.000'5,"0.000"-5.000"8,0.000-7.000 10,0.000-5.000 8,1.000 5.000 7,4.000 19.000 5,3.000 19.000 5,3.000 19.000 6,-1.000 15.000-2,-2.000 13.000-9,-3.000 12.000-8,-3.000 13.000-9,-4.000 9.000-6,-3.000 6.000-5,-3.000 7.000-6,-2.000 6.000-5,-1.000 3.000-6,3.000 0.000-7,3.000 0.000-9,4.000 0.000-7,4.000-4.000-7,6.000-5.000-9,7.000-7.000-8,6.000-5.000-9,3.000-14.000-1,0.000-18.000 3,0.000-19.000 4,0.000-18.000 3</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38400.000 57500.000,'-50.000'-100.000,"100.000"100.000,0.000 0.000,100.000 0.000,0.000 0.000,150.000 0.000,0.000 0.000,0.000 0.000,0.000 0.000,275.000-75.000,0.000 0.000,-125.000 25.000,0.000 0.000,-125.000 75.000,0.000 0.000,-150.000 50.000,0.000 0.000,-50.000-25.000,0.000 0.000,-75.000-25.000</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3"/>
    </inkml:context>
    <inkml:brush xml:id="br0">
      <inkml:brushProperty name="width" value="0.0295830257236958" units="cm"/>
      <inkml:brushProperty name="height" value="0.0295830257236958" units="cm"/>
      <inkml:brushProperty name="color" value="#f2395b"/>
      <inkml:brushProperty name="ignorePressure" value="0"/>
    </inkml:brush>
  </inkml:definitions>
  <inkml:trace contextRef="#ctx0" brushRef="#br0">98200.000 47800.000 495,'1.000'-25.000'2,"4.000"0.000"2,3.000 0.000 4,3.000 0.000 3,-4.000 1.000 5,-8.000 4.000 9,-10.000 3.000 8,-9.000 3.000 9,-12.000 9.000 3,-11.000 16.000-2,-14.000 15.000-3,-11.000 17.000-3,-9.000 10.000-2,-3.000 6.000-6,-3.000 7.000-4,-2.000 6.000-6,-3.000 1.000-2,1.000-3.000-4,-1.000-3.000-2,1.000-2.000-3,5.000-5.000-2,14.000-2.000 1,11.000-3.000 1,14.000-3.000 0,10.000-4.000-3,9.000-3.000-9,10.000-3.000-8,10.000-2.000-7,13.000-8.000-9,19.000-8.000-8,19.000-10.000-9,19.000-9.000-7,12.000-9.000-2,6.000-5.000 5,7.000-7.000 4,6.000-5.000 4,-4.000-3.000 6,-11.000 4.000 6,-14.000 3.000 5,-11.000 3.000 6,-7.000 1.000 3,0.000 1.000 2,0.000-1.000 1,0.000 1.000 2,-7.000 4.000 11,-11.000 9.000 20,-14.000 10.000 19,-11.000 10.000 21,-9.000 5.000 7,-3.000 4.000-6,-3.000 3.000-7,-2.000 3.000-6,-1.000 1.000-6,3.000 1.000-6,3.000-1.000-6,4.000 1.000-6,1.000-1.000-6,0.000 1.000-4,0.000-1.000-4,0.000 1.000-5,3.000-1.000-2,6.000 1.000-4,7.000-1.000-1,6.000 1.000-2,3.000-3.000-2,0.000-2.000 2,0.000-3.000 0,0.000-3.000 1,4.000-6.000-5,10.000-5.000-8,10.000-7.000-9,9.000-5.000-9,1.000-9.000-3,-6.000-9.000 5,-6.000-10.000 4,-6.000-8.000 5,-6.000-9.000 2,-2.000-6.000 4,-3.000-6.000 3,-3.000-6.000 3,-2.000-4.000 1,0.000 1.000-1,0.000-1.000 1,0.000 1.000-1,0.000-1.000 1,0.000 1.000 4,0.000-1.000 3,0.000 1.000 4,0.000 4.000 1,0.000 9.000 2,0.000 10.000 1,0.000 10.000 1,-4.000 4.000 1,-5.000 0.000-1,-7.000 0.000 0,-5.000 0.000 0,-8.000 3.000 0,-5.000 6.000 1,-7.000 7.000 0,-5.000 6.000 1,-4.000 3.000-3,0.000 0.000-3,0.000 0.000-5,0.000 0.000-5,0.000 0.000-1,0.000 0.000 3,0.000 0.000 1,0.000 0.000 3,0.000 0.000 1,0.000 0.000 2,0.000 0.000 0,0.000 0.000 2,-2.000 0.000 0,-3.000 0.000 1,-3.000 0.000-1,-2.000 0.000-1,-3.000 0.000 0,1.000 0.000-1,-1.000 0.000-3,1.000 0.000-1,1.000 0.000 0,3.000 0.000 0,3.000 0.000 0,4.000 0.000 2,2.000 6.000-5,4.000 13.000-8,3.000 12.000-10,3.000 13.000-7,3.000 2.000-7,3.000-5.000-4,3.000-7.000-2,4.000-5.000-4</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4"/>
    </inkml:context>
    <inkml:brush xml:id="br0">
      <inkml:brushProperty name="width" value="0.0252920184284449" units="cm"/>
      <inkml:brushProperty name="height" value="0.0252920184284449" units="cm"/>
      <inkml:brushProperty name="color" value="#f2395b"/>
      <inkml:brushProperty name="ignorePressure" value="0"/>
    </inkml:brush>
  </inkml:definitions>
  <inkml:trace contextRef="#ctx0" brushRef="#br0">99300.000 48650.000 579,'96.000'-24.000'36,"-5.000"4.000"7,-7.000 3.000 7,-5.000 3.000 8,-9.000 6.000-2,-9.000 9.000-9,-10.000 10.000-9,-8.000 10.000-9,-11.000 7.000-8,-8.000 6.000-4,-10.000 7.000-4,-9.000 6.000-5,-10.000 7.000-4,-9.000 10.000-4,-10.000 10.000-4,-8.000 9.000-5,-9.000 4.000-2,-6.000 1.000 1,-6.000-1.000-1,-6.000 1.000 0,1.000-6.000 0,9.000-8.000-1,10.000-10.000 1,10.000-9.000-1,5.000-7.000 1,4.000-3.000 1,3.000-3.000 1,3.000-2.000 1,6.000-6.000 0,9.000-6.000 0,10.000-6.000-2,10.000-6.000 0,10.000-6.000-1,13.000-2.000 2,12.000-3.000-1,13.000-3.000 1,9.000-2.000-1,6.000 0.000-5,7.000 0.000-5,6.000 0.000-3,3.000-2.000-4,0.000-3.000-3,0.000-3.000-2,0.000-2.000-2,-10.000-5.000 1,-18.000-2.000 5,-19.000-3.000 4,-18.000-3.000 5</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4"/>
    </inkml:context>
    <inkml:brush xml:id="br0">
      <inkml:brushProperty name="width" value="0.0211300943046808" units="cm"/>
      <inkml:brushProperty name="height" value="0.0211300943046808" units="cm"/>
      <inkml:brushProperty name="color" value="#f2395b"/>
      <inkml:brushProperty name="ignorePressure" value="0"/>
    </inkml:brush>
  </inkml:definitions>
  <inkml:trace contextRef="#ctx0" brushRef="#br0">101950.000 47950.000 694,'23.000'4.000'44,"-3.000"10.000"-4,-3.000 10.000-2,-2.000 9.000-4,-5.000 17.000-3,-2.000 25.000-2,-3.000 25.000-1,-3.000 25.000-3,-2.000 12.000-5,0.000 1.000-8,0.000-1.000-7,0.000 1.000-9,0.000-3.000-8,0.000-2.000-9,0.000-3.000-8,0.000-3.000-10,-2.000-9.000-4,-3.000-11.000 2,-3.000-14.000 2,-2.000-11.000 0,-3.000-17.000 5,1.000-18.000 4,-1.000-19.000 7,1.000-18.000 4,-1.000-9.000 4,1.000 4.000 0,-1.000 3.000 0,1.000 3.000 1</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4"/>
    </inkml:context>
    <inkml:brush xml:id="br0">
      <inkml:brushProperty name="width" value="0.0187463033944368" units="cm"/>
      <inkml:brushProperty name="height" value="0.0187463033944368" units="cm"/>
      <inkml:brushProperty name="color" value="#f2395b"/>
      <inkml:brushProperty name="ignorePressure" value="0"/>
    </inkml:brush>
  </inkml:definitions>
  <inkml:trace contextRef="#ctx0" brushRef="#br0">102200.000 47750.000 782,'21.000'-90.000'19,"-5.000"23.000"-2,-7.000 22.000-2,-5.000 22.000-3,-8.000 12.000 2,-5.000 3.000 5,-7.000 3.000 5,-5.000 4.000 6,-9.000 8.000-2,-9.000 17.000-8,-10.000 15.000-6,-8.000 16.000-9,-11.000 7.000-6,-8.000 1.000-6,-10.000-1.000-7,-9.000 1.000-6,5.000-7.000-1,23.000-12.000 4,22.000-13.000 4,22.000-12.000 3,8.000-7.000-3,-2.000 1.000-13,-3.000-1.000-13,-3.000 1.000-13</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0:54"/>
    </inkml:context>
    <inkml:brush xml:id="br0">
      <inkml:brushProperty name="width" value="0.0211445763707161" units="cm"/>
      <inkml:brushProperty name="height" value="0.0211445763707161" units="cm"/>
      <inkml:brushProperty name="color" value="#f2395b"/>
      <inkml:brushProperty name="ignorePressure" value="0"/>
    </inkml:brush>
  </inkml:definitions>
  <inkml:trace contextRef="#ctx0" brushRef="#br0">102250.000 47700.000 693,'25.000'-21.000'30,"0.000"10.000"-5,0.000 10.000-5,0.000 9.000-3,1.000 6.000 1,4.000 3.000 7,3.000 3.000 8,3.000 4.000 7,-2.000 4.000-1,-6.000 6.000-9,-6.000 7.000-11,-6.000 6.000-9,-6.000-1.000-12,-2.000-5.000-14,-3.000-7.000-16,-3.000-5.000-14</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2:27"/>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87000.000 31100.000 1000,'0.000'-27.000'-5,"0.000"-3.000"-10,0.000-3.000-10,0.000-2.000-10,0.000-1.000-1,0.000 3.000 6,0.000 3.000 7,0.000 4.000 6,1.000 1.000 5,4.000 0.000 3,3.000 0.000 3,3.000 0.000 3,-1.000-2.000 1,-2.000-3.000 2,-3.000-3.000 0,-3.000-2.000 2,-2.000-1.000 0,0.000 3.000 1,0.000 3.000-1,0.000 4.000 1,0.000 1.000-1,0.000 0.000 1,0.000 0.000 0,0.000 0.000 0,-4.000 3.000-1,-5.000 6.000 0,-7.000 7.000-1,-5.000 6.000 0,-4.000 3.000-1,0.000 0.000 0,0.000 0.000 0,0.000 0.000 1,-2.000 3.000-1,-3.000 6.000 0,-3.000 7.000-1,-2.000 6.000 1,-5.000 3.000-1,-2.000 0.000 1,-3.000 0.000 0,-3.000 0.000-1,-2.000 1.000 1,0.000 4.000 0,0.000 3.000 0,0.000 3.000 0,0.000 4.000 1,0.000 7.000-1,0.000 6.000 0,0.000 7.000 0,3.000 0.000 1,6.000-2.000-1,7.000-3.000 0,6.000-3.000 0,6.000-4.000 0,6.000-3.000 0,7.000-3.000 0,6.000-2.000 0,3.000-3.000 0,0.000 1.000 0,0.000-1.000 0,0.000 1.000 0,0.000-3.000 0,0.000-2.000 0,0.000-3.000 0,0.000-3.000 0,3.000-2.000 0,6.000 0.000 0,7.000 0.000 0,6.000 0.000 0,3.000 1.000 0,0.000 4.000 0,0.000 3.000 0,0.000 3.000 0,1.000-2.000 0,4.000-6.000 0,3.000-6.000 0,3.000-6.000 0,4.000-4.000 0,7.000 1.000 0,6.000-1.000 0,7.000 1.000 0,0.000-3.000 0,-2.000-2.000 0,-3.000-3.000 0,-3.000-3.000 0,-1.000-4.000 0,4.000-3.000 0,3.000-3.000 0,3.000-2.000 0,1.000-3.000 0,1.000 1.000 0,-1.000-1.000 0,1.000 1.000 0,1.000-4.000 0,3.000-6.000 0,3.000-6.000 0,4.000-6.000 0,2.000-6.000 0,4.000-2.000 0,3.000-3.000 0,3.000-3.000 0,3.000-2.000 0,3.000 0.000 1,3.000 0.000-1,4.000 0.000 0,-4.000 1.000 1,-9.000 4.000-1,-10.000 3.000 1,-8.000 3.000-1,-6.000-2.000 0,1.000-6.000 0,-1.000-6.000 0,1.000-6.000 1,-3.000-4.000-1,-2.000 1.000 0,-3.000-1.000 0,-3.000 1.000 0,-1.000-3.000 0,4.000-2.000 1,3.000-3.000-1,3.000-3.000 1,-2.000-1.000 0,-6.000 4.000-1,-6.000 3.000 1,-6.000 3.000-1,-6.000 3.000 0,-2.000 3.000 0,-3.000 3.000 0,-3.000 4.000 0,-4.000 2.000 0,-3.000 4.000 0,-3.000 3.000 1,-2.000 3.000-1,-6.000 3.000-1,-6.000 3.000 1,-6.000 3.000 0,-6.000 4.000 0,-7.000 2.000 0,-6.000 4.000 0,-6.000 3.000 0,-6.000 3.000 0,-10.000 1.000 0,-12.000 1.000 0,-13.000-1.000 0,-12.000 1.000 0,-10.000 1.000 0,-6.000 3.000 0,-6.000 3.000 0,-6.000 4.000 1,-4.000 1.000-1,1.000 0.000 1,-1.000 0.000 0,1.000 0.000 0,-1.000 1.000 1,1.000 4.000-1,-1.000 3.000 0,1.000 3.000 0,1.000 1.000 0,3.000 1.000 0,3.000-1.000-1,4.000 1.000 1,4.000-3.000-1,6.000-2.000 0,7.000-3.000 1,6.000-3.000-1,3.000 1.000 0,0.000 6.000 0,0.000 7.000 0,0.000 6.000 0,1.000 7.000 0,4.000 10.000-2,3.000 10.000 0,3.000 9.000 0,-4.000 10.000-2,-8.000 14.000 1,-10.000 11.000 0,-9.000 14.000-1,4.000-3.000 1,19.000-15.000 0,19.000-15.000 1,19.000-16.000 1,7.000-8.000-1,-3.000 0.000-2,-3.000 0.000-2,-2.000 0.000-2</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2:2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54900.000 47350.000 1000,'-44.000'-24.000'-4,"13.000"4.000"-5,12.000 3.000-8,13.000 3.000-5,1.000 1.000-4,-9.000 1.000-1,-10.000-1.000 0,-8.000 1.000 0,-1.000-1.000 2,9.000 1.000 5,10.000-1.000 6,10.000 1.000 6,4.000-1.000 3,0.000 1.000 1,0.000-1.000 1,0.000 1.000 1</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2:2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32550.000 46600.000 1000,'-5.000'-71.000'-5,"-9.000"10.000"-7,-10.000 10.000-8,-8.000 9.000-9,-4.000 9.000-1,3.000 9.000 5,3.000 10.000 6,4.000 10.000 4,-3.000 4.000 5,-5.000 0.000 2,-7.000 0.000 3,-5.000 0.000 3,-4.000 3.000 2,0.000 6.000 1,0.000 7.000-1,0.000 6.000 1,0.000 4.000 1,0.000 4.000 0,0.000 3.000-1,0.000 3.000 1,0.000 4.000 0,0.000 7.000-1,0.000 6.000 0,0.000 7.000-1,1.000 4.000 0,4.000 3.000 0,3.000 3.000 0,3.000 4.000 0,3.000 1.000-1,3.000 0.000 1,3.000 0.000-1,4.000 0.000 0,2.000-2.000 0,4.000-3.000 1,3.000-3.000-1,3.000-2.000 0,4.000-3.000 1,7.000 1.000-1,6.000-1.000 1,7.000 1.000-1,5.000-4.000 1,7.000-6.000 0,6.000-6.000 0,7.000-6.000 0,2.000-6.000 0,1.000-2.000 0,-1.000-3.000 0,1.000-3.000 0,1.000-2.000 0,3.000 0.000 0,3.000 0.000 0,4.000 0.000 0,1.000-2.000 0,0.000-3.000 0,0.000-3.000 0,0.000-2.000 0,1.000-5.000 0,4.000-2.000 0,3.000-3.000 0,3.000-3.000 0,-1.000-2.000 0,-2.000 0.000 0,-3.000 0.000 0,-3.000 0.000 0,-2.000-4.000 0,0.000-5.000 0,0.000-7.000 0,0.000-5.000 0,0.000-6.000 0,0.000-3.000 0,0.000-3.000 0,0.000-2.000 0,-2.000-8.000 0,-3.000-8.000 0,-3.000-10.000 0,-2.000-9.000 0,-1.000-7.000 0,3.000-3.000 0,3.000-3.000 0,4.000-2.000 0,2.000-6.000 0,4.000-6.000 0,3.000-6.000 0,3.000-6.000 0,-1.000-4.000 0,-2.000 1.000 0,-3.000-1.000 0,-3.000 1.000 0,-2.000 2.000 0,0.000 7.000 0,0.000 6.000 0,0.000 7.000 0,-4.000 5.000-1,-5.000 7.000 1,-7.000 6.000 0,-5.000 7.000-1,-6.000 7.000 1,-3.000 9.000-1,-3.000 10.000 1,-2.000 10.000 0,-11.000 5.000-1,-15.000 4.000 1,-15.000 3.000-1,-16.000 3.000 1,-12.000 3.000 0,-5.000 3.000 0,-7.000 3.000 0,-5.000 4.000 0,-6.000 5.000 0,-3.000 10.000 0,-3.000 10.000-1,-2.000 9.000 1,-3.000 7.000-1,1.000 7.000 0,-1.000 6.000 1,1.000 7.000 0,1.000 0.000-1,3.000-2.000 0,3.000-3.000 0,4.000-3.000-1,4.000-2.000 0,6.000 0.000 0,7.000 0.000-1,6.000 0.000 0,7.000-4.000 0,10.000-5.000-1,10.000-7.000-1,9.000-5.000 0,7.000-8.000-1,7.000-5.000 1,6.000-7.000 1,7.000-5.000 1</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2:2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32550.000 46400.000 1000,'-4.000'29.000'-4,"-5.000"10.000"-7,-7.000 10.000-8,-5.000 9.000-7,-4.000 2.000-1,0.000-2.000 4,0.000-3.000 5,0.000-3.000 4,-2.000 2.000 4,-3.000 10.000 3,-3.000 10.000 2,-2.000 9.000 4,-5.000 4.000 0,-2.000 1.000 1,-3.000-1.000 1,-3.000 1.000-1,2.000-3.000 1,10.000-2.000 0,10.000-3.000 0,9.000-3.000 0,4.000-2.000 0,1.000 0.000-1,-1.000 0.000 0,1.000 0.000-2,-1.000 6.000 1,1.000 13.000-2,-1.000 12.000 1,1.000 13.000-1,1.000 10.000-1,3.000 10.000 1,3.000 10.000-1,4.000 9.000-1,1.000-10.000 0,0.000-28.000 0,0.000-28.000-2,0.000-27.000 0,0.000-17.000 0,0.000-3.000 1,0.000-3.000 1,0.000-2.000 2</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2:30"/>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35850.000 47800.000 1000,'23.000'0.000'0,"-3.000"0.000"0,-3.000 0.000 0,-2.000 0.000 0,8.000-4.000-6,22.000-5.000-12,22.000-7.000-11,23.000-5.000-12,10.000-6.000-1,0.000-3.000 10,0.000-3.000 10,0.000-2.000 10,3.000-3.000 5,6.000 1.000 2,7.000-1.000 2,6.000 1.000 1,6.000 1.000 0,6.000 3.000 2,7.000 3.000-1,6.000 4.000 1,3.000 2.000 0,0.000 4.000 1,0.000 3.000-1,0.000 3.000 0,3.000 3.000 0,6.000 3.000 0,7.000 3.000 0,6.000 4.000 0,6.000 1.000 0,6.000 0.000 0,7.000 0.000 0,6.000 0.000 0,3.000-2.000 0,0.000-3.000 1,0.000-3.000-1,0.000-2.000 0,-4.000-3.000 0,-5.000 1.000 0,-7.000-1.000 1,-5.000 1.000-1,-1.000-3.000 1,6.000-2.000-1,7.000-3.000 1,6.000-3.000-1,1.000-1.000 0,-3.000 4.000 0,-3.000 3.000 0,-2.000 3.000 1,-8.000 3.000-1,-8.000 3.000 0,-10.000 3.000 0,-9.000 4.000 0,-2.000-1.000 0,6.000-3.000 0,7.000-3.000 0,6.000-2.000 0,3.000-3.000 0,0.000 1.000 0,0.000-1.000 0,0.000 1.000-1,0.000-1.000 1,0.000 1.000 0,0.000-1.000 0,0.000 1.000 0,-2.000-1.000 0,-3.000 1.000 0,-3.000-1.000 0,-2.000 1.000 0,-5.000-3.000 0,-2.000-2.000 0,-3.000-3.000 0,-3.000-3.000 0,1.000-6.000 0,6.000-5.000 0,7.000-7.000 0,6.000-5.000 0,1.000-1.000 0,-3.000 6.000 0,-3.000 7.000 0,-2.000 6.000 0,-5.000 4.000 0,-2.000 4.000 0,-3.000 3.000 0,-3.000 3.000 0,-2.000 1.000 0,0.000 1.000 0,0.000-1.000 0,0.000 1.000 0,1.000 1.000 0,4.000 3.000 0,3.000 3.000 0,3.000 4.000 0,1.000 2.000 0,1.000 4.000 0,-1.000 3.000 0,1.000 3.000 0,-1.000-1.000 0,1.000-2.000 0,-1.000-3.000 0,1.000-3.000 0,-1.000-4.000 0,1.000-3.000 0,-1.000-3.000 0,1.000-2.000 0,2.000-5.000 0,7.000-2.000 0,6.000-3.000 0,7.000-3.000 0,0.000 1.000 0,-2.000 6.000 0,-3.000 7.000 0,-3.000 6.000 0,-2.000 3.000 0,0.000 0.000 0,0.000 0.000 0,0.000 0.000 0,0.000 1.000-1,0.000 4.000 1,0.000 3.000-1,0.000 3.000-1,-2.000 3.000 0,-3.000 3.000 1,-3.000 3.000-1,-2.000 4.000 1,-20.000-1.000-1,-34.000-3.000 1,-35.000-3.000 0,-33.000-2.000 0,-17.000-3.000 1,4.000 1.000-1,3.000-1.000-1,3.000 1.000 0</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4"/>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43150.000 56150.000,'0.000'50.000,"75.000"0.000,0.000 0.000,50.000 25.000,0.000 0.000,0.000 50.000,0.000 0.000,0.000 0.000,0.000 0.000,-75.000 25.000,0.000 0.000,-25.000 25.000,0.000 0.000,-100.000-25.000,0.000 0.000,-125.000 75.000,0.000 0.000,0.000-75.000,0.000 0.000,125.000-75.000,0.000 0.000,0.000-50.000</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2:3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71350.000 50900.000 1000,'-2.000'-22.000'-86,"-3.000"6.000"22,-3.000 7.000 21,-2.000 6.000 23</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0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65300.000 46800.000 1000,'1.000'-22.000'-7,"4.000"6.000"-11,3.000 7.000-12,3.000 6.000-12,1.000 4.000-2,1.000 4.000 10,-1.000 3.000 10,1.000 3.000 9,-1.000 1.000 6,1.000 1.000 3,-1.000-1.000 1,1.000 1.000 2,1.000 2.000 1,3.000 7.000 1,3.000 6.000 0,4.000 7.000 0,2.000-3.000 1,4.000-8.000 0,3.000-10.000 0,3.000-9.000 0,-1.000-5.000 0,-2.000 0.000 0,-3.000 0.000 0,-3.000 0.000 0</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1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81950.000 29100.000 1000,'0.000'-24.000'-5,"0.000"4.000"-10,0.000 3.000-9,0.000 3.000-10,0.000 1.000-2,0.000 1.000 7,0.000-1.000 7,0.000 1.000 6,0.000 2.000 5,0.000 7.000 2,0.000 6.000 3,0.000 7.000 1,0.000 2.000 2,0.000 1.000 1,0.000-1.000 1,0.000 1.000 0,-2.000-3.000 0,-3.000-2.000 1,-3.000-3.000-1,-2.000-3.000 1,-1.000-1.000 0,3.000 4.000 0,3.000 3.000 0,4.000 3.000 0,-1.000-1.000 0,-3.000-2.000 0,-3.000-3.000 0,-2.000-3.000 0,-1.000-4.000 0,3.000-3.000 0,3.000-3.000 0,4.000-2.000 0,1.000-3.000 0,0.000 1.000 0,0.000-1.000 0,0.000 1.000 0,1.000 1.000 0,4.000 3.000 0,3.000 3.000 0,3.000 4.000 0,-1.000 2.000 0,-2.000 4.000 0,-3.000 3.000-1,-3.000 3.000 1,-2.000-2.000-1,0.000-6.000 0,0.000-6.000-1,0.000-6.000-1,0.000-4.000 0,0.000 1.000 0,0.000-1.000 1,0.000 1.000 1</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18"/>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82000.000 28850.000 1000,'0.000'45.000'-6,"0.000"-9.000"-12,0.000-10.000-12,0.000-8.000-11,-2.000-6.000-2,-3.000 1.000 9,-3.000-1.000 11,-2.000 1.000 8,-3.000-1.000 7,1.000 1.000 0,-1.000-1.000 3,1.000 1.000 1</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2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81500.000 29350.000 1000,'-22.000'-47.000'-85,"6.000"6.000"24,7.000 7.000 22,6.000 6.000 22,3.000 4.000 13,0.000 4.000 1,0.000 3.000 1,0.000 3.000 2,1.000-1.000 1,4.000-2.000-1,3.000-3.000 2,3.000-3.000-1,1.000 1.000 0,1.000 6.000 1,-1.000 7.000-1,1.000 6.000 0,-3.000 6.000-1,-2.000 6.000 0,-3.000 7.000-1,-3.000 6.000 0,-1.000 1.000-1,4.000-3.000 0,3.000-3.000 1,3.000-2.000-1,-1.000-3.000 1,-2.000 1.000 0,-3.000-1.000 1,-3.000 1.000-1,-2.000-1.000 1,0.000 1.000-1,0.000-1.000 0,0.000 1.000 0,-2.000-1.000 1,-3.000 1.000-1,-3.000-1.000 0,-2.000 1.000 0,-3.000-3.000 1,1.000-2.000 0,-1.000-3.000-1,1.000-3.000 1,-1.000-2.000 1,1.000 0.000-1,-1.000 0.000 0,1.000 0.000 0,1.000-4.000 1,3.000-5.000-1,3.000-7.000 0,4.000-5.000 0,2.000-3.000 0,4.000 4.000 0,3.000 3.000 1,3.000 3.000-1,1.000-1.000 0,1.000-2.000 0,-1.000-3.000-1,1.000-3.000 1,-1.000-1.000 0,1.000 4.000 0,-1.000 3.000 0,1.000 3.000 0,-1.000 3.000 0,1.000 3.000-1,-1.000 3.000 1,1.000 4.000 0,-1.000 1.000 0,1.000 0.000 0,-1.000 0.000 0,1.000 0.000 0,-3.000 1.000 0,-2.000 4.000 0,-3.000 3.000 0,-3.000 3.000 0,-2.000 1.000 0,0.000 1.000 0,0.000-1.000 0,0.000 1.000 0,0.000 1.000 0,0.000 3.000 0,0.000 3.000 1,0.000 4.000-1,-2.000-3.000 0,-3.000-5.000 0,-3.000-7.000 0,-2.000-5.000 0,-3.000-3.000 0,1.000 4.000 0,-1.000 3.000 0,1.000 3.000 0,-1.000-1.000 0,1.000-2.000 0,-1.000-3.000 0,1.000-3.000 0,2.000-6.000 0,7.000-5.000-1,6.000-7.000 1,7.000-5.000 0,0.000-3.000-1,-2.000 4.000 1,-3.000 3.000-1,-3.000 3.000 0,-1.000 1.000-1,4.000 1.000 1,3.000-1.000 0,3.000 1.000 1,-1.000-1.000-1,-2.000 1.000 1,-3.000-1.000 0,-3.000 1.000-1,-1.000 1.000 1,4.000 3.000 0,3.000 3.000 0,3.000 4.000 0,1.000 1.000 1,1.000 0.000-1,-1.000 0.000 1,1.000 0.000-1,-3.000 3.000 0,-2.000 6.000 0,-3.000 7.000 0,-3.000 6.000 0,-2.000 1.000 0,0.000-3.000 0,0.000-3.000 0,0.000-2.000 0,0.000-1.000 0,0.000 3.000 0,0.000 3.000 0,0.000 4.000 1,0.000-1.000-1,0.000-3.000 0,0.000-3.000 1,0.000-2.000-1,-2.000-5.000 1,-3.000-2.000 0,-3.000-3.000 1,-2.000-3.000 0,-3.000-2.000-1,1.000 0.000 1,-1.000 0.000-1,1.000 0.000 0,-1.000-2.000 0,1.000-3.000 1,-1.000-3.000-1,1.000-2.000 0,1.000-5.000 0,3.000-2.000 0,3.000-3.000-1,4.000-3.000 0,2.000-1.000 0,4.000 4.000-1,3.000 3.000 0,3.000 3.000 0,1.000 1.000-1,1.000 1.000 1,-1.000-1.000 0,1.000 1.000 0,-1.000 1.000 0,1.000 3.000 1,-1.000 3.000-1,1.000 4.000 0,-3.000-1.000 1,-2.000-3.000-1,-3.000-3.000 0,-3.000-2.000 1,-1.000-1.000 0,4.000 3.000-1,3.000 3.000 1,3.000 4.000 0,1.000 1.000 0,1.000 0.000 1,-1.000 0.000-1,1.000 0.000 0,-1.000 0.000 0,1.000 0.000 1,-1.000 0.000-1,1.000 0.000 0,-3.000 1.000 0,-2.000 4.000 1,-3.000 3.000-1,-3.000 3.000 0,-4.000 3.000 0,-3.000 3.000 0,-3.000 3.000 0,-2.000 4.000 1,-3.000-1.000-1,1.000-3.000 0,-1.000-3.000 0,1.000-2.000 0,-3.000-3.000 0,-2.000 1.000 1,-3.000-1.000-1,-3.000 1.000 1,-1.000-3.000-1,4.000-2.000 0,3.000-3.000 1,3.000-3.000-1,3.000-4.000 0,3.000-3.000 1,3.000-3.000-1,4.000-2.000 1,1.000-5.000 0,0.000-2.000-1,0.000-3.000 0,0.000-3.000 0,3.000-4.000 0,6.000-3.000 0,7.000-3.000-1,6.000-2.000 0,1.000 0.000 0,-3.000 7.000 0,-3.000 6.000 1,-2.000 7.000-1,-1.000 0.000 0,3.000-2.000 1,3.000-3.000 0,4.000-3.000-1,-1.000-1.000 1,-3.000 4.000 0,-3.000 3.000 0,-2.000 3.000 0,-3.000 3.000 0,1.000 3.000 0,-1.000 3.000 0,1.000 4.000 0,-1.000 2.000 0,1.000 4.000 0,-1.000 3.000 0,1.000 3.000 0,-3.000 4.000 0,-2.000 7.000 1,-3.000 6.000 0,-3.000 7.000 0,-2.000 2.000 0,0.000 1.000-1,0.000-1.000 1,0.000 1.000 0,-2.000-3.000-1,-3.000-2.000 1,-3.000-3.000 0,-2.000-3.000 0,-5.000-2.000 1,-2.000 0.000-1,-3.000 0.000 0,-3.000 0.000 0,-1.000-2.000 0,4.000-3.000-1,3.000-3.000 1,3.000-2.000-1,-1.000-3.000 0,-2.000 1.000 0,-3.000-1.000 0,-3.000 1.000 0,-1.000-3.000 1,4.000-2.000-1,3.000-3.000 0,3.000-3.000 0,3.000-4.000 0,3.000-3.000 0,3.000-3.000 0,4.000-2.000 0,1.000-5.000-1,0.000-2.000 1,0.000-3.000 0,0.000-3.000-1,1.000-4.000 1,4.000-3.000-1,3.000-3.000-1,3.000-2.000-1,1.000-1.000 0,1.000 3.000 0,-1.000 3.000 0,1.000 4.000 0,-1.000 1.000 1,1.000 0.000 0,-1.000 0.000 0,1.000 0.000 0,-1.000 1.000 1,1.000 4.000-1,-1.000 3.000 1,1.000 3.000-1,-1.000 1.000 1,1.000 1.000 0,-1.000-1.000 2,1.000 1.000 1,-1.000 1.000 0,1.000 3.000 0,-1.000 3.000 0,1.000 4.000 0,-3.000 4.000-1,-2.000 6.000 1,-3.000 7.000-1,-3.000 6.000 1,-2.000 6.000-1,0.000 6.000 1,0.000 7.000-1,0.000 6.000-1,0.000 1.000 1,0.000-3.000-1,0.000-3.000 1,0.000-2.000-1,-4.000-5.000 0,-5.000-2.000 0,-7.000-3.000 1,-5.000-3.000-1,-4.000-4.000 0,0.000-3.000 0,0.000-3.000 0,0.000-2.000-1,1.000-3.000 1,4.000 1.000 0,3.000-1.000 0,3.000 1.000 1,3.000-4.000-1,3.000-6.000 1,3.000-6.000-1,4.000-6.000 0,1.000-7.000 0,0.000-6.000 0,0.000-6.000 1,0.000-6.000-1,4.000-4.000 0,10.000 1.000 0,10.000-1.000 0,9.000 1.000 0,2.000 1.000 0,-2.000 3.000-1,-3.000 3.000-1,-3.000 4.000 0,-4.000 1.000 0,-3.000 0.000 0,-3.000 0.000 1,-2.000 0.000 0,-3.000 3.000 0,1.000 6.000 1,-1.000 7.000-1,1.000 6.000 1,-3.000 4.000 0,-2.000 4.000 0,-3.000 3.000 0,-3.000 3.000 1,-4.000 4.000-1,-3.000 7.000 1,-3.000 6.000-1,-2.000 7.000 1,-3.000 0.000-1,1.000-2.000 0,-1.000-3.000 1,1.000-3.000-1,-1.000-4.000 0,1.000-3.000 0,-1.000-3.000 0,1.000-2.000 0,-1.000-3.000 0,1.000 1.000 0,-1.000-1.000 0,1.000 1.000 0</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2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82200.000 29300.000 1000,'-4.000'48.000'-7,"-5.000"-3.000"-11,-7.000-3.000-12,-5.000-2.000-12,-1.000-5.000-1,6.000-2.000 9,7.000-3.000 10,6.000-3.000 10,1.000-4.000 5,-3.000-3.000 2,-3.000-3.000 3,-2.000-2.000 1,-1.000-3.000 1,3.000 1.000 1,3.000-1.000 0,4.000 1.000 0,-1.000-3.000 1,-3.000-2.000-1,-3.000-3.000 1,-2.000-3.000-1</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21"/>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82000.000 29750.000 1000,'-2.000'67.000'-76,"-3.000"-16.000"18,-3.000-15.000 17,-2.000-15.000 18,-1.000-9.000 10,3.000 1.000 3,3.000-1.000 3,4.000 1.000 2</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2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81850.000 31600.000 1000,'-44.000'134.000'-42,"13.000"-31.000"4,12.000-31.000 2,13.000-31.000 3,6.000-18.000 5,0.000-3.000 6,0.000-3.000 6,0.000-2.000 7,0.000-3.000 3,0.000 1.000 2,0.000-1.000 1,0.000 1.000 1</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2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82550.000 27450.000 1000,'0.000'-68.000'-4,"0.000"17.000"-5,0.000 15.000-6,0.000 16.000-6,-2.000 4.000-3,-3.000-6.000-2,-3.000-6.000-1,-2.000-6.000-2,-3.000 1.000 3,1.000 9.000 6,-1.000 10.000 6,1.000 10.000 5</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25"/>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82450.000 27100.000 1000,'-2.000'-22.000'-86,"-3.000"6.000"22,-3.000 7.000 22,-2.000 6.000 21,-3.000 3.000 13,1.000 0.000 1,-1.000 0.000 2,1.000 0.000 2,1.000 1.000 2,3.000 4.000-1,3.000 3.000 1,4.000 3.000 1,1.000 1.000-1,0.000 1.000 1,0.000-1.000 0,0.000 1.000 0,-2.000-3.000 0,-3.000-2.000 0,-3.000-3.000-1,-2.000-3.000 1</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12-12T07:34:15"/>
    </inkml:context>
    <inkml:brush xml:id="br0">
      <inkml:brushProperty name="width" value="0.0730158761143684" units="cm"/>
      <inkml:brushProperty name="height" value="0.0730158761143684" units="cm"/>
      <inkml:brushProperty name="color" value="#f2395b"/>
      <inkml:brushProperty name="ignorePressure" value="0"/>
    </inkml:brush>
  </inkml:definitions>
  <inkml:trace contextRef="#ctx0" brushRef="#br0">46450.000 56800.000,'0.000'-150.000,"25.000"50.000,0.000 0.000,-25.000 0.000,0.000 0.000,-75.000 50.000,0.000 0.000,0.000 25.000,0.000 0.000,-25.000 50.000,0.000 0.000,0.000 75.000,0.000 0.000,75.000 25.000,0.000 0.000,0.000-25.000,0.000 0.000,100.000 75.000,0.000 0.000,75.000 25.000,0.000 0.000,-50.000 0.000,0.000 0.000,-100.000-25.000,0.000 0.000,-75.000-50.000,0.000 0.000,-50.000-75.000,0.000 0.000,0.000-50.000,0.000 0.000,50.000-125.000,0.000 0.000,125.000-75.000,0.000 0.000,150.000-50.000,0.000 0.000,0.000 50.000,0.000 0.000,-50.000 125.000,0.000 0.000,-25.000-25.000,0.000 0.000,-75.000 50.000</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4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15300.000 21800.000 1000,'-22.000'-24.000'0,"6.000"4.000"0,7.000 3.000 0,6.000 3.000 0,-2.000-1.000-6,-9.000-2.000-11,-10.000-3.000-12,-8.000-3.000-11,-1.000-1.000-1,9.000 4.000 9,10.000 3.000 10,10.000 3.000 8,2.000 1.000 6,-3.000 1.000 1,-3.000-1.000 3,-2.000 1.000 1,-1.000-1.000 1,3.000 1.000 0,3.000-1.000 1,4.000 1.000 1,-1.000-3.000-1,-3.000-2.000 1,-3.000-3.000-1,-2.000-3.000 0,-1.000-1.000 1,3.000 4.000-1,3.000 3.000 1,4.000 3.000-1,1.000 6.000 1,0.000 9.000 0,0.000 10.000 0,0.000 10.000 1,0.000 4.000-1,0.000 0.000 0,0.000 0.000 1,0.000 0.000-1,0.000 3.000 0,0.000 6.000 1,0.000 7.000-1,0.000 6.000 1,0.000-2.000-1,0.000-9.000 0,0.000-10.000 1,0.000-8.000-1,0.000-6.000 0,0.000 1.000 0,0.000-1.000 0,0.000 1.000 0,0.000 1.000 0,0.000 3.000 1,0.000 3.000-1,0.000 4.000 0,4.000 2.000 1,10.000 4.000-1,10.000 3.000 1,9.000 3.000-1,2.000 1.000 0,-2.000 1.000 0,-3.000-1.000 1,-3.000 1.000-1,-1.000-1.000 1,4.000 1.000-1,3.000-1.000 1,3.000 1.000-1,1.000 2.000 1,1.000 7.000-1,-1.000 6.000 1,1.000 7.000 1,1.000 2.000-1,3.000 1.000 0,3.000-1.000 0,4.000 1.000 0,-1.000-1.000 0,-3.000 1.000 1,-3.000-1.000-1,-2.000 1.000 0,-1.000-3.000 0,3.000-2.000 0,3.000-3.000 0,4.000-3.000 0,-3.000-6.000 0,-5.000-5.000 0,-7.000-7.000 0,-5.000-5.000 0,-4.000-3.000 0,0.000 4.000-1,0.000 3.000 0,0.000 3.000 0,0.000-1.000-1,0.000-2.000 1,0.000-3.000-1,0.000-3.000 1,-4.000-4.000 0,-5.000-3.000-1,-7.000-3.000 1,-5.000-2.000 0,-3.000-5.000-1,4.000-2.000 1,3.000-3.000 0,3.000-3.000 0,-1.000-1.000 0,-2.000 4.000 0,-3.000 3.000 0,-3.000 3.000 0,-1.000 1.000 0,4.000 1.000 0,3.000-1.000 0,3.000 1.000 0,-2.000-3.000 0,-6.000-2.000 1,-6.000-3.000-1,-6.000-3.000 0,-2.000-4.000 0,3.000-3.000 0,3.000-3.000 0,4.000-2.000 0,1.000-8.000 0,0.000-8.000 0,0.000-10.000 0,0.000-9.000 0,0.000-1.000-1,0.000 10.000-1,0.000 10.000 0,0.000 9.000-2,0.000 2.000 0,0.000-2.000 1,0.000-3.000 0,0.000-3.000 2,0.000-4.000-1,0.000-3.000 0,0.000-3.000 0,0.000-2.000-2</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4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15200.000 18000.000 1000,'4.000'29.000'-5,"10.000"10.000"-10,10.000 10.000-9,9.000 9.000-11,4.000 2.000-1,1.000-2.000 7,-1.000-3.000 5,1.000-3.000 7,-3.000-6.000 4,-2.000-5.000 3,-3.000-7.000 3,-3.000-5.000 3,2.000-1.000 2,10.000 6.000 0,10.000 7.000 0,9.000 6.000 1,9.000 1.000 0,9.000-3.000 0,10.000-3.000 0,10.000-2.000 1,5.000-1.000 0,4.000 3.000-1,3.000 3.000 1,3.000 4.000 0,-8.000-4.000 0,-19.000-9.000 0,-18.000-10.000-1,-19.000-8.000 1,-10.000-4.000 0,1.000 3.000-1,-1.000 3.000 0,1.000 4.000-2</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3:5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23100.000 14500.000 1000,'-5.000'-50.000'-7,"-9.000"0.000"-11,-10.000 0.000-12,-8.000 0.000-12,-4.000 4.000-1,3.000 10.000 9,3.000 10.000 10,4.000 9.000 9,2.000 4.000 7,4.000 1.000 1,3.000-1.000 2,3.000 1.000 3,-1.000-1.000 1,-2.000 1.000 0,-3.000-1.000 0,-3.000 1.000 1,-1.000 1.000-1,4.000 3.000 2,3.000 3.000-1,3.000 4.000 0,4.000-1.000 1,7.000-3.000-1,6.000-3.000 1,7.000-2.000-1,2.000-3.000 1,1.000 1.000-1,-1.000-1.000 0,1.000 1.000 0,2.000 1.000 0,7.000 3.000 0,6.000 3.000 0,7.000 4.000 0,4.000 1.000 1,3.000 0.000-1,3.000 0.000 0,4.000 0.000 0,1.000 1.000 0,0.000 4.000 0,0.000 3.000 0,0.000 3.000 0,3.000 1.000 0,6.000 1.000 0,7.000-1.000 0,6.000 1.000 0,3.000-4.000 0,0.000-6.000 0,0.000-6.000 0,0.000-6.000 0,0.000-6.000 0,0.000-2.000 0,0.000-3.000 0,0.000-3.000 0,0.000-1.000 1,0.000 4.000-1,0.000 3.000 1,0.000 3.000 0,-4.000 1.000 0,-5.000 1.000 0,-7.000-1.000 0,-5.000 1.000 0,-4.000 2.000 1,0.000 7.000-1,0.000 6.000-1,0.000 7.000 1,-2.000 2.000-1,-3.000 1.000 0,-3.000-1.000 0,-2.000 1.000 0,-1.000 1.000 1,3.000 3.000-1,3.000 3.000 1,4.000 4.000-1,1.000-1.000 1,0.000-3.000-1,0.000-3.000 0,0.000-2.000 1,1.000-3.000-1,4.000 1.000 0,3.000-1.000 0,3.000 1.000 0,-1.000 1.000 1,-2.000 3.000-1,-3.000 3.000 0,-3.000 4.000 1,-1.000 1.000-1,4.000 0.000 1,3.000 0.000-1,3.000 0.000 0,1.000-2.000 0,1.000-3.000 1,-1.000-3.000-1,1.000-2.000 0,-3.000-3.000 0,-2.000 1.000 0,-3.000-1.000 1,-3.000 1.000-1,-1.000-1.000 0,4.000 1.000 1,3.000-1.000-1,3.000 1.000 1,1.000-1.000-1,1.000 1.000 0,-1.000-1.000 0,1.000 1.000 0,-1.000-1.000 0,1.000 1.000 0,-1.000-1.000 1,1.000 1.000-1,-1.000-1.000 0,1.000 1.000 0,-1.000-1.000 0,1.000 1.000 0,-1.000-1.000 0,1.000 1.000 0,-1.000-1.000 0,1.000 1.000 0,-3.000 2.000 0,-2.000 7.000 0,-3.000 6.000 0,-3.000 7.000 0,-1.000 0.000 0,4.000-2.000 0,3.000-3.000-1,3.000-3.000 1,1.000-1.000 0,1.000 4.000 0,-1.000 3.000 0,1.000 3.000 0,-3.000-2.000 0,-2.000-6.000 0,-3.000-6.000 0,-3.000-6.000 0,-1.000-6.000 0,4.000-2.000 0,3.000-3.000 0,3.000-3.000 0,1.000-2.000 0,1.000 0.000 0,-1.000 0.000 0,1.000 0.000 0,-3.000-2.000 0,-2.000-3.000 0,-3.000-3.000 0,-3.000-2.000 0,-4.000-3.000 0,-3.000 1.000 0,-3.000-1.000 0,-2.000 1.000 0,-3.000 1.000 0,1.000 3.000 0,-1.000 3.000 0,1.000 4.000 0,-4.000-1.000 0,-6.000-3.000 0,-6.000-3.000 0,-6.000-2.000 0,-4.000-1.000 0,1.000 3.000 1,-1.000 3.000-1,1.000 4.000 1,-1.000 1.000 0,1.000 0.000 0,-1.000 0.000 0,1.000 0.000-1,-1.000 0.000 0,1.000 0.000 0,-1.000 0.000 0,1.000 0.000 0,-4.000 3.000 0,-6.000 6.000-1,-6.000 7.000 0,-6.000 6.000 0,-7.000 4.000 0,-6.000 4.000-1,-6.000 3.000-1,-6.000 3.000-1,-4.000-2.000 0,1.000-6.000 0,-1.000-6.000 1,1.000-6.000 0</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0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18850.000 28700.000 1000,'1.000'21.000'-46,"4.000"-5.000"5,3.000-7.000 4,3.000-5.000 6</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0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19700.000 28700.000 1000,'54.000'-27.000'-7,"10.000"-3.000"-11,10.000-3.000-12,9.000-2.000-12,-5.000 0.000-1,-19.000 7.000 9,-18.000 6.000 10,-19.000 7.000 9,-7.000 2.000 7,7.000 1.000 1,6.000-1.000 2,7.000 1.000 2,-1.000 2.000 2,-6.000 7.000-1,-6.000 6.000 1,-6.000 7.000 1,-7.000 7.000-1,-6.000 9.000 1,-6.000 10.000 0,-6.000 10.000 0,-6.000-1.000 0,-2.000-9.000 0,-3.000-10.000-1,-3.000-8.000 1</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09"/>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48900.000 26050.000 1000,'1.000'-24.000'0,"4.000"4.000"0,3.000 3.000 0,3.000 3.000 0,-1.000 4.000-7,-2.000 7.000-11,-3.000 6.000-12,-3.000 7.000-12,-2.000 4.000-2,0.000 3.000 10,0.000 3.000 10,0.000 4.000 9,0.000 1.000 6,0.000 0.000 3,0.000 0.000 1,0.000 0.000 2</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12"/>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36000.000 37050.000 1000,'1.000'-21.000'-86,"4.000"10.000"22,3.000 10.000 22,3.000 9.000 21,1.000 2.000 13,1.000-2.000 1,-1.000-3.000 2,1.000-3.000 2,-1.000-2.000 2,1.000 0.000-1,-1.000 0.000 1,1.000 0.000 1,1.000 0.000-1,3.000 0.000 1,3.000 0.000 0,4.000 0.000 0,-1.000 0.000 0,-3.000 0.000 0,-3.000 0.000-1,-2.000 0.000 1</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1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36400.000 37950.000 1000,'-46.000'-24.000'0,"10.000"4.000"0,10.000 3.000 0,9.000 3.000 0,2.000-8.000-7,-2.000-19.000-11,-3.000-18.000-12,-3.000-19.000-12,-1.000-1.000-1,4.000 20.000 9,3.000 18.000 10,3.000 20.000 9,1.000 8.000 7,1.000 1.000 1,-1.000-1.000 2,1.000 1.000 2</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14"/>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35700.000 37700.000 1000,'-25.000'23.000'-7,"0.000"-3.000"-11,0.000-3.000-12,0.000-2.000-12,1.000-5.000-1,4.000-2.000 9,3.000-3.000 10,3.000-3.000 9,4.000-2.000 7,7.000 0.000 2,6.000 0.000 2,7.000 0.000 3,4.000-2.000 1,3.000-3.000-1,3.000-3.000 1,4.000-2.000 0,1.000-1.000 0,0.000 3.000 0,0.000 3.000 0,0.000 4.000 0,1.000 1.000 0,4.000 0.000 0,3.000 0.000 1,3.000 0.000-1,3.000 0.000 0,3.000 0.000 1,3.000 0.000-1,4.000 0.000 0,1.000 1.000 1,0.000 4.000-1,0.000 3.000 0,0.000 3.000 0,1.000 1.000 0,4.000 1.000 0,3.000-1.000 0,3.000 1.000 0,-1.000-1.000 0,-2.000 1.000 0,-3.000-1.000 0,-3.000 1.000 0,-2.000-3.000-1,0.000-2.000 1,0.000-3.000 0,0.000-3.000 0,1.000-2.000 0,4.000 0.000 0,3.000 0.000 0,3.000 0.000 0,1.000 0.000 0,1.000 0.000 1,-1.000 0.000 0,1.000 0.000 0,1.000-2.000 0,3.000-3.000-1,3.000-3.000 1,4.000-2.000-1,1.000-1.000 1,0.000 3.000-1,0.000 3.000 1,0.000 4.000-1,0.000 1.000 0,0.000 0.000 1,0.000 0.000-1,0.000 0.000 0,-2.000 0.000 0,-3.000 0.000 0,-3.000 0.000 0,-2.000 0.000 0,-1.000 1.000 0,3.000 4.000 0,3.000 3.000 0,4.000 3.000 0,-1.000 3.000 0,-3.000 3.000-1,-3.000 3.000 1,-2.000 4.000 0,-1.000-3.000 0,3.000-5.000 0,3.000-7.000 0,4.000-5.000 0,1.000-3.000 0,0.000 4.000 0,0.000 3.000 0,0.000 3.000 0,-2.000-1.000 0,-3.000-2.000 0,-3.000-3.000 0,-2.000-3.000 0,-3.000-1.000 0,1.000 4.000 0,-1.000 3.000 0,1.000 3.000 0,1.000-1.000 0,3.000-2.000 0,3.000-3.000 0,4.000-3.000 0,-1.000-2.000 0,-3.000 0.000 0,-3.000 0.000 0,-2.000 0.000 0,-1.000 0.000 0,3.000 0.000 0,3.000 0.000 0,4.000 0.000 0,2.000-2.000 0,4.000-3.000 0,3.000-3.000 0,3.000-2.000 0,4.000-5.000 0,7.000-2.000 0,6.000-3.000 0,7.000-3.000 0,0.000-1.000 0,-2.000 4.000 0,-3.000 3.000 0,-3.000 3.000 0,-7.000 3.000 0,-9.000 3.000 0,-10.000 3.000 0,-8.000 4.000 0,-6.000 1.000 0,1.000 0.000 0,-1.000 0.000 0,1.000 0.000 0,-4.000-2.000 0,-6.000-3.000 0,-6.000-3.000 0,-6.000-2.000 0,-4.000-1.000 0,1.000 3.000 0,-1.000 3.000 0,1.000 4.000 0,-4.000 1.000 0,-6.000 0.000 0,-6.000 0.000 0,-6.000 0.000 0,-2.000 0.000 0,3.000 0.000 0,3.000 0.000 0,4.000 0.000 0,1.000 0.000 0,0.000 0.000 0,0.000 0.000 0,0.000 0.000 0,-2.000 0.000 0,-3.000 0.000 0,-3.000 0.000 0,-2.000 0.000 0,0.000 0.000 0,7.000 0.000 0,6.000 0.000 0,7.000 0.000 0,0.000 1.000 0,-2.000 4.000 0,-3.000 3.000 0,-3.000 3.000 0,-2.000-1.000 0,0.000-2.000 0,0.000-3.000 0,0.000-3.000 0,0.000-2.000 0,0.000 0.000 0,0.000 0.000 0,0.000 0.000 0,-2.000 0.000 0,-3.000 0.000 0,-3.000 0.000 0,-2.000 0.000 0,-3.000 0.000 0,1.000 0.000 0,-1.000 0.000 0,1.000 0.000 0,1.000 0.000-1,3.000 0.000 1,3.000 0.000-1,4.000 0.000 0,-1.000 0.000 0,-3.000 0.000-1,-3.000 0.000 0,-2.000 0.000-1</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4-12-11T00:54:23"/>
    </inkml:context>
    <inkml:brush xml:id="br0">
      <inkml:brushProperty name="width" value="0.0146666653454304" units="cm"/>
      <inkml:brushProperty name="height" value="0.0146666653454304" units="cm"/>
      <inkml:brushProperty name="color" value="#f2395b"/>
      <inkml:brushProperty name="ignorePressure" value="0"/>
    </inkml:brush>
  </inkml:definitions>
  <inkml:trace contextRef="#ctx0" brushRef="#br0">67450.000 51100.000 1000,'23.000'0.000'-84,"-3.000"0.000"22,-3.000 0.000 21,-2.000 0.000 22,-1.000-2.000 10,3.000-3.000 3,3.000-3.000 1,4.000-2.000 2,1.000-1.000 1,0.000 3.000 1,0.000 3.000 0,0.000 4.000 1,-2.000 1.000-1,-3.000 0.000 1,-3.000 0.000 0,-2.000 0.000 0,-1.000 1.000 0,3.000 4.000 0,3.000 3.000-1,4.000 3.000 1,-3.000 1.000 0,-5.000 1.000 0,-7.000-1.000 0,-5.000 1.000 0,-3.000-3.000 0,4.000-2.000 0,3.000-3.000 0,3.000-3.000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竖排文字占位符 2"/>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内容占位符 2"/>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内容占位符 2"/>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p:nvPr>
            <p:ph type="ftr" sz="quarter" idx="11"/>
          </p:nvPr>
        </p:nvSpPr>
        <p:spPr/>
        <p:txBody>
          <a:bodyPr/>
          <a:lstStyle/>
          <a:p>
            <a:endParaRPr lang="zh-CN" altLang="en-US"/>
          </a:p>
        </p:txBody>
      </p:sp>
      <p:sp>
        <p:nvSpPr>
          <p:cNvPr id="9" name="灯片编号占位符 8"/>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日期占位符 2"/>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p:nvPr>
            <p:ph type="ftr" sz="quarter" idx="11"/>
          </p:nvPr>
        </p:nvSpPr>
        <p:spPr/>
        <p:txBody>
          <a:bodyPr/>
          <a:lstStyle/>
          <a:p>
            <a:endParaRPr lang="zh-CN" altLang="en-US"/>
          </a:p>
        </p:txBody>
      </p:sp>
      <p:sp>
        <p:nvSpPr>
          <p:cNvPr id="5" name="灯片编号占位符 4"/>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p:nvPr>
            <p:ph type="ftr" sz="quarter" idx="11"/>
          </p:nvPr>
        </p:nvSpPr>
        <p:spPr/>
        <p:txBody>
          <a:bodyPr/>
          <a:lstStyle/>
          <a:p>
            <a:endParaRPr lang="zh-CN" altLang="en-US"/>
          </a:p>
        </p:txBody>
      </p:sp>
      <p:sp>
        <p:nvSpPr>
          <p:cNvPr id="4" name="灯片编号占位符 3"/>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image" Target="../media/image615.png"/><Relationship Id="rId8" Type="http://schemas.openxmlformats.org/officeDocument/2006/relationships/customXml" Target="../ink/ink602.xml"/><Relationship Id="rId7" Type="http://schemas.openxmlformats.org/officeDocument/2006/relationships/image" Target="../media/image614.png"/><Relationship Id="rId6" Type="http://schemas.openxmlformats.org/officeDocument/2006/relationships/customXml" Target="../ink/ink601.xml"/><Relationship Id="rId5" Type="http://schemas.openxmlformats.org/officeDocument/2006/relationships/image" Target="../media/image613.png"/><Relationship Id="rId4" Type="http://schemas.openxmlformats.org/officeDocument/2006/relationships/customXml" Target="../ink/ink600.xml"/><Relationship Id="rId32" Type="http://schemas.openxmlformats.org/officeDocument/2006/relationships/slideLayout" Target="../slideLayouts/slideLayout2.xml"/><Relationship Id="rId31" Type="http://schemas.openxmlformats.org/officeDocument/2006/relationships/image" Target="../media/image626.png"/><Relationship Id="rId30" Type="http://schemas.openxmlformats.org/officeDocument/2006/relationships/customXml" Target="../ink/ink613.xml"/><Relationship Id="rId3" Type="http://schemas.openxmlformats.org/officeDocument/2006/relationships/image" Target="../media/image612.png"/><Relationship Id="rId29" Type="http://schemas.openxmlformats.org/officeDocument/2006/relationships/image" Target="../media/image625.png"/><Relationship Id="rId28" Type="http://schemas.openxmlformats.org/officeDocument/2006/relationships/customXml" Target="../ink/ink612.xml"/><Relationship Id="rId27" Type="http://schemas.openxmlformats.org/officeDocument/2006/relationships/image" Target="../media/image624.png"/><Relationship Id="rId26" Type="http://schemas.openxmlformats.org/officeDocument/2006/relationships/customXml" Target="../ink/ink611.xml"/><Relationship Id="rId25" Type="http://schemas.openxmlformats.org/officeDocument/2006/relationships/image" Target="../media/image623.png"/><Relationship Id="rId24" Type="http://schemas.openxmlformats.org/officeDocument/2006/relationships/customXml" Target="../ink/ink610.xml"/><Relationship Id="rId23" Type="http://schemas.openxmlformats.org/officeDocument/2006/relationships/image" Target="../media/image622.png"/><Relationship Id="rId22" Type="http://schemas.openxmlformats.org/officeDocument/2006/relationships/customXml" Target="../ink/ink609.xml"/><Relationship Id="rId21" Type="http://schemas.openxmlformats.org/officeDocument/2006/relationships/image" Target="../media/image621.png"/><Relationship Id="rId20" Type="http://schemas.openxmlformats.org/officeDocument/2006/relationships/customXml" Target="../ink/ink608.xml"/><Relationship Id="rId2" Type="http://schemas.openxmlformats.org/officeDocument/2006/relationships/customXml" Target="../ink/ink599.xml"/><Relationship Id="rId19" Type="http://schemas.openxmlformats.org/officeDocument/2006/relationships/image" Target="../media/image620.png"/><Relationship Id="rId18" Type="http://schemas.openxmlformats.org/officeDocument/2006/relationships/customXml" Target="../ink/ink607.xml"/><Relationship Id="rId17" Type="http://schemas.openxmlformats.org/officeDocument/2006/relationships/image" Target="../media/image619.png"/><Relationship Id="rId16" Type="http://schemas.openxmlformats.org/officeDocument/2006/relationships/customXml" Target="../ink/ink606.xml"/><Relationship Id="rId15" Type="http://schemas.openxmlformats.org/officeDocument/2006/relationships/image" Target="../media/image618.png"/><Relationship Id="rId14" Type="http://schemas.openxmlformats.org/officeDocument/2006/relationships/customXml" Target="../ink/ink605.xml"/><Relationship Id="rId13" Type="http://schemas.openxmlformats.org/officeDocument/2006/relationships/image" Target="../media/image617.png"/><Relationship Id="rId12" Type="http://schemas.openxmlformats.org/officeDocument/2006/relationships/customXml" Target="../ink/ink604.xml"/><Relationship Id="rId11" Type="http://schemas.openxmlformats.org/officeDocument/2006/relationships/image" Target="../media/image616.png"/><Relationship Id="rId10" Type="http://schemas.openxmlformats.org/officeDocument/2006/relationships/customXml" Target="../ink/ink603.xml"/><Relationship Id="rId1" Type="http://schemas.openxmlformats.org/officeDocument/2006/relationships/image" Target="../media/image611.png"/></Relationships>
</file>

<file path=ppt/slides/_rels/slide11.xml.rels><?xml version="1.0" encoding="UTF-8" standalone="yes"?>
<Relationships xmlns="http://schemas.openxmlformats.org/package/2006/relationships"><Relationship Id="rId99" Type="http://schemas.openxmlformats.org/officeDocument/2006/relationships/image" Target="../media/image668.png"/><Relationship Id="rId98" Type="http://schemas.openxmlformats.org/officeDocument/2006/relationships/customXml" Target="../ink/ink662.xml"/><Relationship Id="rId97" Type="http://schemas.openxmlformats.org/officeDocument/2006/relationships/image" Target="../media/image667.png"/><Relationship Id="rId96" Type="http://schemas.openxmlformats.org/officeDocument/2006/relationships/customXml" Target="../ink/ink661.xml"/><Relationship Id="rId95" Type="http://schemas.openxmlformats.org/officeDocument/2006/relationships/image" Target="../media/image666.png"/><Relationship Id="rId94" Type="http://schemas.openxmlformats.org/officeDocument/2006/relationships/customXml" Target="../ink/ink660.xml"/><Relationship Id="rId93" Type="http://schemas.openxmlformats.org/officeDocument/2006/relationships/image" Target="../media/image665.png"/><Relationship Id="rId92" Type="http://schemas.openxmlformats.org/officeDocument/2006/relationships/customXml" Target="../ink/ink659.xml"/><Relationship Id="rId91" Type="http://schemas.openxmlformats.org/officeDocument/2006/relationships/image" Target="../media/image618.png"/><Relationship Id="rId90" Type="http://schemas.openxmlformats.org/officeDocument/2006/relationships/customXml" Target="../ink/ink658.xml"/><Relationship Id="rId9" Type="http://schemas.openxmlformats.org/officeDocument/2006/relationships/image" Target="../media/image627.png"/><Relationship Id="rId89" Type="http://schemas.openxmlformats.org/officeDocument/2006/relationships/image" Target="../media/image664.png"/><Relationship Id="rId88" Type="http://schemas.openxmlformats.org/officeDocument/2006/relationships/customXml" Target="../ink/ink657.xml"/><Relationship Id="rId87" Type="http://schemas.openxmlformats.org/officeDocument/2006/relationships/image" Target="../media/image663.png"/><Relationship Id="rId86" Type="http://schemas.openxmlformats.org/officeDocument/2006/relationships/customXml" Target="../ink/ink656.xml"/><Relationship Id="rId85" Type="http://schemas.openxmlformats.org/officeDocument/2006/relationships/image" Target="../media/image662.png"/><Relationship Id="rId84" Type="http://schemas.openxmlformats.org/officeDocument/2006/relationships/customXml" Target="../ink/ink655.xml"/><Relationship Id="rId83" Type="http://schemas.openxmlformats.org/officeDocument/2006/relationships/image" Target="../media/image661.png"/><Relationship Id="rId82" Type="http://schemas.openxmlformats.org/officeDocument/2006/relationships/customXml" Target="../ink/ink654.xml"/><Relationship Id="rId81" Type="http://schemas.openxmlformats.org/officeDocument/2006/relationships/image" Target="../media/image660.png"/><Relationship Id="rId80" Type="http://schemas.openxmlformats.org/officeDocument/2006/relationships/customXml" Target="../ink/ink653.xml"/><Relationship Id="rId8" Type="http://schemas.openxmlformats.org/officeDocument/2006/relationships/customXml" Target="../ink/ink617.xml"/><Relationship Id="rId79" Type="http://schemas.openxmlformats.org/officeDocument/2006/relationships/image" Target="../media/image659.png"/><Relationship Id="rId78" Type="http://schemas.openxmlformats.org/officeDocument/2006/relationships/customXml" Target="../ink/ink652.xml"/><Relationship Id="rId77" Type="http://schemas.openxmlformats.org/officeDocument/2006/relationships/image" Target="../media/image658.png"/><Relationship Id="rId76" Type="http://schemas.openxmlformats.org/officeDocument/2006/relationships/customXml" Target="../ink/ink651.xml"/><Relationship Id="rId75" Type="http://schemas.openxmlformats.org/officeDocument/2006/relationships/image" Target="../media/image657.png"/><Relationship Id="rId74" Type="http://schemas.openxmlformats.org/officeDocument/2006/relationships/customXml" Target="../ink/ink650.xml"/><Relationship Id="rId73" Type="http://schemas.openxmlformats.org/officeDocument/2006/relationships/image" Target="../media/image656.png"/><Relationship Id="rId72" Type="http://schemas.openxmlformats.org/officeDocument/2006/relationships/customXml" Target="../ink/ink649.xml"/><Relationship Id="rId71" Type="http://schemas.openxmlformats.org/officeDocument/2006/relationships/image" Target="../media/image655.png"/><Relationship Id="rId70" Type="http://schemas.openxmlformats.org/officeDocument/2006/relationships/customXml" Target="../ink/ink648.xml"/><Relationship Id="rId7" Type="http://schemas.openxmlformats.org/officeDocument/2006/relationships/image" Target="../media/image614.png"/><Relationship Id="rId69" Type="http://schemas.openxmlformats.org/officeDocument/2006/relationships/image" Target="../media/image654.png"/><Relationship Id="rId68" Type="http://schemas.openxmlformats.org/officeDocument/2006/relationships/customXml" Target="../ink/ink647.xml"/><Relationship Id="rId67" Type="http://schemas.openxmlformats.org/officeDocument/2006/relationships/image" Target="../media/image653.png"/><Relationship Id="rId66" Type="http://schemas.openxmlformats.org/officeDocument/2006/relationships/customXml" Target="../ink/ink646.xml"/><Relationship Id="rId65" Type="http://schemas.openxmlformats.org/officeDocument/2006/relationships/image" Target="../media/image652.png"/><Relationship Id="rId64" Type="http://schemas.openxmlformats.org/officeDocument/2006/relationships/customXml" Target="../ink/ink645.xml"/><Relationship Id="rId63" Type="http://schemas.openxmlformats.org/officeDocument/2006/relationships/image" Target="../media/image651.png"/><Relationship Id="rId62" Type="http://schemas.openxmlformats.org/officeDocument/2006/relationships/customXml" Target="../ink/ink644.xml"/><Relationship Id="rId61" Type="http://schemas.openxmlformats.org/officeDocument/2006/relationships/image" Target="../media/image650.png"/><Relationship Id="rId60" Type="http://schemas.openxmlformats.org/officeDocument/2006/relationships/customXml" Target="../ink/ink643.xml"/><Relationship Id="rId6" Type="http://schemas.openxmlformats.org/officeDocument/2006/relationships/customXml" Target="../ink/ink616.xml"/><Relationship Id="rId59" Type="http://schemas.openxmlformats.org/officeDocument/2006/relationships/image" Target="../media/image649.png"/><Relationship Id="rId58" Type="http://schemas.openxmlformats.org/officeDocument/2006/relationships/customXml" Target="../ink/ink642.xml"/><Relationship Id="rId57" Type="http://schemas.openxmlformats.org/officeDocument/2006/relationships/image" Target="../media/image648.png"/><Relationship Id="rId56" Type="http://schemas.openxmlformats.org/officeDocument/2006/relationships/customXml" Target="../ink/ink641.xml"/><Relationship Id="rId55" Type="http://schemas.openxmlformats.org/officeDocument/2006/relationships/image" Target="../media/image647.png"/><Relationship Id="rId54" Type="http://schemas.openxmlformats.org/officeDocument/2006/relationships/customXml" Target="../ink/ink640.xml"/><Relationship Id="rId53" Type="http://schemas.openxmlformats.org/officeDocument/2006/relationships/image" Target="../media/image646.png"/><Relationship Id="rId52" Type="http://schemas.openxmlformats.org/officeDocument/2006/relationships/customXml" Target="../ink/ink639.xml"/><Relationship Id="rId51" Type="http://schemas.openxmlformats.org/officeDocument/2006/relationships/image" Target="../media/image645.png"/><Relationship Id="rId50" Type="http://schemas.openxmlformats.org/officeDocument/2006/relationships/customXml" Target="../ink/ink638.xml"/><Relationship Id="rId5" Type="http://schemas.openxmlformats.org/officeDocument/2006/relationships/image" Target="../media/image613.png"/><Relationship Id="rId49" Type="http://schemas.openxmlformats.org/officeDocument/2006/relationships/image" Target="../media/image644.png"/><Relationship Id="rId48" Type="http://schemas.openxmlformats.org/officeDocument/2006/relationships/customXml" Target="../ink/ink637.xml"/><Relationship Id="rId47" Type="http://schemas.openxmlformats.org/officeDocument/2006/relationships/image" Target="../media/image643.png"/><Relationship Id="rId460" Type="http://schemas.openxmlformats.org/officeDocument/2006/relationships/slideLayout" Target="../slideLayouts/slideLayout2.xml"/><Relationship Id="rId46" Type="http://schemas.openxmlformats.org/officeDocument/2006/relationships/customXml" Target="../ink/ink636.xml"/><Relationship Id="rId459" Type="http://schemas.openxmlformats.org/officeDocument/2006/relationships/image" Target="../media/image840.png"/><Relationship Id="rId458" Type="http://schemas.openxmlformats.org/officeDocument/2006/relationships/customXml" Target="../ink/ink842.xml"/><Relationship Id="rId457" Type="http://schemas.openxmlformats.org/officeDocument/2006/relationships/image" Target="../media/image839.png"/><Relationship Id="rId456" Type="http://schemas.openxmlformats.org/officeDocument/2006/relationships/customXml" Target="../ink/ink841.xml"/><Relationship Id="rId455" Type="http://schemas.openxmlformats.org/officeDocument/2006/relationships/image" Target="../media/image838.png"/><Relationship Id="rId454" Type="http://schemas.openxmlformats.org/officeDocument/2006/relationships/customXml" Target="../ink/ink840.xml"/><Relationship Id="rId453" Type="http://schemas.openxmlformats.org/officeDocument/2006/relationships/image" Target="../media/image837.png"/><Relationship Id="rId452" Type="http://schemas.openxmlformats.org/officeDocument/2006/relationships/customXml" Target="../ink/ink839.xml"/><Relationship Id="rId451" Type="http://schemas.openxmlformats.org/officeDocument/2006/relationships/image" Target="../media/image836.png"/><Relationship Id="rId450" Type="http://schemas.openxmlformats.org/officeDocument/2006/relationships/customXml" Target="../ink/ink838.xml"/><Relationship Id="rId45" Type="http://schemas.openxmlformats.org/officeDocument/2006/relationships/image" Target="../media/image642.png"/><Relationship Id="rId449" Type="http://schemas.openxmlformats.org/officeDocument/2006/relationships/image" Target="../media/image626.png"/><Relationship Id="rId448" Type="http://schemas.openxmlformats.org/officeDocument/2006/relationships/customXml" Target="../ink/ink837.xml"/><Relationship Id="rId447" Type="http://schemas.openxmlformats.org/officeDocument/2006/relationships/image" Target="../media/image625.png"/><Relationship Id="rId446" Type="http://schemas.openxmlformats.org/officeDocument/2006/relationships/customXml" Target="../ink/ink836.xml"/><Relationship Id="rId445" Type="http://schemas.openxmlformats.org/officeDocument/2006/relationships/image" Target="../media/image624.png"/><Relationship Id="rId444" Type="http://schemas.openxmlformats.org/officeDocument/2006/relationships/customXml" Target="../ink/ink835.xml"/><Relationship Id="rId443" Type="http://schemas.openxmlformats.org/officeDocument/2006/relationships/image" Target="../media/image623.png"/><Relationship Id="rId442" Type="http://schemas.openxmlformats.org/officeDocument/2006/relationships/customXml" Target="../ink/ink834.xml"/><Relationship Id="rId441" Type="http://schemas.openxmlformats.org/officeDocument/2006/relationships/image" Target="../media/image622.png"/><Relationship Id="rId440" Type="http://schemas.openxmlformats.org/officeDocument/2006/relationships/customXml" Target="../ink/ink833.xml"/><Relationship Id="rId44" Type="http://schemas.openxmlformats.org/officeDocument/2006/relationships/customXml" Target="../ink/ink635.xml"/><Relationship Id="rId439" Type="http://schemas.openxmlformats.org/officeDocument/2006/relationships/image" Target="../media/image621.png"/><Relationship Id="rId438" Type="http://schemas.openxmlformats.org/officeDocument/2006/relationships/customXml" Target="../ink/ink832.xml"/><Relationship Id="rId437" Type="http://schemas.openxmlformats.org/officeDocument/2006/relationships/image" Target="../media/image835.png"/><Relationship Id="rId436" Type="http://schemas.openxmlformats.org/officeDocument/2006/relationships/customXml" Target="../ink/ink831.xml"/><Relationship Id="rId435" Type="http://schemas.openxmlformats.org/officeDocument/2006/relationships/image" Target="../media/image834.png"/><Relationship Id="rId434" Type="http://schemas.openxmlformats.org/officeDocument/2006/relationships/customXml" Target="../ink/ink830.xml"/><Relationship Id="rId433" Type="http://schemas.openxmlformats.org/officeDocument/2006/relationships/image" Target="../media/image833.png"/><Relationship Id="rId432" Type="http://schemas.openxmlformats.org/officeDocument/2006/relationships/customXml" Target="../ink/ink829.xml"/><Relationship Id="rId431" Type="http://schemas.openxmlformats.org/officeDocument/2006/relationships/image" Target="../media/image832.png"/><Relationship Id="rId430" Type="http://schemas.openxmlformats.org/officeDocument/2006/relationships/customXml" Target="../ink/ink828.xml"/><Relationship Id="rId43" Type="http://schemas.openxmlformats.org/officeDocument/2006/relationships/image" Target="../media/image641.png"/><Relationship Id="rId429" Type="http://schemas.openxmlformats.org/officeDocument/2006/relationships/image" Target="../media/image831.png"/><Relationship Id="rId428" Type="http://schemas.openxmlformats.org/officeDocument/2006/relationships/customXml" Target="../ink/ink827.xml"/><Relationship Id="rId427" Type="http://schemas.openxmlformats.org/officeDocument/2006/relationships/image" Target="../media/image830.png"/><Relationship Id="rId426" Type="http://schemas.openxmlformats.org/officeDocument/2006/relationships/customXml" Target="../ink/ink826.xml"/><Relationship Id="rId425" Type="http://schemas.openxmlformats.org/officeDocument/2006/relationships/image" Target="../media/image829.png"/><Relationship Id="rId424" Type="http://schemas.openxmlformats.org/officeDocument/2006/relationships/customXml" Target="../ink/ink825.xml"/><Relationship Id="rId423" Type="http://schemas.openxmlformats.org/officeDocument/2006/relationships/image" Target="../media/image828.png"/><Relationship Id="rId422" Type="http://schemas.openxmlformats.org/officeDocument/2006/relationships/customXml" Target="../ink/ink824.xml"/><Relationship Id="rId421" Type="http://schemas.openxmlformats.org/officeDocument/2006/relationships/image" Target="../media/image827.png"/><Relationship Id="rId420" Type="http://schemas.openxmlformats.org/officeDocument/2006/relationships/customXml" Target="../ink/ink823.xml"/><Relationship Id="rId42" Type="http://schemas.openxmlformats.org/officeDocument/2006/relationships/customXml" Target="../ink/ink634.xml"/><Relationship Id="rId419" Type="http://schemas.openxmlformats.org/officeDocument/2006/relationships/image" Target="../media/image826.png"/><Relationship Id="rId418" Type="http://schemas.openxmlformats.org/officeDocument/2006/relationships/customXml" Target="../ink/ink822.xml"/><Relationship Id="rId417" Type="http://schemas.openxmlformats.org/officeDocument/2006/relationships/image" Target="../media/image825.png"/><Relationship Id="rId416" Type="http://schemas.openxmlformats.org/officeDocument/2006/relationships/customXml" Target="../ink/ink821.xml"/><Relationship Id="rId415" Type="http://schemas.openxmlformats.org/officeDocument/2006/relationships/image" Target="../media/image824.png"/><Relationship Id="rId414" Type="http://schemas.openxmlformats.org/officeDocument/2006/relationships/customXml" Target="../ink/ink820.xml"/><Relationship Id="rId413" Type="http://schemas.openxmlformats.org/officeDocument/2006/relationships/image" Target="../media/image823.png"/><Relationship Id="rId412" Type="http://schemas.openxmlformats.org/officeDocument/2006/relationships/customXml" Target="../ink/ink819.xml"/><Relationship Id="rId411" Type="http://schemas.openxmlformats.org/officeDocument/2006/relationships/image" Target="../media/image822.png"/><Relationship Id="rId410" Type="http://schemas.openxmlformats.org/officeDocument/2006/relationships/customXml" Target="../ink/ink818.xml"/><Relationship Id="rId41" Type="http://schemas.openxmlformats.org/officeDocument/2006/relationships/image" Target="../media/image640.png"/><Relationship Id="rId409" Type="http://schemas.openxmlformats.org/officeDocument/2006/relationships/image" Target="../media/image821.png"/><Relationship Id="rId408" Type="http://schemas.openxmlformats.org/officeDocument/2006/relationships/customXml" Target="../ink/ink817.xml"/><Relationship Id="rId407" Type="http://schemas.openxmlformats.org/officeDocument/2006/relationships/image" Target="../media/image820.png"/><Relationship Id="rId406" Type="http://schemas.openxmlformats.org/officeDocument/2006/relationships/customXml" Target="../ink/ink816.xml"/><Relationship Id="rId405" Type="http://schemas.openxmlformats.org/officeDocument/2006/relationships/image" Target="../media/image819.png"/><Relationship Id="rId404" Type="http://schemas.openxmlformats.org/officeDocument/2006/relationships/customXml" Target="../ink/ink815.xml"/><Relationship Id="rId403" Type="http://schemas.openxmlformats.org/officeDocument/2006/relationships/image" Target="../media/image818.png"/><Relationship Id="rId402" Type="http://schemas.openxmlformats.org/officeDocument/2006/relationships/customXml" Target="../ink/ink814.xml"/><Relationship Id="rId401" Type="http://schemas.openxmlformats.org/officeDocument/2006/relationships/image" Target="../media/image817.png"/><Relationship Id="rId400" Type="http://schemas.openxmlformats.org/officeDocument/2006/relationships/customXml" Target="../ink/ink813.xml"/><Relationship Id="rId40" Type="http://schemas.openxmlformats.org/officeDocument/2006/relationships/customXml" Target="../ink/ink633.xml"/><Relationship Id="rId4" Type="http://schemas.openxmlformats.org/officeDocument/2006/relationships/customXml" Target="../ink/ink615.xml"/><Relationship Id="rId399" Type="http://schemas.openxmlformats.org/officeDocument/2006/relationships/image" Target="../media/image816.png"/><Relationship Id="rId398" Type="http://schemas.openxmlformats.org/officeDocument/2006/relationships/customXml" Target="../ink/ink812.xml"/><Relationship Id="rId397" Type="http://schemas.openxmlformats.org/officeDocument/2006/relationships/image" Target="../media/image815.png"/><Relationship Id="rId396" Type="http://schemas.openxmlformats.org/officeDocument/2006/relationships/customXml" Target="../ink/ink811.xml"/><Relationship Id="rId395" Type="http://schemas.openxmlformats.org/officeDocument/2006/relationships/image" Target="../media/image814.png"/><Relationship Id="rId394" Type="http://schemas.openxmlformats.org/officeDocument/2006/relationships/customXml" Target="../ink/ink810.xml"/><Relationship Id="rId393" Type="http://schemas.openxmlformats.org/officeDocument/2006/relationships/image" Target="../media/image813.png"/><Relationship Id="rId392" Type="http://schemas.openxmlformats.org/officeDocument/2006/relationships/customXml" Target="../ink/ink809.xml"/><Relationship Id="rId391" Type="http://schemas.openxmlformats.org/officeDocument/2006/relationships/image" Target="../media/image812.png"/><Relationship Id="rId390" Type="http://schemas.openxmlformats.org/officeDocument/2006/relationships/customXml" Target="../ink/ink808.xml"/><Relationship Id="rId39" Type="http://schemas.openxmlformats.org/officeDocument/2006/relationships/image" Target="../media/image639.png"/><Relationship Id="rId389" Type="http://schemas.openxmlformats.org/officeDocument/2006/relationships/image" Target="../media/image811.png"/><Relationship Id="rId388" Type="http://schemas.openxmlformats.org/officeDocument/2006/relationships/customXml" Target="../ink/ink807.xml"/><Relationship Id="rId387" Type="http://schemas.openxmlformats.org/officeDocument/2006/relationships/image" Target="../media/image810.png"/><Relationship Id="rId386" Type="http://schemas.openxmlformats.org/officeDocument/2006/relationships/customXml" Target="../ink/ink806.xml"/><Relationship Id="rId385" Type="http://schemas.openxmlformats.org/officeDocument/2006/relationships/image" Target="../media/image809.png"/><Relationship Id="rId384" Type="http://schemas.openxmlformats.org/officeDocument/2006/relationships/customXml" Target="../ink/ink805.xml"/><Relationship Id="rId383" Type="http://schemas.openxmlformats.org/officeDocument/2006/relationships/image" Target="../media/image808.png"/><Relationship Id="rId382" Type="http://schemas.openxmlformats.org/officeDocument/2006/relationships/customXml" Target="../ink/ink804.xml"/><Relationship Id="rId381" Type="http://schemas.openxmlformats.org/officeDocument/2006/relationships/image" Target="../media/image807.png"/><Relationship Id="rId380" Type="http://schemas.openxmlformats.org/officeDocument/2006/relationships/customXml" Target="../ink/ink803.xml"/><Relationship Id="rId38" Type="http://schemas.openxmlformats.org/officeDocument/2006/relationships/customXml" Target="../ink/ink632.xml"/><Relationship Id="rId379" Type="http://schemas.openxmlformats.org/officeDocument/2006/relationships/image" Target="../media/image806.png"/><Relationship Id="rId378" Type="http://schemas.openxmlformats.org/officeDocument/2006/relationships/customXml" Target="../ink/ink802.xml"/><Relationship Id="rId377" Type="http://schemas.openxmlformats.org/officeDocument/2006/relationships/image" Target="../media/image805.png"/><Relationship Id="rId376" Type="http://schemas.openxmlformats.org/officeDocument/2006/relationships/customXml" Target="../ink/ink801.xml"/><Relationship Id="rId375" Type="http://schemas.openxmlformats.org/officeDocument/2006/relationships/image" Target="../media/image804.png"/><Relationship Id="rId374" Type="http://schemas.openxmlformats.org/officeDocument/2006/relationships/customXml" Target="../ink/ink800.xml"/><Relationship Id="rId373" Type="http://schemas.openxmlformats.org/officeDocument/2006/relationships/image" Target="../media/image803.png"/><Relationship Id="rId372" Type="http://schemas.openxmlformats.org/officeDocument/2006/relationships/customXml" Target="../ink/ink799.xml"/><Relationship Id="rId371" Type="http://schemas.openxmlformats.org/officeDocument/2006/relationships/image" Target="../media/image802.png"/><Relationship Id="rId370" Type="http://schemas.openxmlformats.org/officeDocument/2006/relationships/customXml" Target="../ink/ink798.xml"/><Relationship Id="rId37" Type="http://schemas.openxmlformats.org/officeDocument/2006/relationships/image" Target="../media/image638.png"/><Relationship Id="rId369" Type="http://schemas.openxmlformats.org/officeDocument/2006/relationships/image" Target="../media/image801.png"/><Relationship Id="rId368" Type="http://schemas.openxmlformats.org/officeDocument/2006/relationships/customXml" Target="../ink/ink797.xml"/><Relationship Id="rId367" Type="http://schemas.openxmlformats.org/officeDocument/2006/relationships/image" Target="../media/image800.png"/><Relationship Id="rId366" Type="http://schemas.openxmlformats.org/officeDocument/2006/relationships/customXml" Target="../ink/ink796.xml"/><Relationship Id="rId365" Type="http://schemas.openxmlformats.org/officeDocument/2006/relationships/image" Target="../media/image799.png"/><Relationship Id="rId364" Type="http://schemas.openxmlformats.org/officeDocument/2006/relationships/customXml" Target="../ink/ink795.xml"/><Relationship Id="rId363" Type="http://schemas.openxmlformats.org/officeDocument/2006/relationships/image" Target="../media/image798.png"/><Relationship Id="rId362" Type="http://schemas.openxmlformats.org/officeDocument/2006/relationships/customXml" Target="../ink/ink794.xml"/><Relationship Id="rId361" Type="http://schemas.openxmlformats.org/officeDocument/2006/relationships/image" Target="../media/image797.png"/><Relationship Id="rId360" Type="http://schemas.openxmlformats.org/officeDocument/2006/relationships/customXml" Target="../ink/ink793.xml"/><Relationship Id="rId36" Type="http://schemas.openxmlformats.org/officeDocument/2006/relationships/customXml" Target="../ink/ink631.xml"/><Relationship Id="rId359" Type="http://schemas.openxmlformats.org/officeDocument/2006/relationships/image" Target="../media/image796.png"/><Relationship Id="rId358" Type="http://schemas.openxmlformats.org/officeDocument/2006/relationships/customXml" Target="../ink/ink792.xml"/><Relationship Id="rId357" Type="http://schemas.openxmlformats.org/officeDocument/2006/relationships/image" Target="../media/image795.png"/><Relationship Id="rId356" Type="http://schemas.openxmlformats.org/officeDocument/2006/relationships/customXml" Target="../ink/ink791.xml"/><Relationship Id="rId355" Type="http://schemas.openxmlformats.org/officeDocument/2006/relationships/image" Target="../media/image794.png"/><Relationship Id="rId354" Type="http://schemas.openxmlformats.org/officeDocument/2006/relationships/customXml" Target="../ink/ink790.xml"/><Relationship Id="rId353" Type="http://schemas.openxmlformats.org/officeDocument/2006/relationships/image" Target="../media/image793.png"/><Relationship Id="rId352" Type="http://schemas.openxmlformats.org/officeDocument/2006/relationships/customXml" Target="../ink/ink789.xml"/><Relationship Id="rId351" Type="http://schemas.openxmlformats.org/officeDocument/2006/relationships/image" Target="../media/image792.png"/><Relationship Id="rId350" Type="http://schemas.openxmlformats.org/officeDocument/2006/relationships/customXml" Target="../ink/ink788.xml"/><Relationship Id="rId35" Type="http://schemas.openxmlformats.org/officeDocument/2006/relationships/image" Target="../media/image637.png"/><Relationship Id="rId349" Type="http://schemas.openxmlformats.org/officeDocument/2006/relationships/image" Target="../media/image791.png"/><Relationship Id="rId348" Type="http://schemas.openxmlformats.org/officeDocument/2006/relationships/customXml" Target="../ink/ink787.xml"/><Relationship Id="rId347" Type="http://schemas.openxmlformats.org/officeDocument/2006/relationships/image" Target="../media/image790.png"/><Relationship Id="rId346" Type="http://schemas.openxmlformats.org/officeDocument/2006/relationships/customXml" Target="../ink/ink786.xml"/><Relationship Id="rId345" Type="http://schemas.openxmlformats.org/officeDocument/2006/relationships/image" Target="../media/image789.png"/><Relationship Id="rId344" Type="http://schemas.openxmlformats.org/officeDocument/2006/relationships/customXml" Target="../ink/ink785.xml"/><Relationship Id="rId343" Type="http://schemas.openxmlformats.org/officeDocument/2006/relationships/image" Target="../media/image788.png"/><Relationship Id="rId342" Type="http://schemas.openxmlformats.org/officeDocument/2006/relationships/customXml" Target="../ink/ink784.xml"/><Relationship Id="rId341" Type="http://schemas.openxmlformats.org/officeDocument/2006/relationships/image" Target="../media/image787.png"/><Relationship Id="rId340" Type="http://schemas.openxmlformats.org/officeDocument/2006/relationships/customXml" Target="../ink/ink783.xml"/><Relationship Id="rId34" Type="http://schemas.openxmlformats.org/officeDocument/2006/relationships/customXml" Target="../ink/ink630.xml"/><Relationship Id="rId339" Type="http://schemas.openxmlformats.org/officeDocument/2006/relationships/image" Target="../media/image786.png"/><Relationship Id="rId338" Type="http://schemas.openxmlformats.org/officeDocument/2006/relationships/customXml" Target="../ink/ink782.xml"/><Relationship Id="rId337" Type="http://schemas.openxmlformats.org/officeDocument/2006/relationships/image" Target="../media/image785.png"/><Relationship Id="rId336" Type="http://schemas.openxmlformats.org/officeDocument/2006/relationships/customXml" Target="../ink/ink781.xml"/><Relationship Id="rId335" Type="http://schemas.openxmlformats.org/officeDocument/2006/relationships/image" Target="../media/image784.png"/><Relationship Id="rId334" Type="http://schemas.openxmlformats.org/officeDocument/2006/relationships/customXml" Target="../ink/ink780.xml"/><Relationship Id="rId333" Type="http://schemas.openxmlformats.org/officeDocument/2006/relationships/image" Target="../media/image783.png"/><Relationship Id="rId332" Type="http://schemas.openxmlformats.org/officeDocument/2006/relationships/customXml" Target="../ink/ink779.xml"/><Relationship Id="rId331" Type="http://schemas.openxmlformats.org/officeDocument/2006/relationships/image" Target="../media/image782.png"/><Relationship Id="rId330" Type="http://schemas.openxmlformats.org/officeDocument/2006/relationships/customXml" Target="../ink/ink778.xml"/><Relationship Id="rId33" Type="http://schemas.openxmlformats.org/officeDocument/2006/relationships/image" Target="../media/image636.png"/><Relationship Id="rId329" Type="http://schemas.openxmlformats.org/officeDocument/2006/relationships/image" Target="../media/image781.png"/><Relationship Id="rId328" Type="http://schemas.openxmlformats.org/officeDocument/2006/relationships/customXml" Target="../ink/ink777.xml"/><Relationship Id="rId327" Type="http://schemas.openxmlformats.org/officeDocument/2006/relationships/image" Target="../media/image780.png"/><Relationship Id="rId326" Type="http://schemas.openxmlformats.org/officeDocument/2006/relationships/customXml" Target="../ink/ink776.xml"/><Relationship Id="rId325" Type="http://schemas.openxmlformats.org/officeDocument/2006/relationships/image" Target="../media/image779.png"/><Relationship Id="rId324" Type="http://schemas.openxmlformats.org/officeDocument/2006/relationships/customXml" Target="../ink/ink775.xml"/><Relationship Id="rId323" Type="http://schemas.openxmlformats.org/officeDocument/2006/relationships/image" Target="../media/image778.png"/><Relationship Id="rId322" Type="http://schemas.openxmlformats.org/officeDocument/2006/relationships/customXml" Target="../ink/ink774.xml"/><Relationship Id="rId321" Type="http://schemas.openxmlformats.org/officeDocument/2006/relationships/image" Target="../media/image777.png"/><Relationship Id="rId320" Type="http://schemas.openxmlformats.org/officeDocument/2006/relationships/customXml" Target="../ink/ink773.xml"/><Relationship Id="rId32" Type="http://schemas.openxmlformats.org/officeDocument/2006/relationships/customXml" Target="../ink/ink629.xml"/><Relationship Id="rId319" Type="http://schemas.openxmlformats.org/officeDocument/2006/relationships/image" Target="../media/image776.png"/><Relationship Id="rId318" Type="http://schemas.openxmlformats.org/officeDocument/2006/relationships/customXml" Target="../ink/ink772.xml"/><Relationship Id="rId317" Type="http://schemas.openxmlformats.org/officeDocument/2006/relationships/image" Target="../media/image775.png"/><Relationship Id="rId316" Type="http://schemas.openxmlformats.org/officeDocument/2006/relationships/customXml" Target="../ink/ink771.xml"/><Relationship Id="rId315" Type="http://schemas.openxmlformats.org/officeDocument/2006/relationships/image" Target="../media/image774.png"/><Relationship Id="rId314" Type="http://schemas.openxmlformats.org/officeDocument/2006/relationships/customXml" Target="../ink/ink770.xml"/><Relationship Id="rId313" Type="http://schemas.openxmlformats.org/officeDocument/2006/relationships/image" Target="../media/image773.png"/><Relationship Id="rId312" Type="http://schemas.openxmlformats.org/officeDocument/2006/relationships/customXml" Target="../ink/ink769.xml"/><Relationship Id="rId311" Type="http://schemas.openxmlformats.org/officeDocument/2006/relationships/image" Target="../media/image772.png"/><Relationship Id="rId310" Type="http://schemas.openxmlformats.org/officeDocument/2006/relationships/customXml" Target="../ink/ink768.xml"/><Relationship Id="rId31" Type="http://schemas.openxmlformats.org/officeDocument/2006/relationships/image" Target="../media/image635.png"/><Relationship Id="rId309" Type="http://schemas.openxmlformats.org/officeDocument/2006/relationships/image" Target="../media/image771.png"/><Relationship Id="rId308" Type="http://schemas.openxmlformats.org/officeDocument/2006/relationships/customXml" Target="../ink/ink767.xml"/><Relationship Id="rId307" Type="http://schemas.openxmlformats.org/officeDocument/2006/relationships/image" Target="../media/image770.png"/><Relationship Id="rId306" Type="http://schemas.openxmlformats.org/officeDocument/2006/relationships/customXml" Target="../ink/ink766.xml"/><Relationship Id="rId305" Type="http://schemas.openxmlformats.org/officeDocument/2006/relationships/image" Target="../media/image769.png"/><Relationship Id="rId304" Type="http://schemas.openxmlformats.org/officeDocument/2006/relationships/customXml" Target="../ink/ink765.xml"/><Relationship Id="rId303" Type="http://schemas.openxmlformats.org/officeDocument/2006/relationships/image" Target="../media/image768.png"/><Relationship Id="rId302" Type="http://schemas.openxmlformats.org/officeDocument/2006/relationships/customXml" Target="../ink/ink764.xml"/><Relationship Id="rId301" Type="http://schemas.openxmlformats.org/officeDocument/2006/relationships/image" Target="../media/image767.png"/><Relationship Id="rId300" Type="http://schemas.openxmlformats.org/officeDocument/2006/relationships/customXml" Target="../ink/ink763.xml"/><Relationship Id="rId30" Type="http://schemas.openxmlformats.org/officeDocument/2006/relationships/customXml" Target="../ink/ink628.xml"/><Relationship Id="rId3" Type="http://schemas.openxmlformats.org/officeDocument/2006/relationships/image" Target="../media/image612.png"/><Relationship Id="rId299" Type="http://schemas.openxmlformats.org/officeDocument/2006/relationships/image" Target="../media/image766.png"/><Relationship Id="rId298" Type="http://schemas.openxmlformats.org/officeDocument/2006/relationships/customXml" Target="../ink/ink762.xml"/><Relationship Id="rId297" Type="http://schemas.openxmlformats.org/officeDocument/2006/relationships/image" Target="../media/image765.png"/><Relationship Id="rId296" Type="http://schemas.openxmlformats.org/officeDocument/2006/relationships/customXml" Target="../ink/ink761.xml"/><Relationship Id="rId295" Type="http://schemas.openxmlformats.org/officeDocument/2006/relationships/image" Target="../media/image764.png"/><Relationship Id="rId294" Type="http://schemas.openxmlformats.org/officeDocument/2006/relationships/customXml" Target="../ink/ink760.xml"/><Relationship Id="rId293" Type="http://schemas.openxmlformats.org/officeDocument/2006/relationships/image" Target="../media/image763.png"/><Relationship Id="rId292" Type="http://schemas.openxmlformats.org/officeDocument/2006/relationships/customXml" Target="../ink/ink759.xml"/><Relationship Id="rId291" Type="http://schemas.openxmlformats.org/officeDocument/2006/relationships/image" Target="../media/image762.png"/><Relationship Id="rId290" Type="http://schemas.openxmlformats.org/officeDocument/2006/relationships/customXml" Target="../ink/ink758.xml"/><Relationship Id="rId29" Type="http://schemas.openxmlformats.org/officeDocument/2006/relationships/image" Target="../media/image634.png"/><Relationship Id="rId289" Type="http://schemas.openxmlformats.org/officeDocument/2006/relationships/image" Target="../media/image761.png"/><Relationship Id="rId288" Type="http://schemas.openxmlformats.org/officeDocument/2006/relationships/customXml" Target="../ink/ink757.xml"/><Relationship Id="rId287" Type="http://schemas.openxmlformats.org/officeDocument/2006/relationships/image" Target="../media/image760.png"/><Relationship Id="rId286" Type="http://schemas.openxmlformats.org/officeDocument/2006/relationships/customXml" Target="../ink/ink756.xml"/><Relationship Id="rId285" Type="http://schemas.openxmlformats.org/officeDocument/2006/relationships/image" Target="../media/image759.png"/><Relationship Id="rId284" Type="http://schemas.openxmlformats.org/officeDocument/2006/relationships/customXml" Target="../ink/ink755.xml"/><Relationship Id="rId283" Type="http://schemas.openxmlformats.org/officeDocument/2006/relationships/image" Target="../media/image758.png"/><Relationship Id="rId282" Type="http://schemas.openxmlformats.org/officeDocument/2006/relationships/customXml" Target="../ink/ink754.xml"/><Relationship Id="rId281" Type="http://schemas.openxmlformats.org/officeDocument/2006/relationships/image" Target="../media/image757.png"/><Relationship Id="rId280" Type="http://schemas.openxmlformats.org/officeDocument/2006/relationships/customXml" Target="../ink/ink753.xml"/><Relationship Id="rId28" Type="http://schemas.openxmlformats.org/officeDocument/2006/relationships/customXml" Target="../ink/ink627.xml"/><Relationship Id="rId279" Type="http://schemas.openxmlformats.org/officeDocument/2006/relationships/image" Target="../media/image756.png"/><Relationship Id="rId278" Type="http://schemas.openxmlformats.org/officeDocument/2006/relationships/customXml" Target="../ink/ink752.xml"/><Relationship Id="rId277" Type="http://schemas.openxmlformats.org/officeDocument/2006/relationships/image" Target="../media/image755.png"/><Relationship Id="rId276" Type="http://schemas.openxmlformats.org/officeDocument/2006/relationships/customXml" Target="../ink/ink751.xml"/><Relationship Id="rId275" Type="http://schemas.openxmlformats.org/officeDocument/2006/relationships/image" Target="../media/image754.png"/><Relationship Id="rId274" Type="http://schemas.openxmlformats.org/officeDocument/2006/relationships/customXml" Target="../ink/ink750.xml"/><Relationship Id="rId273" Type="http://schemas.openxmlformats.org/officeDocument/2006/relationships/image" Target="../media/image753.png"/><Relationship Id="rId272" Type="http://schemas.openxmlformats.org/officeDocument/2006/relationships/customXml" Target="../ink/ink749.xml"/><Relationship Id="rId271" Type="http://schemas.openxmlformats.org/officeDocument/2006/relationships/image" Target="../media/image752.png"/><Relationship Id="rId270" Type="http://schemas.openxmlformats.org/officeDocument/2006/relationships/customXml" Target="../ink/ink748.xml"/><Relationship Id="rId27" Type="http://schemas.openxmlformats.org/officeDocument/2006/relationships/image" Target="../media/image633.png"/><Relationship Id="rId269" Type="http://schemas.openxmlformats.org/officeDocument/2006/relationships/image" Target="../media/image751.png"/><Relationship Id="rId268" Type="http://schemas.openxmlformats.org/officeDocument/2006/relationships/customXml" Target="../ink/ink747.xml"/><Relationship Id="rId267" Type="http://schemas.openxmlformats.org/officeDocument/2006/relationships/image" Target="../media/image750.png"/><Relationship Id="rId266" Type="http://schemas.openxmlformats.org/officeDocument/2006/relationships/customXml" Target="../ink/ink746.xml"/><Relationship Id="rId265" Type="http://schemas.openxmlformats.org/officeDocument/2006/relationships/image" Target="../media/image749.png"/><Relationship Id="rId264" Type="http://schemas.openxmlformats.org/officeDocument/2006/relationships/customXml" Target="../ink/ink745.xml"/><Relationship Id="rId263" Type="http://schemas.openxmlformats.org/officeDocument/2006/relationships/image" Target="../media/image748.png"/><Relationship Id="rId262" Type="http://schemas.openxmlformats.org/officeDocument/2006/relationships/customXml" Target="../ink/ink744.xml"/><Relationship Id="rId261" Type="http://schemas.openxmlformats.org/officeDocument/2006/relationships/image" Target="../media/image747.png"/><Relationship Id="rId260" Type="http://schemas.openxmlformats.org/officeDocument/2006/relationships/customXml" Target="../ink/ink743.xml"/><Relationship Id="rId26" Type="http://schemas.openxmlformats.org/officeDocument/2006/relationships/customXml" Target="../ink/ink626.xml"/><Relationship Id="rId259" Type="http://schemas.openxmlformats.org/officeDocument/2006/relationships/image" Target="../media/image746.png"/><Relationship Id="rId258" Type="http://schemas.openxmlformats.org/officeDocument/2006/relationships/customXml" Target="../ink/ink742.xml"/><Relationship Id="rId257" Type="http://schemas.openxmlformats.org/officeDocument/2006/relationships/image" Target="../media/image745.png"/><Relationship Id="rId256" Type="http://schemas.openxmlformats.org/officeDocument/2006/relationships/customXml" Target="../ink/ink741.xml"/><Relationship Id="rId255" Type="http://schemas.openxmlformats.org/officeDocument/2006/relationships/image" Target="../media/image744.png"/><Relationship Id="rId254" Type="http://schemas.openxmlformats.org/officeDocument/2006/relationships/customXml" Target="../ink/ink740.xml"/><Relationship Id="rId253" Type="http://schemas.openxmlformats.org/officeDocument/2006/relationships/image" Target="../media/image743.png"/><Relationship Id="rId252" Type="http://schemas.openxmlformats.org/officeDocument/2006/relationships/customXml" Target="../ink/ink739.xml"/><Relationship Id="rId251" Type="http://schemas.openxmlformats.org/officeDocument/2006/relationships/image" Target="../media/image742.png"/><Relationship Id="rId250" Type="http://schemas.openxmlformats.org/officeDocument/2006/relationships/customXml" Target="../ink/ink738.xml"/><Relationship Id="rId25" Type="http://schemas.openxmlformats.org/officeDocument/2006/relationships/image" Target="../media/image632.png"/><Relationship Id="rId249" Type="http://schemas.openxmlformats.org/officeDocument/2006/relationships/image" Target="../media/image741.png"/><Relationship Id="rId248" Type="http://schemas.openxmlformats.org/officeDocument/2006/relationships/customXml" Target="../ink/ink737.xml"/><Relationship Id="rId247" Type="http://schemas.openxmlformats.org/officeDocument/2006/relationships/image" Target="../media/image740.png"/><Relationship Id="rId246" Type="http://schemas.openxmlformats.org/officeDocument/2006/relationships/customXml" Target="../ink/ink736.xml"/><Relationship Id="rId245" Type="http://schemas.openxmlformats.org/officeDocument/2006/relationships/image" Target="../media/image739.png"/><Relationship Id="rId244" Type="http://schemas.openxmlformats.org/officeDocument/2006/relationships/customXml" Target="../ink/ink735.xml"/><Relationship Id="rId243" Type="http://schemas.openxmlformats.org/officeDocument/2006/relationships/image" Target="../media/image738.png"/><Relationship Id="rId242" Type="http://schemas.openxmlformats.org/officeDocument/2006/relationships/customXml" Target="../ink/ink734.xml"/><Relationship Id="rId241" Type="http://schemas.openxmlformats.org/officeDocument/2006/relationships/image" Target="../media/image737.png"/><Relationship Id="rId240" Type="http://schemas.openxmlformats.org/officeDocument/2006/relationships/customXml" Target="../ink/ink733.xml"/><Relationship Id="rId24" Type="http://schemas.openxmlformats.org/officeDocument/2006/relationships/customXml" Target="../ink/ink625.xml"/><Relationship Id="rId239" Type="http://schemas.openxmlformats.org/officeDocument/2006/relationships/image" Target="../media/image736.png"/><Relationship Id="rId238" Type="http://schemas.openxmlformats.org/officeDocument/2006/relationships/customXml" Target="../ink/ink732.xml"/><Relationship Id="rId237" Type="http://schemas.openxmlformats.org/officeDocument/2006/relationships/image" Target="../media/image735.png"/><Relationship Id="rId236" Type="http://schemas.openxmlformats.org/officeDocument/2006/relationships/customXml" Target="../ink/ink731.xml"/><Relationship Id="rId235" Type="http://schemas.openxmlformats.org/officeDocument/2006/relationships/image" Target="../media/image734.png"/><Relationship Id="rId234" Type="http://schemas.openxmlformats.org/officeDocument/2006/relationships/customXml" Target="../ink/ink730.xml"/><Relationship Id="rId233" Type="http://schemas.openxmlformats.org/officeDocument/2006/relationships/image" Target="../media/image733.png"/><Relationship Id="rId232" Type="http://schemas.openxmlformats.org/officeDocument/2006/relationships/customXml" Target="../ink/ink729.xml"/><Relationship Id="rId231" Type="http://schemas.openxmlformats.org/officeDocument/2006/relationships/image" Target="../media/image732.png"/><Relationship Id="rId230" Type="http://schemas.openxmlformats.org/officeDocument/2006/relationships/customXml" Target="../ink/ink728.xml"/><Relationship Id="rId23" Type="http://schemas.openxmlformats.org/officeDocument/2006/relationships/image" Target="../media/image617.png"/><Relationship Id="rId229" Type="http://schemas.openxmlformats.org/officeDocument/2006/relationships/image" Target="../media/image731.png"/><Relationship Id="rId228" Type="http://schemas.openxmlformats.org/officeDocument/2006/relationships/customXml" Target="../ink/ink727.xml"/><Relationship Id="rId227" Type="http://schemas.openxmlformats.org/officeDocument/2006/relationships/image" Target="../media/image730.png"/><Relationship Id="rId226" Type="http://schemas.openxmlformats.org/officeDocument/2006/relationships/customXml" Target="../ink/ink726.xml"/><Relationship Id="rId225" Type="http://schemas.openxmlformats.org/officeDocument/2006/relationships/image" Target="../media/image729.png"/><Relationship Id="rId224" Type="http://schemas.openxmlformats.org/officeDocument/2006/relationships/customXml" Target="../ink/ink725.xml"/><Relationship Id="rId223" Type="http://schemas.openxmlformats.org/officeDocument/2006/relationships/image" Target="../media/image728.png"/><Relationship Id="rId222" Type="http://schemas.openxmlformats.org/officeDocument/2006/relationships/customXml" Target="../ink/ink724.xml"/><Relationship Id="rId221" Type="http://schemas.openxmlformats.org/officeDocument/2006/relationships/image" Target="../media/image727.png"/><Relationship Id="rId220" Type="http://schemas.openxmlformats.org/officeDocument/2006/relationships/customXml" Target="../ink/ink723.xml"/><Relationship Id="rId22" Type="http://schemas.openxmlformats.org/officeDocument/2006/relationships/customXml" Target="../ink/ink624.xml"/><Relationship Id="rId219" Type="http://schemas.openxmlformats.org/officeDocument/2006/relationships/image" Target="../media/image726.png"/><Relationship Id="rId218" Type="http://schemas.openxmlformats.org/officeDocument/2006/relationships/customXml" Target="../ink/ink722.xml"/><Relationship Id="rId217" Type="http://schemas.openxmlformats.org/officeDocument/2006/relationships/image" Target="../media/image725.png"/><Relationship Id="rId216" Type="http://schemas.openxmlformats.org/officeDocument/2006/relationships/customXml" Target="../ink/ink721.xml"/><Relationship Id="rId215" Type="http://schemas.openxmlformats.org/officeDocument/2006/relationships/image" Target="../media/image724.png"/><Relationship Id="rId214" Type="http://schemas.openxmlformats.org/officeDocument/2006/relationships/customXml" Target="../ink/ink720.xml"/><Relationship Id="rId213" Type="http://schemas.openxmlformats.org/officeDocument/2006/relationships/image" Target="../media/image723.png"/><Relationship Id="rId212" Type="http://schemas.openxmlformats.org/officeDocument/2006/relationships/customXml" Target="../ink/ink719.xml"/><Relationship Id="rId211" Type="http://schemas.openxmlformats.org/officeDocument/2006/relationships/image" Target="../media/image722.png"/><Relationship Id="rId210" Type="http://schemas.openxmlformats.org/officeDocument/2006/relationships/customXml" Target="../ink/ink718.xml"/><Relationship Id="rId21" Type="http://schemas.openxmlformats.org/officeDocument/2006/relationships/image" Target="../media/image616.png"/><Relationship Id="rId209" Type="http://schemas.openxmlformats.org/officeDocument/2006/relationships/image" Target="../media/image721.png"/><Relationship Id="rId208" Type="http://schemas.openxmlformats.org/officeDocument/2006/relationships/customXml" Target="../ink/ink717.xml"/><Relationship Id="rId207" Type="http://schemas.openxmlformats.org/officeDocument/2006/relationships/image" Target="../media/image720.png"/><Relationship Id="rId206" Type="http://schemas.openxmlformats.org/officeDocument/2006/relationships/customXml" Target="../ink/ink716.xml"/><Relationship Id="rId205" Type="http://schemas.openxmlformats.org/officeDocument/2006/relationships/image" Target="../media/image719.png"/><Relationship Id="rId204" Type="http://schemas.openxmlformats.org/officeDocument/2006/relationships/customXml" Target="../ink/ink715.xml"/><Relationship Id="rId203" Type="http://schemas.openxmlformats.org/officeDocument/2006/relationships/image" Target="../media/image620.png"/><Relationship Id="rId202" Type="http://schemas.openxmlformats.org/officeDocument/2006/relationships/customXml" Target="../ink/ink714.xml"/><Relationship Id="rId201" Type="http://schemas.openxmlformats.org/officeDocument/2006/relationships/image" Target="../media/image718.png"/><Relationship Id="rId200" Type="http://schemas.openxmlformats.org/officeDocument/2006/relationships/customXml" Target="../ink/ink713.xml"/><Relationship Id="rId20" Type="http://schemas.openxmlformats.org/officeDocument/2006/relationships/customXml" Target="../ink/ink623.xml"/><Relationship Id="rId2" Type="http://schemas.openxmlformats.org/officeDocument/2006/relationships/customXml" Target="../ink/ink614.xml"/><Relationship Id="rId199" Type="http://schemas.openxmlformats.org/officeDocument/2006/relationships/image" Target="../media/image717.png"/><Relationship Id="rId198" Type="http://schemas.openxmlformats.org/officeDocument/2006/relationships/customXml" Target="../ink/ink712.xml"/><Relationship Id="rId197" Type="http://schemas.openxmlformats.org/officeDocument/2006/relationships/image" Target="../media/image716.png"/><Relationship Id="rId196" Type="http://schemas.openxmlformats.org/officeDocument/2006/relationships/customXml" Target="../ink/ink711.xml"/><Relationship Id="rId195" Type="http://schemas.openxmlformats.org/officeDocument/2006/relationships/image" Target="../media/image715.png"/><Relationship Id="rId194" Type="http://schemas.openxmlformats.org/officeDocument/2006/relationships/customXml" Target="../ink/ink710.xml"/><Relationship Id="rId193" Type="http://schemas.openxmlformats.org/officeDocument/2006/relationships/image" Target="../media/image714.png"/><Relationship Id="rId192" Type="http://schemas.openxmlformats.org/officeDocument/2006/relationships/customXml" Target="../ink/ink709.xml"/><Relationship Id="rId191" Type="http://schemas.openxmlformats.org/officeDocument/2006/relationships/image" Target="../media/image713.png"/><Relationship Id="rId190" Type="http://schemas.openxmlformats.org/officeDocument/2006/relationships/customXml" Target="../ink/ink708.xml"/><Relationship Id="rId19" Type="http://schemas.openxmlformats.org/officeDocument/2006/relationships/image" Target="../media/image615.png"/><Relationship Id="rId189" Type="http://schemas.openxmlformats.org/officeDocument/2006/relationships/image" Target="../media/image712.png"/><Relationship Id="rId188" Type="http://schemas.openxmlformats.org/officeDocument/2006/relationships/customXml" Target="../ink/ink707.xml"/><Relationship Id="rId187" Type="http://schemas.openxmlformats.org/officeDocument/2006/relationships/image" Target="../media/image711.png"/><Relationship Id="rId186" Type="http://schemas.openxmlformats.org/officeDocument/2006/relationships/customXml" Target="../ink/ink706.xml"/><Relationship Id="rId185" Type="http://schemas.openxmlformats.org/officeDocument/2006/relationships/image" Target="../media/image710.png"/><Relationship Id="rId184" Type="http://schemas.openxmlformats.org/officeDocument/2006/relationships/customXml" Target="../ink/ink705.xml"/><Relationship Id="rId183" Type="http://schemas.openxmlformats.org/officeDocument/2006/relationships/image" Target="../media/image709.png"/><Relationship Id="rId182" Type="http://schemas.openxmlformats.org/officeDocument/2006/relationships/customXml" Target="../ink/ink704.xml"/><Relationship Id="rId181" Type="http://schemas.openxmlformats.org/officeDocument/2006/relationships/image" Target="../media/image619.png"/><Relationship Id="rId180" Type="http://schemas.openxmlformats.org/officeDocument/2006/relationships/customXml" Target="../ink/ink703.xml"/><Relationship Id="rId18" Type="http://schemas.openxmlformats.org/officeDocument/2006/relationships/customXml" Target="../ink/ink622.xml"/><Relationship Id="rId179" Type="http://schemas.openxmlformats.org/officeDocument/2006/relationships/image" Target="../media/image708.png"/><Relationship Id="rId178" Type="http://schemas.openxmlformats.org/officeDocument/2006/relationships/customXml" Target="../ink/ink702.xml"/><Relationship Id="rId177" Type="http://schemas.openxmlformats.org/officeDocument/2006/relationships/image" Target="../media/image707.png"/><Relationship Id="rId176" Type="http://schemas.openxmlformats.org/officeDocument/2006/relationships/customXml" Target="../ink/ink701.xml"/><Relationship Id="rId175" Type="http://schemas.openxmlformats.org/officeDocument/2006/relationships/image" Target="../media/image706.png"/><Relationship Id="rId174" Type="http://schemas.openxmlformats.org/officeDocument/2006/relationships/customXml" Target="../ink/ink700.xml"/><Relationship Id="rId173" Type="http://schemas.openxmlformats.org/officeDocument/2006/relationships/image" Target="../media/image705.png"/><Relationship Id="rId172" Type="http://schemas.openxmlformats.org/officeDocument/2006/relationships/customXml" Target="../ink/ink699.xml"/><Relationship Id="rId171" Type="http://schemas.openxmlformats.org/officeDocument/2006/relationships/image" Target="../media/image704.png"/><Relationship Id="rId170" Type="http://schemas.openxmlformats.org/officeDocument/2006/relationships/customXml" Target="../ink/ink698.xml"/><Relationship Id="rId17" Type="http://schemas.openxmlformats.org/officeDocument/2006/relationships/image" Target="../media/image631.png"/><Relationship Id="rId169" Type="http://schemas.openxmlformats.org/officeDocument/2006/relationships/image" Target="../media/image703.png"/><Relationship Id="rId168" Type="http://schemas.openxmlformats.org/officeDocument/2006/relationships/customXml" Target="../ink/ink697.xml"/><Relationship Id="rId167" Type="http://schemas.openxmlformats.org/officeDocument/2006/relationships/image" Target="../media/image702.png"/><Relationship Id="rId166" Type="http://schemas.openxmlformats.org/officeDocument/2006/relationships/customXml" Target="../ink/ink696.xml"/><Relationship Id="rId165" Type="http://schemas.openxmlformats.org/officeDocument/2006/relationships/image" Target="../media/image701.png"/><Relationship Id="rId164" Type="http://schemas.openxmlformats.org/officeDocument/2006/relationships/customXml" Target="../ink/ink695.xml"/><Relationship Id="rId163" Type="http://schemas.openxmlformats.org/officeDocument/2006/relationships/image" Target="../media/image700.png"/><Relationship Id="rId162" Type="http://schemas.openxmlformats.org/officeDocument/2006/relationships/customXml" Target="../ink/ink694.xml"/><Relationship Id="rId161" Type="http://schemas.openxmlformats.org/officeDocument/2006/relationships/image" Target="../media/image699.png"/><Relationship Id="rId160" Type="http://schemas.openxmlformats.org/officeDocument/2006/relationships/customXml" Target="../ink/ink693.xml"/><Relationship Id="rId16" Type="http://schemas.openxmlformats.org/officeDocument/2006/relationships/customXml" Target="../ink/ink621.xml"/><Relationship Id="rId159" Type="http://schemas.openxmlformats.org/officeDocument/2006/relationships/image" Target="../media/image698.png"/><Relationship Id="rId158" Type="http://schemas.openxmlformats.org/officeDocument/2006/relationships/customXml" Target="../ink/ink692.xml"/><Relationship Id="rId157" Type="http://schemas.openxmlformats.org/officeDocument/2006/relationships/image" Target="../media/image697.png"/><Relationship Id="rId156" Type="http://schemas.openxmlformats.org/officeDocument/2006/relationships/customXml" Target="../ink/ink691.xml"/><Relationship Id="rId155" Type="http://schemas.openxmlformats.org/officeDocument/2006/relationships/image" Target="../media/image696.png"/><Relationship Id="rId154" Type="http://schemas.openxmlformats.org/officeDocument/2006/relationships/customXml" Target="../ink/ink690.xml"/><Relationship Id="rId153" Type="http://schemas.openxmlformats.org/officeDocument/2006/relationships/image" Target="../media/image695.png"/><Relationship Id="rId152" Type="http://schemas.openxmlformats.org/officeDocument/2006/relationships/customXml" Target="../ink/ink689.xml"/><Relationship Id="rId151" Type="http://schemas.openxmlformats.org/officeDocument/2006/relationships/image" Target="../media/image694.png"/><Relationship Id="rId150" Type="http://schemas.openxmlformats.org/officeDocument/2006/relationships/customXml" Target="../ink/ink688.xml"/><Relationship Id="rId15" Type="http://schemas.openxmlformats.org/officeDocument/2006/relationships/image" Target="../media/image630.png"/><Relationship Id="rId149" Type="http://schemas.openxmlformats.org/officeDocument/2006/relationships/image" Target="../media/image693.png"/><Relationship Id="rId148" Type="http://schemas.openxmlformats.org/officeDocument/2006/relationships/customXml" Target="../ink/ink687.xml"/><Relationship Id="rId147" Type="http://schemas.openxmlformats.org/officeDocument/2006/relationships/image" Target="../media/image692.png"/><Relationship Id="rId146" Type="http://schemas.openxmlformats.org/officeDocument/2006/relationships/customXml" Target="../ink/ink686.xml"/><Relationship Id="rId145" Type="http://schemas.openxmlformats.org/officeDocument/2006/relationships/image" Target="../media/image691.png"/><Relationship Id="rId144" Type="http://schemas.openxmlformats.org/officeDocument/2006/relationships/customXml" Target="../ink/ink685.xml"/><Relationship Id="rId143" Type="http://schemas.openxmlformats.org/officeDocument/2006/relationships/image" Target="../media/image690.png"/><Relationship Id="rId142" Type="http://schemas.openxmlformats.org/officeDocument/2006/relationships/customXml" Target="../ink/ink684.xml"/><Relationship Id="rId141" Type="http://schemas.openxmlformats.org/officeDocument/2006/relationships/image" Target="../media/image689.png"/><Relationship Id="rId140" Type="http://schemas.openxmlformats.org/officeDocument/2006/relationships/customXml" Target="../ink/ink683.xml"/><Relationship Id="rId14" Type="http://schemas.openxmlformats.org/officeDocument/2006/relationships/customXml" Target="../ink/ink620.xml"/><Relationship Id="rId139" Type="http://schemas.openxmlformats.org/officeDocument/2006/relationships/image" Target="../media/image688.png"/><Relationship Id="rId138" Type="http://schemas.openxmlformats.org/officeDocument/2006/relationships/customXml" Target="../ink/ink682.xml"/><Relationship Id="rId137" Type="http://schemas.openxmlformats.org/officeDocument/2006/relationships/image" Target="../media/image687.png"/><Relationship Id="rId136" Type="http://schemas.openxmlformats.org/officeDocument/2006/relationships/customXml" Target="../ink/ink681.xml"/><Relationship Id="rId135" Type="http://schemas.openxmlformats.org/officeDocument/2006/relationships/image" Target="../media/image686.png"/><Relationship Id="rId134" Type="http://schemas.openxmlformats.org/officeDocument/2006/relationships/customXml" Target="../ink/ink680.xml"/><Relationship Id="rId133" Type="http://schemas.openxmlformats.org/officeDocument/2006/relationships/image" Target="../media/image685.png"/><Relationship Id="rId132" Type="http://schemas.openxmlformats.org/officeDocument/2006/relationships/customXml" Target="../ink/ink679.xml"/><Relationship Id="rId131" Type="http://schemas.openxmlformats.org/officeDocument/2006/relationships/image" Target="../media/image684.png"/><Relationship Id="rId130" Type="http://schemas.openxmlformats.org/officeDocument/2006/relationships/customXml" Target="../ink/ink678.xml"/><Relationship Id="rId13" Type="http://schemas.openxmlformats.org/officeDocument/2006/relationships/image" Target="../media/image629.png"/><Relationship Id="rId129" Type="http://schemas.openxmlformats.org/officeDocument/2006/relationships/image" Target="../media/image683.png"/><Relationship Id="rId128" Type="http://schemas.openxmlformats.org/officeDocument/2006/relationships/customXml" Target="../ink/ink677.xml"/><Relationship Id="rId127" Type="http://schemas.openxmlformats.org/officeDocument/2006/relationships/image" Target="../media/image682.png"/><Relationship Id="rId126" Type="http://schemas.openxmlformats.org/officeDocument/2006/relationships/customXml" Target="../ink/ink676.xml"/><Relationship Id="rId125" Type="http://schemas.openxmlformats.org/officeDocument/2006/relationships/image" Target="../media/image681.png"/><Relationship Id="rId124" Type="http://schemas.openxmlformats.org/officeDocument/2006/relationships/customXml" Target="../ink/ink675.xml"/><Relationship Id="rId123" Type="http://schemas.openxmlformats.org/officeDocument/2006/relationships/image" Target="../media/image680.png"/><Relationship Id="rId122" Type="http://schemas.openxmlformats.org/officeDocument/2006/relationships/customXml" Target="../ink/ink674.xml"/><Relationship Id="rId121" Type="http://schemas.openxmlformats.org/officeDocument/2006/relationships/image" Target="../media/image679.png"/><Relationship Id="rId120" Type="http://schemas.openxmlformats.org/officeDocument/2006/relationships/customXml" Target="../ink/ink673.xml"/><Relationship Id="rId12" Type="http://schemas.openxmlformats.org/officeDocument/2006/relationships/customXml" Target="../ink/ink619.xml"/><Relationship Id="rId119" Type="http://schemas.openxmlformats.org/officeDocument/2006/relationships/image" Target="../media/image678.png"/><Relationship Id="rId118" Type="http://schemas.openxmlformats.org/officeDocument/2006/relationships/customXml" Target="../ink/ink672.xml"/><Relationship Id="rId117" Type="http://schemas.openxmlformats.org/officeDocument/2006/relationships/image" Target="../media/image677.png"/><Relationship Id="rId116" Type="http://schemas.openxmlformats.org/officeDocument/2006/relationships/customXml" Target="../ink/ink671.xml"/><Relationship Id="rId115" Type="http://schemas.openxmlformats.org/officeDocument/2006/relationships/image" Target="../media/image676.png"/><Relationship Id="rId114" Type="http://schemas.openxmlformats.org/officeDocument/2006/relationships/customXml" Target="../ink/ink670.xml"/><Relationship Id="rId113" Type="http://schemas.openxmlformats.org/officeDocument/2006/relationships/image" Target="../media/image675.png"/><Relationship Id="rId112" Type="http://schemas.openxmlformats.org/officeDocument/2006/relationships/customXml" Target="../ink/ink669.xml"/><Relationship Id="rId111" Type="http://schemas.openxmlformats.org/officeDocument/2006/relationships/image" Target="../media/image674.png"/><Relationship Id="rId110" Type="http://schemas.openxmlformats.org/officeDocument/2006/relationships/customXml" Target="../ink/ink668.xml"/><Relationship Id="rId11" Type="http://schemas.openxmlformats.org/officeDocument/2006/relationships/image" Target="../media/image628.png"/><Relationship Id="rId109" Type="http://schemas.openxmlformats.org/officeDocument/2006/relationships/image" Target="../media/image673.png"/><Relationship Id="rId108" Type="http://schemas.openxmlformats.org/officeDocument/2006/relationships/customXml" Target="../ink/ink667.xml"/><Relationship Id="rId107" Type="http://schemas.openxmlformats.org/officeDocument/2006/relationships/image" Target="../media/image672.png"/><Relationship Id="rId106" Type="http://schemas.openxmlformats.org/officeDocument/2006/relationships/customXml" Target="../ink/ink666.xml"/><Relationship Id="rId105" Type="http://schemas.openxmlformats.org/officeDocument/2006/relationships/image" Target="../media/image671.png"/><Relationship Id="rId104" Type="http://schemas.openxmlformats.org/officeDocument/2006/relationships/customXml" Target="../ink/ink665.xml"/><Relationship Id="rId103" Type="http://schemas.openxmlformats.org/officeDocument/2006/relationships/image" Target="../media/image670.png"/><Relationship Id="rId102" Type="http://schemas.openxmlformats.org/officeDocument/2006/relationships/customXml" Target="../ink/ink664.xml"/><Relationship Id="rId101" Type="http://schemas.openxmlformats.org/officeDocument/2006/relationships/image" Target="../media/image669.png"/><Relationship Id="rId100" Type="http://schemas.openxmlformats.org/officeDocument/2006/relationships/customXml" Target="../ink/ink663.xml"/><Relationship Id="rId10" Type="http://schemas.openxmlformats.org/officeDocument/2006/relationships/customXml" Target="../ink/ink618.xml"/><Relationship Id="rId1" Type="http://schemas.openxmlformats.org/officeDocument/2006/relationships/image" Target="../media/image611.png"/></Relationships>
</file>

<file path=ppt/slides/_rels/slide12.xml.rels><?xml version="1.0" encoding="UTF-8" standalone="yes"?>
<Relationships xmlns="http://schemas.openxmlformats.org/package/2006/relationships"><Relationship Id="rId9" Type="http://schemas.openxmlformats.org/officeDocument/2006/relationships/image" Target="../media/image845.png"/><Relationship Id="rId8" Type="http://schemas.openxmlformats.org/officeDocument/2006/relationships/customXml" Target="../ink/ink846.xml"/><Relationship Id="rId76" Type="http://schemas.openxmlformats.org/officeDocument/2006/relationships/slideLayout" Target="../slideLayouts/slideLayout2.xml"/><Relationship Id="rId75" Type="http://schemas.openxmlformats.org/officeDocument/2006/relationships/image" Target="../media/image878.png"/><Relationship Id="rId74" Type="http://schemas.openxmlformats.org/officeDocument/2006/relationships/customXml" Target="../ink/ink879.xml"/><Relationship Id="rId73" Type="http://schemas.openxmlformats.org/officeDocument/2006/relationships/image" Target="../media/image877.png"/><Relationship Id="rId72" Type="http://schemas.openxmlformats.org/officeDocument/2006/relationships/customXml" Target="../ink/ink878.xml"/><Relationship Id="rId71" Type="http://schemas.openxmlformats.org/officeDocument/2006/relationships/image" Target="../media/image876.png"/><Relationship Id="rId70" Type="http://schemas.openxmlformats.org/officeDocument/2006/relationships/customXml" Target="../ink/ink877.xml"/><Relationship Id="rId7" Type="http://schemas.openxmlformats.org/officeDocument/2006/relationships/image" Target="../media/image844.png"/><Relationship Id="rId69" Type="http://schemas.openxmlformats.org/officeDocument/2006/relationships/image" Target="../media/image875.png"/><Relationship Id="rId68" Type="http://schemas.openxmlformats.org/officeDocument/2006/relationships/customXml" Target="../ink/ink876.xml"/><Relationship Id="rId67" Type="http://schemas.openxmlformats.org/officeDocument/2006/relationships/image" Target="../media/image874.png"/><Relationship Id="rId66" Type="http://schemas.openxmlformats.org/officeDocument/2006/relationships/customXml" Target="../ink/ink875.xml"/><Relationship Id="rId65" Type="http://schemas.openxmlformats.org/officeDocument/2006/relationships/image" Target="../media/image873.png"/><Relationship Id="rId64" Type="http://schemas.openxmlformats.org/officeDocument/2006/relationships/customXml" Target="../ink/ink874.xml"/><Relationship Id="rId63" Type="http://schemas.openxmlformats.org/officeDocument/2006/relationships/image" Target="../media/image872.png"/><Relationship Id="rId62" Type="http://schemas.openxmlformats.org/officeDocument/2006/relationships/customXml" Target="../ink/ink873.xml"/><Relationship Id="rId61" Type="http://schemas.openxmlformats.org/officeDocument/2006/relationships/image" Target="../media/image871.png"/><Relationship Id="rId60" Type="http://schemas.openxmlformats.org/officeDocument/2006/relationships/customXml" Target="../ink/ink872.xml"/><Relationship Id="rId6" Type="http://schemas.openxmlformats.org/officeDocument/2006/relationships/customXml" Target="../ink/ink845.xml"/><Relationship Id="rId59" Type="http://schemas.openxmlformats.org/officeDocument/2006/relationships/image" Target="../media/image870.png"/><Relationship Id="rId58" Type="http://schemas.openxmlformats.org/officeDocument/2006/relationships/customXml" Target="../ink/ink871.xml"/><Relationship Id="rId57" Type="http://schemas.openxmlformats.org/officeDocument/2006/relationships/image" Target="../media/image869.png"/><Relationship Id="rId56" Type="http://schemas.openxmlformats.org/officeDocument/2006/relationships/customXml" Target="../ink/ink870.xml"/><Relationship Id="rId55" Type="http://schemas.openxmlformats.org/officeDocument/2006/relationships/image" Target="../media/image868.png"/><Relationship Id="rId54" Type="http://schemas.openxmlformats.org/officeDocument/2006/relationships/customXml" Target="../ink/ink869.xml"/><Relationship Id="rId53" Type="http://schemas.openxmlformats.org/officeDocument/2006/relationships/image" Target="../media/image867.png"/><Relationship Id="rId52" Type="http://schemas.openxmlformats.org/officeDocument/2006/relationships/customXml" Target="../ink/ink868.xml"/><Relationship Id="rId51" Type="http://schemas.openxmlformats.org/officeDocument/2006/relationships/image" Target="../media/image866.png"/><Relationship Id="rId50" Type="http://schemas.openxmlformats.org/officeDocument/2006/relationships/customXml" Target="../ink/ink867.xml"/><Relationship Id="rId5" Type="http://schemas.openxmlformats.org/officeDocument/2006/relationships/image" Target="../media/image843.png"/><Relationship Id="rId49" Type="http://schemas.openxmlformats.org/officeDocument/2006/relationships/image" Target="../media/image865.png"/><Relationship Id="rId48" Type="http://schemas.openxmlformats.org/officeDocument/2006/relationships/customXml" Target="../ink/ink866.xml"/><Relationship Id="rId47" Type="http://schemas.openxmlformats.org/officeDocument/2006/relationships/image" Target="../media/image864.png"/><Relationship Id="rId46" Type="http://schemas.openxmlformats.org/officeDocument/2006/relationships/customXml" Target="../ink/ink865.xml"/><Relationship Id="rId45" Type="http://schemas.openxmlformats.org/officeDocument/2006/relationships/image" Target="../media/image863.png"/><Relationship Id="rId44" Type="http://schemas.openxmlformats.org/officeDocument/2006/relationships/customXml" Target="../ink/ink864.xml"/><Relationship Id="rId43" Type="http://schemas.openxmlformats.org/officeDocument/2006/relationships/image" Target="../media/image862.png"/><Relationship Id="rId42" Type="http://schemas.openxmlformats.org/officeDocument/2006/relationships/customXml" Target="../ink/ink863.xml"/><Relationship Id="rId41" Type="http://schemas.openxmlformats.org/officeDocument/2006/relationships/image" Target="../media/image861.png"/><Relationship Id="rId40" Type="http://schemas.openxmlformats.org/officeDocument/2006/relationships/customXml" Target="../ink/ink862.xml"/><Relationship Id="rId4" Type="http://schemas.openxmlformats.org/officeDocument/2006/relationships/customXml" Target="../ink/ink844.xml"/><Relationship Id="rId39" Type="http://schemas.openxmlformats.org/officeDocument/2006/relationships/image" Target="../media/image860.png"/><Relationship Id="rId38" Type="http://schemas.openxmlformats.org/officeDocument/2006/relationships/customXml" Target="../ink/ink861.xml"/><Relationship Id="rId37" Type="http://schemas.openxmlformats.org/officeDocument/2006/relationships/image" Target="../media/image859.png"/><Relationship Id="rId36" Type="http://schemas.openxmlformats.org/officeDocument/2006/relationships/customXml" Target="../ink/ink860.xml"/><Relationship Id="rId35" Type="http://schemas.openxmlformats.org/officeDocument/2006/relationships/image" Target="../media/image858.png"/><Relationship Id="rId34" Type="http://schemas.openxmlformats.org/officeDocument/2006/relationships/customXml" Target="../ink/ink859.xml"/><Relationship Id="rId33" Type="http://schemas.openxmlformats.org/officeDocument/2006/relationships/image" Target="../media/image857.png"/><Relationship Id="rId32" Type="http://schemas.openxmlformats.org/officeDocument/2006/relationships/customXml" Target="../ink/ink858.xml"/><Relationship Id="rId31" Type="http://schemas.openxmlformats.org/officeDocument/2006/relationships/image" Target="../media/image856.png"/><Relationship Id="rId30" Type="http://schemas.openxmlformats.org/officeDocument/2006/relationships/customXml" Target="../ink/ink857.xml"/><Relationship Id="rId3" Type="http://schemas.openxmlformats.org/officeDocument/2006/relationships/image" Target="../media/image842.png"/><Relationship Id="rId29" Type="http://schemas.openxmlformats.org/officeDocument/2006/relationships/image" Target="../media/image855.png"/><Relationship Id="rId28" Type="http://schemas.openxmlformats.org/officeDocument/2006/relationships/customXml" Target="../ink/ink856.xml"/><Relationship Id="rId27" Type="http://schemas.openxmlformats.org/officeDocument/2006/relationships/image" Target="../media/image854.png"/><Relationship Id="rId26" Type="http://schemas.openxmlformats.org/officeDocument/2006/relationships/customXml" Target="../ink/ink855.xml"/><Relationship Id="rId25" Type="http://schemas.openxmlformats.org/officeDocument/2006/relationships/image" Target="../media/image853.png"/><Relationship Id="rId24" Type="http://schemas.openxmlformats.org/officeDocument/2006/relationships/customXml" Target="../ink/ink854.xml"/><Relationship Id="rId23" Type="http://schemas.openxmlformats.org/officeDocument/2006/relationships/image" Target="../media/image852.png"/><Relationship Id="rId22" Type="http://schemas.openxmlformats.org/officeDocument/2006/relationships/customXml" Target="../ink/ink853.xml"/><Relationship Id="rId21" Type="http://schemas.openxmlformats.org/officeDocument/2006/relationships/image" Target="../media/image851.png"/><Relationship Id="rId20" Type="http://schemas.openxmlformats.org/officeDocument/2006/relationships/customXml" Target="../ink/ink852.xml"/><Relationship Id="rId2" Type="http://schemas.openxmlformats.org/officeDocument/2006/relationships/customXml" Target="../ink/ink843.xml"/><Relationship Id="rId19" Type="http://schemas.openxmlformats.org/officeDocument/2006/relationships/image" Target="../media/image850.png"/><Relationship Id="rId18" Type="http://schemas.openxmlformats.org/officeDocument/2006/relationships/customXml" Target="../ink/ink851.xml"/><Relationship Id="rId17" Type="http://schemas.openxmlformats.org/officeDocument/2006/relationships/image" Target="../media/image849.png"/><Relationship Id="rId16" Type="http://schemas.openxmlformats.org/officeDocument/2006/relationships/customXml" Target="../ink/ink850.xml"/><Relationship Id="rId15" Type="http://schemas.openxmlformats.org/officeDocument/2006/relationships/image" Target="../media/image848.png"/><Relationship Id="rId14" Type="http://schemas.openxmlformats.org/officeDocument/2006/relationships/customXml" Target="../ink/ink849.xml"/><Relationship Id="rId13" Type="http://schemas.openxmlformats.org/officeDocument/2006/relationships/image" Target="../media/image847.png"/><Relationship Id="rId12" Type="http://schemas.openxmlformats.org/officeDocument/2006/relationships/customXml" Target="../ink/ink848.xml"/><Relationship Id="rId11" Type="http://schemas.openxmlformats.org/officeDocument/2006/relationships/image" Target="../media/image846.png"/><Relationship Id="rId10" Type="http://schemas.openxmlformats.org/officeDocument/2006/relationships/customXml" Target="../ink/ink847.xml"/><Relationship Id="rId1" Type="http://schemas.openxmlformats.org/officeDocument/2006/relationships/image" Target="../media/image841.png"/></Relationships>
</file>

<file path=ppt/slides/_rels/slide13.xml.rels><?xml version="1.0" encoding="UTF-8" standalone="yes"?>
<Relationships xmlns="http://schemas.openxmlformats.org/package/2006/relationships"><Relationship Id="rId99" Type="http://schemas.openxmlformats.org/officeDocument/2006/relationships/image" Target="../media/image925.png"/><Relationship Id="rId98" Type="http://schemas.openxmlformats.org/officeDocument/2006/relationships/customXml" Target="../ink/ink928.xml"/><Relationship Id="rId97" Type="http://schemas.openxmlformats.org/officeDocument/2006/relationships/image" Target="../media/image924.png"/><Relationship Id="rId96" Type="http://schemas.openxmlformats.org/officeDocument/2006/relationships/customXml" Target="../ink/ink927.xml"/><Relationship Id="rId95" Type="http://schemas.openxmlformats.org/officeDocument/2006/relationships/image" Target="../media/image923.png"/><Relationship Id="rId94" Type="http://schemas.openxmlformats.org/officeDocument/2006/relationships/customXml" Target="../ink/ink926.xml"/><Relationship Id="rId93" Type="http://schemas.openxmlformats.org/officeDocument/2006/relationships/image" Target="../media/image922.png"/><Relationship Id="rId92" Type="http://schemas.openxmlformats.org/officeDocument/2006/relationships/customXml" Target="../ink/ink925.xml"/><Relationship Id="rId91" Type="http://schemas.openxmlformats.org/officeDocument/2006/relationships/image" Target="../media/image921.png"/><Relationship Id="rId90" Type="http://schemas.openxmlformats.org/officeDocument/2006/relationships/customXml" Target="../ink/ink924.xml"/><Relationship Id="rId9" Type="http://schemas.openxmlformats.org/officeDocument/2006/relationships/image" Target="../media/image882.png"/><Relationship Id="rId89" Type="http://schemas.openxmlformats.org/officeDocument/2006/relationships/image" Target="../media/image920.png"/><Relationship Id="rId88" Type="http://schemas.openxmlformats.org/officeDocument/2006/relationships/customXml" Target="../ink/ink923.xml"/><Relationship Id="rId87" Type="http://schemas.openxmlformats.org/officeDocument/2006/relationships/image" Target="../media/image919.png"/><Relationship Id="rId86" Type="http://schemas.openxmlformats.org/officeDocument/2006/relationships/customXml" Target="../ink/ink922.xml"/><Relationship Id="rId85" Type="http://schemas.openxmlformats.org/officeDocument/2006/relationships/image" Target="../media/image918.png"/><Relationship Id="rId84" Type="http://schemas.openxmlformats.org/officeDocument/2006/relationships/customXml" Target="../ink/ink921.xml"/><Relationship Id="rId83" Type="http://schemas.openxmlformats.org/officeDocument/2006/relationships/image" Target="../media/image917.png"/><Relationship Id="rId82" Type="http://schemas.openxmlformats.org/officeDocument/2006/relationships/customXml" Target="../ink/ink920.xml"/><Relationship Id="rId81" Type="http://schemas.openxmlformats.org/officeDocument/2006/relationships/image" Target="../media/image916.png"/><Relationship Id="rId80" Type="http://schemas.openxmlformats.org/officeDocument/2006/relationships/customXml" Target="../ink/ink919.xml"/><Relationship Id="rId8" Type="http://schemas.openxmlformats.org/officeDocument/2006/relationships/customXml" Target="../ink/ink883.xml"/><Relationship Id="rId79" Type="http://schemas.openxmlformats.org/officeDocument/2006/relationships/image" Target="../media/image915.png"/><Relationship Id="rId78" Type="http://schemas.openxmlformats.org/officeDocument/2006/relationships/customXml" Target="../ink/ink918.xml"/><Relationship Id="rId77" Type="http://schemas.openxmlformats.org/officeDocument/2006/relationships/image" Target="../media/image914.png"/><Relationship Id="rId76" Type="http://schemas.openxmlformats.org/officeDocument/2006/relationships/customXml" Target="../ink/ink917.xml"/><Relationship Id="rId75" Type="http://schemas.openxmlformats.org/officeDocument/2006/relationships/image" Target="../media/image913.png"/><Relationship Id="rId74" Type="http://schemas.openxmlformats.org/officeDocument/2006/relationships/customXml" Target="../ink/ink916.xml"/><Relationship Id="rId73" Type="http://schemas.openxmlformats.org/officeDocument/2006/relationships/image" Target="../media/image912.png"/><Relationship Id="rId72" Type="http://schemas.openxmlformats.org/officeDocument/2006/relationships/customXml" Target="../ink/ink915.xml"/><Relationship Id="rId71" Type="http://schemas.openxmlformats.org/officeDocument/2006/relationships/image" Target="../media/image911.png"/><Relationship Id="rId70" Type="http://schemas.openxmlformats.org/officeDocument/2006/relationships/customXml" Target="../ink/ink914.xml"/><Relationship Id="rId7" Type="http://schemas.openxmlformats.org/officeDocument/2006/relationships/image" Target="../media/image881.png"/><Relationship Id="rId69" Type="http://schemas.openxmlformats.org/officeDocument/2006/relationships/image" Target="../media/image910.png"/><Relationship Id="rId68" Type="http://schemas.openxmlformats.org/officeDocument/2006/relationships/customXml" Target="../ink/ink913.xml"/><Relationship Id="rId67" Type="http://schemas.openxmlformats.org/officeDocument/2006/relationships/image" Target="../media/image909.png"/><Relationship Id="rId66" Type="http://schemas.openxmlformats.org/officeDocument/2006/relationships/customXml" Target="../ink/ink912.xml"/><Relationship Id="rId65" Type="http://schemas.openxmlformats.org/officeDocument/2006/relationships/image" Target="../media/image908.png"/><Relationship Id="rId64" Type="http://schemas.openxmlformats.org/officeDocument/2006/relationships/customXml" Target="../ink/ink911.xml"/><Relationship Id="rId63" Type="http://schemas.openxmlformats.org/officeDocument/2006/relationships/image" Target="../media/image843.png"/><Relationship Id="rId62" Type="http://schemas.openxmlformats.org/officeDocument/2006/relationships/customXml" Target="../ink/ink910.xml"/><Relationship Id="rId61" Type="http://schemas.openxmlformats.org/officeDocument/2006/relationships/image" Target="../media/image907.png"/><Relationship Id="rId60" Type="http://schemas.openxmlformats.org/officeDocument/2006/relationships/customXml" Target="../ink/ink909.xml"/><Relationship Id="rId6" Type="http://schemas.openxmlformats.org/officeDocument/2006/relationships/customXml" Target="../ink/ink882.xml"/><Relationship Id="rId59" Type="http://schemas.openxmlformats.org/officeDocument/2006/relationships/image" Target="../media/image906.png"/><Relationship Id="rId58" Type="http://schemas.openxmlformats.org/officeDocument/2006/relationships/customXml" Target="../ink/ink908.xml"/><Relationship Id="rId57" Type="http://schemas.openxmlformats.org/officeDocument/2006/relationships/image" Target="../media/image905.png"/><Relationship Id="rId56" Type="http://schemas.openxmlformats.org/officeDocument/2006/relationships/customXml" Target="../ink/ink907.xml"/><Relationship Id="rId55" Type="http://schemas.openxmlformats.org/officeDocument/2006/relationships/image" Target="../media/image904.png"/><Relationship Id="rId54" Type="http://schemas.openxmlformats.org/officeDocument/2006/relationships/customXml" Target="../ink/ink906.xml"/><Relationship Id="rId53" Type="http://schemas.openxmlformats.org/officeDocument/2006/relationships/image" Target="../media/image903.png"/><Relationship Id="rId52" Type="http://schemas.openxmlformats.org/officeDocument/2006/relationships/customXml" Target="../ink/ink905.xml"/><Relationship Id="rId51" Type="http://schemas.openxmlformats.org/officeDocument/2006/relationships/image" Target="../media/image902.png"/><Relationship Id="rId50" Type="http://schemas.openxmlformats.org/officeDocument/2006/relationships/customXml" Target="../ink/ink904.xml"/><Relationship Id="rId5" Type="http://schemas.openxmlformats.org/officeDocument/2006/relationships/image" Target="../media/image880.png"/><Relationship Id="rId49" Type="http://schemas.openxmlformats.org/officeDocument/2006/relationships/image" Target="../media/image901.png"/><Relationship Id="rId48" Type="http://schemas.openxmlformats.org/officeDocument/2006/relationships/customXml" Target="../ink/ink903.xml"/><Relationship Id="rId47" Type="http://schemas.openxmlformats.org/officeDocument/2006/relationships/image" Target="../media/image900.png"/><Relationship Id="rId46" Type="http://schemas.openxmlformats.org/officeDocument/2006/relationships/customXml" Target="../ink/ink902.xml"/><Relationship Id="rId45" Type="http://schemas.openxmlformats.org/officeDocument/2006/relationships/image" Target="../media/image899.png"/><Relationship Id="rId44" Type="http://schemas.openxmlformats.org/officeDocument/2006/relationships/customXml" Target="../ink/ink901.xml"/><Relationship Id="rId43" Type="http://schemas.openxmlformats.org/officeDocument/2006/relationships/image" Target="../media/image898.png"/><Relationship Id="rId42" Type="http://schemas.openxmlformats.org/officeDocument/2006/relationships/customXml" Target="../ink/ink900.xml"/><Relationship Id="rId41" Type="http://schemas.openxmlformats.org/officeDocument/2006/relationships/image" Target="../media/image897.png"/><Relationship Id="rId40" Type="http://schemas.openxmlformats.org/officeDocument/2006/relationships/customXml" Target="../ink/ink899.xml"/><Relationship Id="rId4" Type="http://schemas.openxmlformats.org/officeDocument/2006/relationships/customXml" Target="../ink/ink881.xml"/><Relationship Id="rId39" Type="http://schemas.openxmlformats.org/officeDocument/2006/relationships/image" Target="../media/image896.png"/><Relationship Id="rId38" Type="http://schemas.openxmlformats.org/officeDocument/2006/relationships/customXml" Target="../ink/ink898.xml"/><Relationship Id="rId37" Type="http://schemas.openxmlformats.org/officeDocument/2006/relationships/image" Target="../media/image895.png"/><Relationship Id="rId36" Type="http://schemas.openxmlformats.org/officeDocument/2006/relationships/customXml" Target="../ink/ink897.xml"/><Relationship Id="rId35" Type="http://schemas.openxmlformats.org/officeDocument/2006/relationships/image" Target="../media/image894.png"/><Relationship Id="rId34" Type="http://schemas.openxmlformats.org/officeDocument/2006/relationships/customXml" Target="../ink/ink896.xml"/><Relationship Id="rId33" Type="http://schemas.openxmlformats.org/officeDocument/2006/relationships/image" Target="../media/image893.png"/><Relationship Id="rId32" Type="http://schemas.openxmlformats.org/officeDocument/2006/relationships/customXml" Target="../ink/ink895.xml"/><Relationship Id="rId31" Type="http://schemas.openxmlformats.org/officeDocument/2006/relationships/image" Target="../media/image892.png"/><Relationship Id="rId30" Type="http://schemas.openxmlformats.org/officeDocument/2006/relationships/customXml" Target="../ink/ink894.xml"/><Relationship Id="rId3" Type="http://schemas.openxmlformats.org/officeDocument/2006/relationships/image" Target="../media/image879.png"/><Relationship Id="rId29" Type="http://schemas.openxmlformats.org/officeDocument/2006/relationships/image" Target="../media/image891.png"/><Relationship Id="rId28" Type="http://schemas.openxmlformats.org/officeDocument/2006/relationships/customXml" Target="../ink/ink893.xml"/><Relationship Id="rId276" Type="http://schemas.openxmlformats.org/officeDocument/2006/relationships/slideLayout" Target="../slideLayouts/slideLayout2.xml"/><Relationship Id="rId275" Type="http://schemas.openxmlformats.org/officeDocument/2006/relationships/image" Target="../media/image980.png"/><Relationship Id="rId274" Type="http://schemas.openxmlformats.org/officeDocument/2006/relationships/customXml" Target="../ink/ink1016.xml"/><Relationship Id="rId273" Type="http://schemas.openxmlformats.org/officeDocument/2006/relationships/image" Target="../media/image979.png"/><Relationship Id="rId272" Type="http://schemas.openxmlformats.org/officeDocument/2006/relationships/customXml" Target="../ink/ink1015.xml"/><Relationship Id="rId271" Type="http://schemas.openxmlformats.org/officeDocument/2006/relationships/image" Target="../media/image877.png"/><Relationship Id="rId270" Type="http://schemas.openxmlformats.org/officeDocument/2006/relationships/customXml" Target="../ink/ink1014.xml"/><Relationship Id="rId27" Type="http://schemas.openxmlformats.org/officeDocument/2006/relationships/image" Target="../media/image890.png"/><Relationship Id="rId269" Type="http://schemas.openxmlformats.org/officeDocument/2006/relationships/image" Target="../media/image875.png"/><Relationship Id="rId268" Type="http://schemas.openxmlformats.org/officeDocument/2006/relationships/customXml" Target="../ink/ink1013.xml"/><Relationship Id="rId267" Type="http://schemas.openxmlformats.org/officeDocument/2006/relationships/image" Target="../media/image874.png"/><Relationship Id="rId266" Type="http://schemas.openxmlformats.org/officeDocument/2006/relationships/customXml" Target="../ink/ink1012.xml"/><Relationship Id="rId265" Type="http://schemas.openxmlformats.org/officeDocument/2006/relationships/image" Target="../media/image873.png"/><Relationship Id="rId264" Type="http://schemas.openxmlformats.org/officeDocument/2006/relationships/customXml" Target="../ink/ink1011.xml"/><Relationship Id="rId263" Type="http://schemas.openxmlformats.org/officeDocument/2006/relationships/image" Target="../media/image872.png"/><Relationship Id="rId262" Type="http://schemas.openxmlformats.org/officeDocument/2006/relationships/customXml" Target="../ink/ink1010.xml"/><Relationship Id="rId261" Type="http://schemas.openxmlformats.org/officeDocument/2006/relationships/image" Target="../media/image871.png"/><Relationship Id="rId260" Type="http://schemas.openxmlformats.org/officeDocument/2006/relationships/customXml" Target="../ink/ink1009.xml"/><Relationship Id="rId26" Type="http://schemas.openxmlformats.org/officeDocument/2006/relationships/customXml" Target="../ink/ink892.xml"/><Relationship Id="rId259" Type="http://schemas.openxmlformats.org/officeDocument/2006/relationships/image" Target="../media/image978.png"/><Relationship Id="rId258" Type="http://schemas.openxmlformats.org/officeDocument/2006/relationships/customXml" Target="../ink/ink1008.xml"/><Relationship Id="rId257" Type="http://schemas.openxmlformats.org/officeDocument/2006/relationships/image" Target="../media/image977.png"/><Relationship Id="rId256" Type="http://schemas.openxmlformats.org/officeDocument/2006/relationships/customXml" Target="../ink/ink1007.xml"/><Relationship Id="rId255" Type="http://schemas.openxmlformats.org/officeDocument/2006/relationships/image" Target="../media/image870.png"/><Relationship Id="rId254" Type="http://schemas.openxmlformats.org/officeDocument/2006/relationships/customXml" Target="../ink/ink1006.xml"/><Relationship Id="rId253" Type="http://schemas.openxmlformats.org/officeDocument/2006/relationships/image" Target="../media/image976.png"/><Relationship Id="rId252" Type="http://schemas.openxmlformats.org/officeDocument/2006/relationships/customXml" Target="../ink/ink1005.xml"/><Relationship Id="rId251" Type="http://schemas.openxmlformats.org/officeDocument/2006/relationships/image" Target="../media/image975.png"/><Relationship Id="rId250" Type="http://schemas.openxmlformats.org/officeDocument/2006/relationships/customXml" Target="../ink/ink1004.xml"/><Relationship Id="rId25" Type="http://schemas.openxmlformats.org/officeDocument/2006/relationships/image" Target="../media/image889.png"/><Relationship Id="rId249" Type="http://schemas.openxmlformats.org/officeDocument/2006/relationships/image" Target="../media/image869.png"/><Relationship Id="rId248" Type="http://schemas.openxmlformats.org/officeDocument/2006/relationships/customXml" Target="../ink/ink1003.xml"/><Relationship Id="rId247" Type="http://schemas.openxmlformats.org/officeDocument/2006/relationships/image" Target="../media/image974.png"/><Relationship Id="rId246" Type="http://schemas.openxmlformats.org/officeDocument/2006/relationships/customXml" Target="../ink/ink1002.xml"/><Relationship Id="rId245" Type="http://schemas.openxmlformats.org/officeDocument/2006/relationships/image" Target="../media/image973.png"/><Relationship Id="rId244" Type="http://schemas.openxmlformats.org/officeDocument/2006/relationships/customXml" Target="../ink/ink1001.xml"/><Relationship Id="rId243" Type="http://schemas.openxmlformats.org/officeDocument/2006/relationships/image" Target="../media/image972.png"/><Relationship Id="rId242" Type="http://schemas.openxmlformats.org/officeDocument/2006/relationships/customXml" Target="../ink/ink1000.xml"/><Relationship Id="rId241" Type="http://schemas.openxmlformats.org/officeDocument/2006/relationships/image" Target="../media/image971.png"/><Relationship Id="rId240" Type="http://schemas.openxmlformats.org/officeDocument/2006/relationships/customXml" Target="../ink/ink999.xml"/><Relationship Id="rId24" Type="http://schemas.openxmlformats.org/officeDocument/2006/relationships/customXml" Target="../ink/ink891.xml"/><Relationship Id="rId239" Type="http://schemas.openxmlformats.org/officeDocument/2006/relationships/image" Target="../media/image970.png"/><Relationship Id="rId238" Type="http://schemas.openxmlformats.org/officeDocument/2006/relationships/customXml" Target="../ink/ink998.xml"/><Relationship Id="rId237" Type="http://schemas.openxmlformats.org/officeDocument/2006/relationships/image" Target="../media/image969.png"/><Relationship Id="rId236" Type="http://schemas.openxmlformats.org/officeDocument/2006/relationships/customXml" Target="../ink/ink997.xml"/><Relationship Id="rId235" Type="http://schemas.openxmlformats.org/officeDocument/2006/relationships/image" Target="../media/image968.png"/><Relationship Id="rId234" Type="http://schemas.openxmlformats.org/officeDocument/2006/relationships/customXml" Target="../ink/ink996.xml"/><Relationship Id="rId233" Type="http://schemas.openxmlformats.org/officeDocument/2006/relationships/image" Target="../media/image868.png"/><Relationship Id="rId232" Type="http://schemas.openxmlformats.org/officeDocument/2006/relationships/customXml" Target="../ink/ink995.xml"/><Relationship Id="rId231" Type="http://schemas.openxmlformats.org/officeDocument/2006/relationships/image" Target="../media/image867.png"/><Relationship Id="rId230" Type="http://schemas.openxmlformats.org/officeDocument/2006/relationships/customXml" Target="../ink/ink994.xml"/><Relationship Id="rId23" Type="http://schemas.openxmlformats.org/officeDocument/2006/relationships/image" Target="../media/image888.png"/><Relationship Id="rId229" Type="http://schemas.openxmlformats.org/officeDocument/2006/relationships/image" Target="../media/image866.png"/><Relationship Id="rId228" Type="http://schemas.openxmlformats.org/officeDocument/2006/relationships/customXml" Target="../ink/ink993.xml"/><Relationship Id="rId227" Type="http://schemas.openxmlformats.org/officeDocument/2006/relationships/image" Target="../media/image967.png"/><Relationship Id="rId226" Type="http://schemas.openxmlformats.org/officeDocument/2006/relationships/customXml" Target="../ink/ink992.xml"/><Relationship Id="rId225" Type="http://schemas.openxmlformats.org/officeDocument/2006/relationships/image" Target="../media/image966.png"/><Relationship Id="rId224" Type="http://schemas.openxmlformats.org/officeDocument/2006/relationships/customXml" Target="../ink/ink991.xml"/><Relationship Id="rId223" Type="http://schemas.openxmlformats.org/officeDocument/2006/relationships/image" Target="../media/image965.png"/><Relationship Id="rId222" Type="http://schemas.openxmlformats.org/officeDocument/2006/relationships/customXml" Target="../ink/ink990.xml"/><Relationship Id="rId221" Type="http://schemas.openxmlformats.org/officeDocument/2006/relationships/image" Target="../media/image865.png"/><Relationship Id="rId220" Type="http://schemas.openxmlformats.org/officeDocument/2006/relationships/customXml" Target="../ink/ink989.xml"/><Relationship Id="rId22" Type="http://schemas.openxmlformats.org/officeDocument/2006/relationships/customXml" Target="../ink/ink890.xml"/><Relationship Id="rId219" Type="http://schemas.openxmlformats.org/officeDocument/2006/relationships/image" Target="../media/image864.png"/><Relationship Id="rId218" Type="http://schemas.openxmlformats.org/officeDocument/2006/relationships/customXml" Target="../ink/ink988.xml"/><Relationship Id="rId217" Type="http://schemas.openxmlformats.org/officeDocument/2006/relationships/image" Target="../media/image863.png"/><Relationship Id="rId216" Type="http://schemas.openxmlformats.org/officeDocument/2006/relationships/customXml" Target="../ink/ink987.xml"/><Relationship Id="rId215" Type="http://schemas.openxmlformats.org/officeDocument/2006/relationships/image" Target="../media/image862.png"/><Relationship Id="rId214" Type="http://schemas.openxmlformats.org/officeDocument/2006/relationships/customXml" Target="../ink/ink986.xml"/><Relationship Id="rId213" Type="http://schemas.openxmlformats.org/officeDocument/2006/relationships/image" Target="../media/image861.png"/><Relationship Id="rId212" Type="http://schemas.openxmlformats.org/officeDocument/2006/relationships/customXml" Target="../ink/ink985.xml"/><Relationship Id="rId211" Type="http://schemas.openxmlformats.org/officeDocument/2006/relationships/image" Target="../media/image860.png"/><Relationship Id="rId210" Type="http://schemas.openxmlformats.org/officeDocument/2006/relationships/customXml" Target="../ink/ink984.xml"/><Relationship Id="rId21" Type="http://schemas.openxmlformats.org/officeDocument/2006/relationships/image" Target="../media/image887.png"/><Relationship Id="rId209" Type="http://schemas.openxmlformats.org/officeDocument/2006/relationships/image" Target="../media/image859.png"/><Relationship Id="rId208" Type="http://schemas.openxmlformats.org/officeDocument/2006/relationships/customXml" Target="../ink/ink983.xml"/><Relationship Id="rId207" Type="http://schemas.openxmlformats.org/officeDocument/2006/relationships/image" Target="../media/image858.png"/><Relationship Id="rId206" Type="http://schemas.openxmlformats.org/officeDocument/2006/relationships/customXml" Target="../ink/ink982.xml"/><Relationship Id="rId205" Type="http://schemas.openxmlformats.org/officeDocument/2006/relationships/image" Target="../media/image964.png"/><Relationship Id="rId204" Type="http://schemas.openxmlformats.org/officeDocument/2006/relationships/customXml" Target="../ink/ink981.xml"/><Relationship Id="rId203" Type="http://schemas.openxmlformats.org/officeDocument/2006/relationships/image" Target="../media/image857.png"/><Relationship Id="rId202" Type="http://schemas.openxmlformats.org/officeDocument/2006/relationships/customXml" Target="../ink/ink980.xml"/><Relationship Id="rId201" Type="http://schemas.openxmlformats.org/officeDocument/2006/relationships/image" Target="../media/image963.png"/><Relationship Id="rId200" Type="http://schemas.openxmlformats.org/officeDocument/2006/relationships/customXml" Target="../ink/ink979.xml"/><Relationship Id="rId20" Type="http://schemas.openxmlformats.org/officeDocument/2006/relationships/customXml" Target="../ink/ink889.xml"/><Relationship Id="rId2" Type="http://schemas.openxmlformats.org/officeDocument/2006/relationships/customXml" Target="../ink/ink880.xml"/><Relationship Id="rId199" Type="http://schemas.openxmlformats.org/officeDocument/2006/relationships/image" Target="../media/image962.png"/><Relationship Id="rId198" Type="http://schemas.openxmlformats.org/officeDocument/2006/relationships/customXml" Target="../ink/ink978.xml"/><Relationship Id="rId197" Type="http://schemas.openxmlformats.org/officeDocument/2006/relationships/image" Target="../media/image961.png"/><Relationship Id="rId196" Type="http://schemas.openxmlformats.org/officeDocument/2006/relationships/customXml" Target="../ink/ink977.xml"/><Relationship Id="rId195" Type="http://schemas.openxmlformats.org/officeDocument/2006/relationships/image" Target="../media/image960.png"/><Relationship Id="rId194" Type="http://schemas.openxmlformats.org/officeDocument/2006/relationships/customXml" Target="../ink/ink976.xml"/><Relationship Id="rId193" Type="http://schemas.openxmlformats.org/officeDocument/2006/relationships/image" Target="../media/image856.png"/><Relationship Id="rId192" Type="http://schemas.openxmlformats.org/officeDocument/2006/relationships/customXml" Target="../ink/ink975.xml"/><Relationship Id="rId191" Type="http://schemas.openxmlformats.org/officeDocument/2006/relationships/image" Target="../media/image959.png"/><Relationship Id="rId190" Type="http://schemas.openxmlformats.org/officeDocument/2006/relationships/customXml" Target="../ink/ink974.xml"/><Relationship Id="rId19" Type="http://schemas.openxmlformats.org/officeDocument/2006/relationships/image" Target="../media/image886.png"/><Relationship Id="rId189" Type="http://schemas.openxmlformats.org/officeDocument/2006/relationships/image" Target="../media/image958.png"/><Relationship Id="rId188" Type="http://schemas.openxmlformats.org/officeDocument/2006/relationships/customXml" Target="../ink/ink973.xml"/><Relationship Id="rId187" Type="http://schemas.openxmlformats.org/officeDocument/2006/relationships/image" Target="../media/image957.png"/><Relationship Id="rId186" Type="http://schemas.openxmlformats.org/officeDocument/2006/relationships/customXml" Target="../ink/ink972.xml"/><Relationship Id="rId185" Type="http://schemas.openxmlformats.org/officeDocument/2006/relationships/image" Target="../media/image956.png"/><Relationship Id="rId184" Type="http://schemas.openxmlformats.org/officeDocument/2006/relationships/customXml" Target="../ink/ink971.xml"/><Relationship Id="rId183" Type="http://schemas.openxmlformats.org/officeDocument/2006/relationships/image" Target="../media/image955.png"/><Relationship Id="rId182" Type="http://schemas.openxmlformats.org/officeDocument/2006/relationships/customXml" Target="../ink/ink970.xml"/><Relationship Id="rId181" Type="http://schemas.openxmlformats.org/officeDocument/2006/relationships/image" Target="../media/image954.png"/><Relationship Id="rId180" Type="http://schemas.openxmlformats.org/officeDocument/2006/relationships/customXml" Target="../ink/ink969.xml"/><Relationship Id="rId18" Type="http://schemas.openxmlformats.org/officeDocument/2006/relationships/customXml" Target="../ink/ink888.xml"/><Relationship Id="rId179" Type="http://schemas.openxmlformats.org/officeDocument/2006/relationships/image" Target="../media/image953.png"/><Relationship Id="rId178" Type="http://schemas.openxmlformats.org/officeDocument/2006/relationships/customXml" Target="../ink/ink968.xml"/><Relationship Id="rId177" Type="http://schemas.openxmlformats.org/officeDocument/2006/relationships/image" Target="../media/image952.png"/><Relationship Id="rId176" Type="http://schemas.openxmlformats.org/officeDocument/2006/relationships/customXml" Target="../ink/ink967.xml"/><Relationship Id="rId175" Type="http://schemas.openxmlformats.org/officeDocument/2006/relationships/image" Target="../media/image951.png"/><Relationship Id="rId174" Type="http://schemas.openxmlformats.org/officeDocument/2006/relationships/customXml" Target="../ink/ink966.xml"/><Relationship Id="rId173" Type="http://schemas.openxmlformats.org/officeDocument/2006/relationships/image" Target="../media/image950.png"/><Relationship Id="rId172" Type="http://schemas.openxmlformats.org/officeDocument/2006/relationships/customXml" Target="../ink/ink965.xml"/><Relationship Id="rId171" Type="http://schemas.openxmlformats.org/officeDocument/2006/relationships/image" Target="../media/image949.png"/><Relationship Id="rId170" Type="http://schemas.openxmlformats.org/officeDocument/2006/relationships/customXml" Target="../ink/ink964.xml"/><Relationship Id="rId17" Type="http://schemas.openxmlformats.org/officeDocument/2006/relationships/image" Target="../media/image885.png"/><Relationship Id="rId169" Type="http://schemas.openxmlformats.org/officeDocument/2006/relationships/image" Target="../media/image948.png"/><Relationship Id="rId168" Type="http://schemas.openxmlformats.org/officeDocument/2006/relationships/customXml" Target="../ink/ink963.xml"/><Relationship Id="rId167" Type="http://schemas.openxmlformats.org/officeDocument/2006/relationships/image" Target="../media/image947.png"/><Relationship Id="rId166" Type="http://schemas.openxmlformats.org/officeDocument/2006/relationships/customXml" Target="../ink/ink962.xml"/><Relationship Id="rId165" Type="http://schemas.openxmlformats.org/officeDocument/2006/relationships/image" Target="../media/image946.png"/><Relationship Id="rId164" Type="http://schemas.openxmlformats.org/officeDocument/2006/relationships/customXml" Target="../ink/ink961.xml"/><Relationship Id="rId163" Type="http://schemas.openxmlformats.org/officeDocument/2006/relationships/image" Target="../media/image945.png"/><Relationship Id="rId162" Type="http://schemas.openxmlformats.org/officeDocument/2006/relationships/customXml" Target="../ink/ink960.xml"/><Relationship Id="rId161" Type="http://schemas.openxmlformats.org/officeDocument/2006/relationships/image" Target="../media/image944.png"/><Relationship Id="rId160" Type="http://schemas.openxmlformats.org/officeDocument/2006/relationships/customXml" Target="../ink/ink959.xml"/><Relationship Id="rId16" Type="http://schemas.openxmlformats.org/officeDocument/2006/relationships/customXml" Target="../ink/ink887.xml"/><Relationship Id="rId159" Type="http://schemas.openxmlformats.org/officeDocument/2006/relationships/image" Target="../media/image943.png"/><Relationship Id="rId158" Type="http://schemas.openxmlformats.org/officeDocument/2006/relationships/customXml" Target="../ink/ink958.xml"/><Relationship Id="rId157" Type="http://schemas.openxmlformats.org/officeDocument/2006/relationships/image" Target="../media/image942.png"/><Relationship Id="rId156" Type="http://schemas.openxmlformats.org/officeDocument/2006/relationships/customXml" Target="../ink/ink957.xml"/><Relationship Id="rId155" Type="http://schemas.openxmlformats.org/officeDocument/2006/relationships/image" Target="../media/image941.png"/><Relationship Id="rId154" Type="http://schemas.openxmlformats.org/officeDocument/2006/relationships/customXml" Target="../ink/ink956.xml"/><Relationship Id="rId153" Type="http://schemas.openxmlformats.org/officeDocument/2006/relationships/image" Target="../media/image940.png"/><Relationship Id="rId152" Type="http://schemas.openxmlformats.org/officeDocument/2006/relationships/customXml" Target="../ink/ink955.xml"/><Relationship Id="rId151" Type="http://schemas.openxmlformats.org/officeDocument/2006/relationships/image" Target="../media/image939.png"/><Relationship Id="rId150" Type="http://schemas.openxmlformats.org/officeDocument/2006/relationships/customXml" Target="../ink/ink954.xml"/><Relationship Id="rId15" Type="http://schemas.openxmlformats.org/officeDocument/2006/relationships/image" Target="../media/image884.png"/><Relationship Id="rId149" Type="http://schemas.openxmlformats.org/officeDocument/2006/relationships/image" Target="../media/image938.png"/><Relationship Id="rId148" Type="http://schemas.openxmlformats.org/officeDocument/2006/relationships/customXml" Target="../ink/ink953.xml"/><Relationship Id="rId147" Type="http://schemas.openxmlformats.org/officeDocument/2006/relationships/image" Target="../media/image937.png"/><Relationship Id="rId146" Type="http://schemas.openxmlformats.org/officeDocument/2006/relationships/customXml" Target="../ink/ink952.xml"/><Relationship Id="rId145" Type="http://schemas.openxmlformats.org/officeDocument/2006/relationships/image" Target="../media/image936.png"/><Relationship Id="rId144" Type="http://schemas.openxmlformats.org/officeDocument/2006/relationships/customXml" Target="../ink/ink951.xml"/><Relationship Id="rId143" Type="http://schemas.openxmlformats.org/officeDocument/2006/relationships/image" Target="../media/image935.png"/><Relationship Id="rId142" Type="http://schemas.openxmlformats.org/officeDocument/2006/relationships/customXml" Target="../ink/ink950.xml"/><Relationship Id="rId141" Type="http://schemas.openxmlformats.org/officeDocument/2006/relationships/image" Target="../media/image934.png"/><Relationship Id="rId140" Type="http://schemas.openxmlformats.org/officeDocument/2006/relationships/customXml" Target="../ink/ink949.xml"/><Relationship Id="rId14" Type="http://schemas.openxmlformats.org/officeDocument/2006/relationships/customXml" Target="../ink/ink886.xml"/><Relationship Id="rId139" Type="http://schemas.openxmlformats.org/officeDocument/2006/relationships/image" Target="../media/image933.png"/><Relationship Id="rId138" Type="http://schemas.openxmlformats.org/officeDocument/2006/relationships/customXml" Target="../ink/ink948.xml"/><Relationship Id="rId137" Type="http://schemas.openxmlformats.org/officeDocument/2006/relationships/image" Target="../media/image932.png"/><Relationship Id="rId136" Type="http://schemas.openxmlformats.org/officeDocument/2006/relationships/customXml" Target="../ink/ink947.xml"/><Relationship Id="rId135" Type="http://schemas.openxmlformats.org/officeDocument/2006/relationships/image" Target="../media/image931.png"/><Relationship Id="rId134" Type="http://schemas.openxmlformats.org/officeDocument/2006/relationships/customXml" Target="../ink/ink946.xml"/><Relationship Id="rId133" Type="http://schemas.openxmlformats.org/officeDocument/2006/relationships/image" Target="../media/image930.png"/><Relationship Id="rId132" Type="http://schemas.openxmlformats.org/officeDocument/2006/relationships/customXml" Target="../ink/ink945.xml"/><Relationship Id="rId131" Type="http://schemas.openxmlformats.org/officeDocument/2006/relationships/image" Target="../media/image929.png"/><Relationship Id="rId130" Type="http://schemas.openxmlformats.org/officeDocument/2006/relationships/customXml" Target="../ink/ink944.xml"/><Relationship Id="rId13" Type="http://schemas.openxmlformats.org/officeDocument/2006/relationships/image" Target="../media/image842.png"/><Relationship Id="rId129" Type="http://schemas.openxmlformats.org/officeDocument/2006/relationships/image" Target="../media/image855.png"/><Relationship Id="rId128" Type="http://schemas.openxmlformats.org/officeDocument/2006/relationships/customXml" Target="../ink/ink943.xml"/><Relationship Id="rId127" Type="http://schemas.openxmlformats.org/officeDocument/2006/relationships/image" Target="../media/image854.png"/><Relationship Id="rId126" Type="http://schemas.openxmlformats.org/officeDocument/2006/relationships/customXml" Target="../ink/ink942.xml"/><Relationship Id="rId125" Type="http://schemas.openxmlformats.org/officeDocument/2006/relationships/image" Target="../media/image853.png"/><Relationship Id="rId124" Type="http://schemas.openxmlformats.org/officeDocument/2006/relationships/customXml" Target="../ink/ink941.xml"/><Relationship Id="rId123" Type="http://schemas.openxmlformats.org/officeDocument/2006/relationships/image" Target="../media/image852.png"/><Relationship Id="rId122" Type="http://schemas.openxmlformats.org/officeDocument/2006/relationships/customXml" Target="../ink/ink940.xml"/><Relationship Id="rId121" Type="http://schemas.openxmlformats.org/officeDocument/2006/relationships/image" Target="../media/image851.png"/><Relationship Id="rId120" Type="http://schemas.openxmlformats.org/officeDocument/2006/relationships/customXml" Target="../ink/ink939.xml"/><Relationship Id="rId12" Type="http://schemas.openxmlformats.org/officeDocument/2006/relationships/customXml" Target="../ink/ink885.xml"/><Relationship Id="rId119" Type="http://schemas.openxmlformats.org/officeDocument/2006/relationships/image" Target="../media/image850.png"/><Relationship Id="rId118" Type="http://schemas.openxmlformats.org/officeDocument/2006/relationships/customXml" Target="../ink/ink938.xml"/><Relationship Id="rId117" Type="http://schemas.openxmlformats.org/officeDocument/2006/relationships/image" Target="../media/image849.png"/><Relationship Id="rId116" Type="http://schemas.openxmlformats.org/officeDocument/2006/relationships/customXml" Target="../ink/ink937.xml"/><Relationship Id="rId115" Type="http://schemas.openxmlformats.org/officeDocument/2006/relationships/image" Target="../media/image848.png"/><Relationship Id="rId114" Type="http://schemas.openxmlformats.org/officeDocument/2006/relationships/customXml" Target="../ink/ink936.xml"/><Relationship Id="rId113" Type="http://schemas.openxmlformats.org/officeDocument/2006/relationships/image" Target="../media/image847.png"/><Relationship Id="rId112" Type="http://schemas.openxmlformats.org/officeDocument/2006/relationships/customXml" Target="../ink/ink935.xml"/><Relationship Id="rId111" Type="http://schemas.openxmlformats.org/officeDocument/2006/relationships/image" Target="../media/image846.png"/><Relationship Id="rId110" Type="http://schemas.openxmlformats.org/officeDocument/2006/relationships/customXml" Target="../ink/ink934.xml"/><Relationship Id="rId11" Type="http://schemas.openxmlformats.org/officeDocument/2006/relationships/image" Target="../media/image883.png"/><Relationship Id="rId109" Type="http://schemas.openxmlformats.org/officeDocument/2006/relationships/image" Target="../media/image845.png"/><Relationship Id="rId108" Type="http://schemas.openxmlformats.org/officeDocument/2006/relationships/customXml" Target="../ink/ink933.xml"/><Relationship Id="rId107" Type="http://schemas.openxmlformats.org/officeDocument/2006/relationships/image" Target="../media/image844.png"/><Relationship Id="rId106" Type="http://schemas.openxmlformats.org/officeDocument/2006/relationships/customXml" Target="../ink/ink932.xml"/><Relationship Id="rId105" Type="http://schemas.openxmlformats.org/officeDocument/2006/relationships/image" Target="../media/image928.png"/><Relationship Id="rId104" Type="http://schemas.openxmlformats.org/officeDocument/2006/relationships/customXml" Target="../ink/ink931.xml"/><Relationship Id="rId103" Type="http://schemas.openxmlformats.org/officeDocument/2006/relationships/image" Target="../media/image927.png"/><Relationship Id="rId102" Type="http://schemas.openxmlformats.org/officeDocument/2006/relationships/customXml" Target="../ink/ink930.xml"/><Relationship Id="rId101" Type="http://schemas.openxmlformats.org/officeDocument/2006/relationships/image" Target="../media/image926.png"/><Relationship Id="rId100" Type="http://schemas.openxmlformats.org/officeDocument/2006/relationships/customXml" Target="../ink/ink929.xml"/><Relationship Id="rId10" Type="http://schemas.openxmlformats.org/officeDocument/2006/relationships/customXml" Target="../ink/ink884.xml"/><Relationship Id="rId1" Type="http://schemas.openxmlformats.org/officeDocument/2006/relationships/image" Target="../media/image841.png"/></Relationships>
</file>

<file path=ppt/slides/_rels/slide14.xml.rels><?xml version="1.0" encoding="UTF-8" standalone="yes"?>
<Relationships xmlns="http://schemas.openxmlformats.org/package/2006/relationships"><Relationship Id="rId99" Type="http://schemas.openxmlformats.org/officeDocument/2006/relationships/customXml" Target="../ink/ink1066.xml"/><Relationship Id="rId98" Type="http://schemas.openxmlformats.org/officeDocument/2006/relationships/image" Target="../media/image1028.png"/><Relationship Id="rId97" Type="http://schemas.openxmlformats.org/officeDocument/2006/relationships/customXml" Target="../ink/ink1065.xml"/><Relationship Id="rId96" Type="http://schemas.openxmlformats.org/officeDocument/2006/relationships/image" Target="../media/image1027.png"/><Relationship Id="rId95" Type="http://schemas.openxmlformats.org/officeDocument/2006/relationships/customXml" Target="../ink/ink1064.xml"/><Relationship Id="rId94" Type="http://schemas.openxmlformats.org/officeDocument/2006/relationships/image" Target="../media/image1026.png"/><Relationship Id="rId93" Type="http://schemas.openxmlformats.org/officeDocument/2006/relationships/customXml" Target="../ink/ink1063.xml"/><Relationship Id="rId92" Type="http://schemas.openxmlformats.org/officeDocument/2006/relationships/image" Target="../media/image1025.png"/><Relationship Id="rId91" Type="http://schemas.openxmlformats.org/officeDocument/2006/relationships/customXml" Target="../ink/ink1062.xml"/><Relationship Id="rId90" Type="http://schemas.openxmlformats.org/officeDocument/2006/relationships/image" Target="../media/image1024.png"/><Relationship Id="rId9" Type="http://schemas.openxmlformats.org/officeDocument/2006/relationships/customXml" Target="../ink/ink1021.xml"/><Relationship Id="rId890" Type="http://schemas.openxmlformats.org/officeDocument/2006/relationships/slideLayout" Target="../slideLayouts/slideLayout2.xml"/><Relationship Id="rId89" Type="http://schemas.openxmlformats.org/officeDocument/2006/relationships/customXml" Target="../ink/ink1061.xml"/><Relationship Id="rId889" Type="http://schemas.openxmlformats.org/officeDocument/2006/relationships/image" Target="../media/image1422.png"/><Relationship Id="rId888" Type="http://schemas.openxmlformats.org/officeDocument/2006/relationships/customXml" Target="../ink/ink1462.xml"/><Relationship Id="rId887" Type="http://schemas.openxmlformats.org/officeDocument/2006/relationships/image" Target="../media/image1421.png"/><Relationship Id="rId886" Type="http://schemas.openxmlformats.org/officeDocument/2006/relationships/customXml" Target="../ink/ink1461.xml"/><Relationship Id="rId885" Type="http://schemas.openxmlformats.org/officeDocument/2006/relationships/image" Target="../media/image1420.png"/><Relationship Id="rId884" Type="http://schemas.openxmlformats.org/officeDocument/2006/relationships/customXml" Target="../ink/ink1460.xml"/><Relationship Id="rId883" Type="http://schemas.openxmlformats.org/officeDocument/2006/relationships/image" Target="../media/image1419.png"/><Relationship Id="rId882" Type="http://schemas.openxmlformats.org/officeDocument/2006/relationships/customXml" Target="../ink/ink1459.xml"/><Relationship Id="rId881" Type="http://schemas.openxmlformats.org/officeDocument/2006/relationships/image" Target="../media/image1418.png"/><Relationship Id="rId880" Type="http://schemas.openxmlformats.org/officeDocument/2006/relationships/customXml" Target="../ink/ink1458.xml"/><Relationship Id="rId88" Type="http://schemas.openxmlformats.org/officeDocument/2006/relationships/image" Target="../media/image1023.png"/><Relationship Id="rId879" Type="http://schemas.openxmlformats.org/officeDocument/2006/relationships/image" Target="../media/image1417.png"/><Relationship Id="rId878" Type="http://schemas.openxmlformats.org/officeDocument/2006/relationships/customXml" Target="../ink/ink1457.xml"/><Relationship Id="rId877" Type="http://schemas.openxmlformats.org/officeDocument/2006/relationships/image" Target="../media/image1416.png"/><Relationship Id="rId876" Type="http://schemas.openxmlformats.org/officeDocument/2006/relationships/customXml" Target="../ink/ink1456.xml"/><Relationship Id="rId875" Type="http://schemas.openxmlformats.org/officeDocument/2006/relationships/image" Target="../media/image1415.png"/><Relationship Id="rId874" Type="http://schemas.openxmlformats.org/officeDocument/2006/relationships/customXml" Target="../ink/ink1455.xml"/><Relationship Id="rId873" Type="http://schemas.openxmlformats.org/officeDocument/2006/relationships/image" Target="../media/image1414.png"/><Relationship Id="rId872" Type="http://schemas.openxmlformats.org/officeDocument/2006/relationships/customXml" Target="../ink/ink1454.xml"/><Relationship Id="rId871" Type="http://schemas.openxmlformats.org/officeDocument/2006/relationships/image" Target="../media/image1413.png"/><Relationship Id="rId870" Type="http://schemas.openxmlformats.org/officeDocument/2006/relationships/customXml" Target="../ink/ink1453.xml"/><Relationship Id="rId87" Type="http://schemas.openxmlformats.org/officeDocument/2006/relationships/customXml" Target="../ink/ink1060.xml"/><Relationship Id="rId869" Type="http://schemas.openxmlformats.org/officeDocument/2006/relationships/image" Target="../media/image1412.png"/><Relationship Id="rId868" Type="http://schemas.openxmlformats.org/officeDocument/2006/relationships/customXml" Target="../ink/ink1452.xml"/><Relationship Id="rId867" Type="http://schemas.openxmlformats.org/officeDocument/2006/relationships/image" Target="../media/image1411.png"/><Relationship Id="rId866" Type="http://schemas.openxmlformats.org/officeDocument/2006/relationships/customXml" Target="../ink/ink1451.xml"/><Relationship Id="rId865" Type="http://schemas.openxmlformats.org/officeDocument/2006/relationships/image" Target="../media/image1410.png"/><Relationship Id="rId864" Type="http://schemas.openxmlformats.org/officeDocument/2006/relationships/customXml" Target="../ink/ink1450.xml"/><Relationship Id="rId863" Type="http://schemas.openxmlformats.org/officeDocument/2006/relationships/image" Target="../media/image1409.png"/><Relationship Id="rId862" Type="http://schemas.openxmlformats.org/officeDocument/2006/relationships/customXml" Target="../ink/ink1449.xml"/><Relationship Id="rId861" Type="http://schemas.openxmlformats.org/officeDocument/2006/relationships/image" Target="../media/image1408.png"/><Relationship Id="rId860" Type="http://schemas.openxmlformats.org/officeDocument/2006/relationships/customXml" Target="../ink/ink1448.xml"/><Relationship Id="rId86" Type="http://schemas.openxmlformats.org/officeDocument/2006/relationships/image" Target="../media/image1022.png"/><Relationship Id="rId859" Type="http://schemas.openxmlformats.org/officeDocument/2006/relationships/image" Target="../media/image1407.png"/><Relationship Id="rId858" Type="http://schemas.openxmlformats.org/officeDocument/2006/relationships/customXml" Target="../ink/ink1447.xml"/><Relationship Id="rId857" Type="http://schemas.openxmlformats.org/officeDocument/2006/relationships/image" Target="../media/image1406.png"/><Relationship Id="rId856" Type="http://schemas.openxmlformats.org/officeDocument/2006/relationships/customXml" Target="../ink/ink1446.xml"/><Relationship Id="rId855" Type="http://schemas.openxmlformats.org/officeDocument/2006/relationships/image" Target="../media/image1405.png"/><Relationship Id="rId854" Type="http://schemas.openxmlformats.org/officeDocument/2006/relationships/customXml" Target="../ink/ink1445.xml"/><Relationship Id="rId853" Type="http://schemas.openxmlformats.org/officeDocument/2006/relationships/image" Target="../media/image1404.png"/><Relationship Id="rId852" Type="http://schemas.openxmlformats.org/officeDocument/2006/relationships/customXml" Target="../ink/ink1444.xml"/><Relationship Id="rId851" Type="http://schemas.openxmlformats.org/officeDocument/2006/relationships/image" Target="../media/image1403.png"/><Relationship Id="rId850" Type="http://schemas.openxmlformats.org/officeDocument/2006/relationships/customXml" Target="../ink/ink1443.xml"/><Relationship Id="rId85" Type="http://schemas.openxmlformats.org/officeDocument/2006/relationships/customXml" Target="../ink/ink1059.xml"/><Relationship Id="rId849" Type="http://schemas.openxmlformats.org/officeDocument/2006/relationships/image" Target="../media/image1402.png"/><Relationship Id="rId848" Type="http://schemas.openxmlformats.org/officeDocument/2006/relationships/customXml" Target="../ink/ink1442.xml"/><Relationship Id="rId847" Type="http://schemas.openxmlformats.org/officeDocument/2006/relationships/image" Target="../media/image1401.png"/><Relationship Id="rId846" Type="http://schemas.openxmlformats.org/officeDocument/2006/relationships/customXml" Target="../ink/ink1441.xml"/><Relationship Id="rId845" Type="http://schemas.openxmlformats.org/officeDocument/2006/relationships/image" Target="../media/image1400.png"/><Relationship Id="rId844" Type="http://schemas.openxmlformats.org/officeDocument/2006/relationships/customXml" Target="../ink/ink1440.xml"/><Relationship Id="rId843" Type="http://schemas.openxmlformats.org/officeDocument/2006/relationships/image" Target="../media/image1399.png"/><Relationship Id="rId842" Type="http://schemas.openxmlformats.org/officeDocument/2006/relationships/customXml" Target="../ink/ink1439.xml"/><Relationship Id="rId841" Type="http://schemas.openxmlformats.org/officeDocument/2006/relationships/image" Target="../media/image1398.png"/><Relationship Id="rId840" Type="http://schemas.openxmlformats.org/officeDocument/2006/relationships/customXml" Target="../ink/ink1438.xml"/><Relationship Id="rId84" Type="http://schemas.openxmlformats.org/officeDocument/2006/relationships/image" Target="../media/image1021.png"/><Relationship Id="rId839" Type="http://schemas.openxmlformats.org/officeDocument/2006/relationships/image" Target="../media/image1397.png"/><Relationship Id="rId838" Type="http://schemas.openxmlformats.org/officeDocument/2006/relationships/customXml" Target="../ink/ink1437.xml"/><Relationship Id="rId837" Type="http://schemas.openxmlformats.org/officeDocument/2006/relationships/image" Target="../media/image1396.png"/><Relationship Id="rId836" Type="http://schemas.openxmlformats.org/officeDocument/2006/relationships/customXml" Target="../ink/ink1436.xml"/><Relationship Id="rId835" Type="http://schemas.openxmlformats.org/officeDocument/2006/relationships/image" Target="../media/image1395.png"/><Relationship Id="rId834" Type="http://schemas.openxmlformats.org/officeDocument/2006/relationships/customXml" Target="../ink/ink1435.xml"/><Relationship Id="rId833" Type="http://schemas.openxmlformats.org/officeDocument/2006/relationships/image" Target="../media/image1394.png"/><Relationship Id="rId832" Type="http://schemas.openxmlformats.org/officeDocument/2006/relationships/customXml" Target="../ink/ink1434.xml"/><Relationship Id="rId831" Type="http://schemas.openxmlformats.org/officeDocument/2006/relationships/image" Target="../media/image1393.png"/><Relationship Id="rId830" Type="http://schemas.openxmlformats.org/officeDocument/2006/relationships/customXml" Target="../ink/ink1433.xml"/><Relationship Id="rId83" Type="http://schemas.openxmlformats.org/officeDocument/2006/relationships/customXml" Target="../ink/ink1058.xml"/><Relationship Id="rId829" Type="http://schemas.openxmlformats.org/officeDocument/2006/relationships/image" Target="../media/image1392.png"/><Relationship Id="rId828" Type="http://schemas.openxmlformats.org/officeDocument/2006/relationships/customXml" Target="../ink/ink1432.xml"/><Relationship Id="rId827" Type="http://schemas.openxmlformats.org/officeDocument/2006/relationships/image" Target="../media/image1391.png"/><Relationship Id="rId826" Type="http://schemas.openxmlformats.org/officeDocument/2006/relationships/customXml" Target="../ink/ink1431.xml"/><Relationship Id="rId825" Type="http://schemas.openxmlformats.org/officeDocument/2006/relationships/image" Target="../media/image1390.png"/><Relationship Id="rId824" Type="http://schemas.openxmlformats.org/officeDocument/2006/relationships/customXml" Target="../ink/ink1430.xml"/><Relationship Id="rId823" Type="http://schemas.openxmlformats.org/officeDocument/2006/relationships/image" Target="../media/image1389.png"/><Relationship Id="rId822" Type="http://schemas.openxmlformats.org/officeDocument/2006/relationships/customXml" Target="../ink/ink1429.xml"/><Relationship Id="rId821" Type="http://schemas.openxmlformats.org/officeDocument/2006/relationships/image" Target="../media/image1388.png"/><Relationship Id="rId820" Type="http://schemas.openxmlformats.org/officeDocument/2006/relationships/customXml" Target="../ink/ink1428.xml"/><Relationship Id="rId82" Type="http://schemas.openxmlformats.org/officeDocument/2006/relationships/image" Target="../media/image1020.png"/><Relationship Id="rId819" Type="http://schemas.openxmlformats.org/officeDocument/2006/relationships/image" Target="../media/image1387.png"/><Relationship Id="rId818" Type="http://schemas.openxmlformats.org/officeDocument/2006/relationships/customXml" Target="../ink/ink1427.xml"/><Relationship Id="rId817" Type="http://schemas.openxmlformats.org/officeDocument/2006/relationships/image" Target="../media/image1386.png"/><Relationship Id="rId816" Type="http://schemas.openxmlformats.org/officeDocument/2006/relationships/customXml" Target="../ink/ink1426.xml"/><Relationship Id="rId815" Type="http://schemas.openxmlformats.org/officeDocument/2006/relationships/image" Target="../media/image1385.png"/><Relationship Id="rId814" Type="http://schemas.openxmlformats.org/officeDocument/2006/relationships/customXml" Target="../ink/ink1425.xml"/><Relationship Id="rId813" Type="http://schemas.openxmlformats.org/officeDocument/2006/relationships/image" Target="../media/image1384.png"/><Relationship Id="rId812" Type="http://schemas.openxmlformats.org/officeDocument/2006/relationships/customXml" Target="../ink/ink1424.xml"/><Relationship Id="rId811" Type="http://schemas.openxmlformats.org/officeDocument/2006/relationships/image" Target="../media/image1383.png"/><Relationship Id="rId810" Type="http://schemas.openxmlformats.org/officeDocument/2006/relationships/customXml" Target="../ink/ink1423.xml"/><Relationship Id="rId81" Type="http://schemas.openxmlformats.org/officeDocument/2006/relationships/customXml" Target="../ink/ink1057.xml"/><Relationship Id="rId809" Type="http://schemas.openxmlformats.org/officeDocument/2006/relationships/image" Target="../media/image1382.png"/><Relationship Id="rId808" Type="http://schemas.openxmlformats.org/officeDocument/2006/relationships/customXml" Target="../ink/ink1422.xml"/><Relationship Id="rId807" Type="http://schemas.openxmlformats.org/officeDocument/2006/relationships/customXml" Target="../ink/ink1421.xml"/><Relationship Id="rId806" Type="http://schemas.openxmlformats.org/officeDocument/2006/relationships/image" Target="../media/image1381.png"/><Relationship Id="rId805" Type="http://schemas.openxmlformats.org/officeDocument/2006/relationships/customXml" Target="../ink/ink1420.xml"/><Relationship Id="rId804" Type="http://schemas.openxmlformats.org/officeDocument/2006/relationships/image" Target="../media/image1380.png"/><Relationship Id="rId803" Type="http://schemas.openxmlformats.org/officeDocument/2006/relationships/customXml" Target="../ink/ink1419.xml"/><Relationship Id="rId802" Type="http://schemas.openxmlformats.org/officeDocument/2006/relationships/image" Target="../media/image1379.png"/><Relationship Id="rId801" Type="http://schemas.openxmlformats.org/officeDocument/2006/relationships/customXml" Target="../ink/ink1418.xml"/><Relationship Id="rId800" Type="http://schemas.openxmlformats.org/officeDocument/2006/relationships/image" Target="../media/image1378.png"/><Relationship Id="rId80" Type="http://schemas.openxmlformats.org/officeDocument/2006/relationships/image" Target="../media/image1019.png"/><Relationship Id="rId8" Type="http://schemas.openxmlformats.org/officeDocument/2006/relationships/image" Target="../media/image983.png"/><Relationship Id="rId799" Type="http://schemas.openxmlformats.org/officeDocument/2006/relationships/customXml" Target="../ink/ink1417.xml"/><Relationship Id="rId798" Type="http://schemas.openxmlformats.org/officeDocument/2006/relationships/image" Target="../media/image1377.png"/><Relationship Id="rId797" Type="http://schemas.openxmlformats.org/officeDocument/2006/relationships/customXml" Target="../ink/ink1416.xml"/><Relationship Id="rId796" Type="http://schemas.openxmlformats.org/officeDocument/2006/relationships/image" Target="../media/image1376.png"/><Relationship Id="rId795" Type="http://schemas.openxmlformats.org/officeDocument/2006/relationships/customXml" Target="../ink/ink1415.xml"/><Relationship Id="rId794" Type="http://schemas.openxmlformats.org/officeDocument/2006/relationships/image" Target="../media/image1375.png"/><Relationship Id="rId793" Type="http://schemas.openxmlformats.org/officeDocument/2006/relationships/customXml" Target="../ink/ink1414.xml"/><Relationship Id="rId792" Type="http://schemas.openxmlformats.org/officeDocument/2006/relationships/image" Target="../media/image1374.png"/><Relationship Id="rId791" Type="http://schemas.openxmlformats.org/officeDocument/2006/relationships/customXml" Target="../ink/ink1413.xml"/><Relationship Id="rId790" Type="http://schemas.openxmlformats.org/officeDocument/2006/relationships/customXml" Target="../ink/ink1412.xml"/><Relationship Id="rId79" Type="http://schemas.openxmlformats.org/officeDocument/2006/relationships/customXml" Target="../ink/ink1056.xml"/><Relationship Id="rId789" Type="http://schemas.openxmlformats.org/officeDocument/2006/relationships/image" Target="../media/image1373.png"/><Relationship Id="rId788" Type="http://schemas.openxmlformats.org/officeDocument/2006/relationships/customXml" Target="../ink/ink1411.xml"/><Relationship Id="rId787" Type="http://schemas.openxmlformats.org/officeDocument/2006/relationships/image" Target="../media/image1372.png"/><Relationship Id="rId786" Type="http://schemas.openxmlformats.org/officeDocument/2006/relationships/customXml" Target="../ink/ink1410.xml"/><Relationship Id="rId785" Type="http://schemas.openxmlformats.org/officeDocument/2006/relationships/image" Target="../media/image1371.png"/><Relationship Id="rId784" Type="http://schemas.openxmlformats.org/officeDocument/2006/relationships/customXml" Target="../ink/ink1409.xml"/><Relationship Id="rId783" Type="http://schemas.openxmlformats.org/officeDocument/2006/relationships/image" Target="../media/image1370.png"/><Relationship Id="rId782" Type="http://schemas.openxmlformats.org/officeDocument/2006/relationships/customXml" Target="../ink/ink1408.xml"/><Relationship Id="rId781" Type="http://schemas.openxmlformats.org/officeDocument/2006/relationships/image" Target="../media/image1369.png"/><Relationship Id="rId780" Type="http://schemas.openxmlformats.org/officeDocument/2006/relationships/customXml" Target="../ink/ink1407.xml"/><Relationship Id="rId78" Type="http://schemas.openxmlformats.org/officeDocument/2006/relationships/image" Target="../media/image1018.png"/><Relationship Id="rId779" Type="http://schemas.openxmlformats.org/officeDocument/2006/relationships/image" Target="../media/image1368.png"/><Relationship Id="rId778" Type="http://schemas.openxmlformats.org/officeDocument/2006/relationships/customXml" Target="../ink/ink1406.xml"/><Relationship Id="rId777" Type="http://schemas.openxmlformats.org/officeDocument/2006/relationships/image" Target="../media/image1367.png"/><Relationship Id="rId776" Type="http://schemas.openxmlformats.org/officeDocument/2006/relationships/customXml" Target="../ink/ink1405.xml"/><Relationship Id="rId775" Type="http://schemas.openxmlformats.org/officeDocument/2006/relationships/image" Target="../media/image1366.png"/><Relationship Id="rId774" Type="http://schemas.openxmlformats.org/officeDocument/2006/relationships/customXml" Target="../ink/ink1404.xml"/><Relationship Id="rId773" Type="http://schemas.openxmlformats.org/officeDocument/2006/relationships/image" Target="../media/image1365.png"/><Relationship Id="rId772" Type="http://schemas.openxmlformats.org/officeDocument/2006/relationships/customXml" Target="../ink/ink1403.xml"/><Relationship Id="rId771" Type="http://schemas.openxmlformats.org/officeDocument/2006/relationships/image" Target="../media/image1364.png"/><Relationship Id="rId770" Type="http://schemas.openxmlformats.org/officeDocument/2006/relationships/customXml" Target="../ink/ink1402.xml"/><Relationship Id="rId77" Type="http://schemas.openxmlformats.org/officeDocument/2006/relationships/customXml" Target="../ink/ink1055.xml"/><Relationship Id="rId769" Type="http://schemas.openxmlformats.org/officeDocument/2006/relationships/image" Target="../media/image1363.png"/><Relationship Id="rId768" Type="http://schemas.openxmlformats.org/officeDocument/2006/relationships/customXml" Target="../ink/ink1401.xml"/><Relationship Id="rId767" Type="http://schemas.openxmlformats.org/officeDocument/2006/relationships/image" Target="../media/image1362.png"/><Relationship Id="rId766" Type="http://schemas.openxmlformats.org/officeDocument/2006/relationships/customXml" Target="../ink/ink1400.xml"/><Relationship Id="rId765" Type="http://schemas.openxmlformats.org/officeDocument/2006/relationships/image" Target="../media/image1361.png"/><Relationship Id="rId764" Type="http://schemas.openxmlformats.org/officeDocument/2006/relationships/customXml" Target="../ink/ink1399.xml"/><Relationship Id="rId763" Type="http://schemas.openxmlformats.org/officeDocument/2006/relationships/image" Target="../media/image1360.png"/><Relationship Id="rId762" Type="http://schemas.openxmlformats.org/officeDocument/2006/relationships/customXml" Target="../ink/ink1398.xml"/><Relationship Id="rId761" Type="http://schemas.openxmlformats.org/officeDocument/2006/relationships/customXml" Target="../ink/ink1397.xml"/><Relationship Id="rId760" Type="http://schemas.openxmlformats.org/officeDocument/2006/relationships/image" Target="../media/image1359.png"/><Relationship Id="rId76" Type="http://schemas.openxmlformats.org/officeDocument/2006/relationships/image" Target="../media/image1017.png"/><Relationship Id="rId759" Type="http://schemas.openxmlformats.org/officeDocument/2006/relationships/customXml" Target="../ink/ink1396.xml"/><Relationship Id="rId758" Type="http://schemas.openxmlformats.org/officeDocument/2006/relationships/image" Target="../media/image1358.png"/><Relationship Id="rId757" Type="http://schemas.openxmlformats.org/officeDocument/2006/relationships/customXml" Target="../ink/ink1395.xml"/><Relationship Id="rId756" Type="http://schemas.openxmlformats.org/officeDocument/2006/relationships/image" Target="../media/image1357.png"/><Relationship Id="rId755" Type="http://schemas.openxmlformats.org/officeDocument/2006/relationships/customXml" Target="../ink/ink1394.xml"/><Relationship Id="rId754" Type="http://schemas.openxmlformats.org/officeDocument/2006/relationships/image" Target="../media/image1356.png"/><Relationship Id="rId753" Type="http://schemas.openxmlformats.org/officeDocument/2006/relationships/customXml" Target="../ink/ink1393.xml"/><Relationship Id="rId752" Type="http://schemas.openxmlformats.org/officeDocument/2006/relationships/image" Target="../media/image1355.png"/><Relationship Id="rId751" Type="http://schemas.openxmlformats.org/officeDocument/2006/relationships/customXml" Target="../ink/ink1392.xml"/><Relationship Id="rId750" Type="http://schemas.openxmlformats.org/officeDocument/2006/relationships/image" Target="../media/image1354.png"/><Relationship Id="rId75" Type="http://schemas.openxmlformats.org/officeDocument/2006/relationships/customXml" Target="../ink/ink1054.xml"/><Relationship Id="rId749" Type="http://schemas.openxmlformats.org/officeDocument/2006/relationships/customXml" Target="../ink/ink1391.xml"/><Relationship Id="rId748" Type="http://schemas.openxmlformats.org/officeDocument/2006/relationships/image" Target="../media/image1353.png"/><Relationship Id="rId747" Type="http://schemas.openxmlformats.org/officeDocument/2006/relationships/customXml" Target="../ink/ink1390.xml"/><Relationship Id="rId746" Type="http://schemas.openxmlformats.org/officeDocument/2006/relationships/image" Target="../media/image1352.png"/><Relationship Id="rId745" Type="http://schemas.openxmlformats.org/officeDocument/2006/relationships/customXml" Target="../ink/ink1389.xml"/><Relationship Id="rId744" Type="http://schemas.openxmlformats.org/officeDocument/2006/relationships/image" Target="../media/image1351.png"/><Relationship Id="rId743" Type="http://schemas.openxmlformats.org/officeDocument/2006/relationships/customXml" Target="../ink/ink1388.xml"/><Relationship Id="rId742" Type="http://schemas.openxmlformats.org/officeDocument/2006/relationships/image" Target="../media/image1350.png"/><Relationship Id="rId741" Type="http://schemas.openxmlformats.org/officeDocument/2006/relationships/customXml" Target="../ink/ink1387.xml"/><Relationship Id="rId740" Type="http://schemas.openxmlformats.org/officeDocument/2006/relationships/image" Target="../media/image1349.png"/><Relationship Id="rId74" Type="http://schemas.openxmlformats.org/officeDocument/2006/relationships/image" Target="../media/image1016.png"/><Relationship Id="rId739" Type="http://schemas.openxmlformats.org/officeDocument/2006/relationships/customXml" Target="../ink/ink1386.xml"/><Relationship Id="rId738" Type="http://schemas.openxmlformats.org/officeDocument/2006/relationships/image" Target="../media/image1348.png"/><Relationship Id="rId737" Type="http://schemas.openxmlformats.org/officeDocument/2006/relationships/customXml" Target="../ink/ink1385.xml"/><Relationship Id="rId736" Type="http://schemas.openxmlformats.org/officeDocument/2006/relationships/image" Target="../media/image1347.png"/><Relationship Id="rId735" Type="http://schemas.openxmlformats.org/officeDocument/2006/relationships/customXml" Target="../ink/ink1384.xml"/><Relationship Id="rId734" Type="http://schemas.openxmlformats.org/officeDocument/2006/relationships/image" Target="../media/image1346.png"/><Relationship Id="rId733" Type="http://schemas.openxmlformats.org/officeDocument/2006/relationships/customXml" Target="../ink/ink1383.xml"/><Relationship Id="rId732" Type="http://schemas.openxmlformats.org/officeDocument/2006/relationships/image" Target="../media/image1345.png"/><Relationship Id="rId731" Type="http://schemas.openxmlformats.org/officeDocument/2006/relationships/customXml" Target="../ink/ink1382.xml"/><Relationship Id="rId730" Type="http://schemas.openxmlformats.org/officeDocument/2006/relationships/image" Target="../media/image1344.png"/><Relationship Id="rId73" Type="http://schemas.openxmlformats.org/officeDocument/2006/relationships/customXml" Target="../ink/ink1053.xml"/><Relationship Id="rId729" Type="http://schemas.openxmlformats.org/officeDocument/2006/relationships/customXml" Target="../ink/ink1381.xml"/><Relationship Id="rId728" Type="http://schemas.openxmlformats.org/officeDocument/2006/relationships/image" Target="../media/image1343.png"/><Relationship Id="rId727" Type="http://schemas.openxmlformats.org/officeDocument/2006/relationships/customXml" Target="../ink/ink1380.xml"/><Relationship Id="rId726" Type="http://schemas.openxmlformats.org/officeDocument/2006/relationships/image" Target="../media/image1342.png"/><Relationship Id="rId725" Type="http://schemas.openxmlformats.org/officeDocument/2006/relationships/customXml" Target="../ink/ink1379.xml"/><Relationship Id="rId724" Type="http://schemas.openxmlformats.org/officeDocument/2006/relationships/image" Target="../media/image1341.png"/><Relationship Id="rId723" Type="http://schemas.openxmlformats.org/officeDocument/2006/relationships/customXml" Target="../ink/ink1378.xml"/><Relationship Id="rId722" Type="http://schemas.openxmlformats.org/officeDocument/2006/relationships/image" Target="../media/image1340.png"/><Relationship Id="rId721" Type="http://schemas.openxmlformats.org/officeDocument/2006/relationships/customXml" Target="../ink/ink1377.xml"/><Relationship Id="rId720" Type="http://schemas.openxmlformats.org/officeDocument/2006/relationships/image" Target="../media/image1339.png"/><Relationship Id="rId72" Type="http://schemas.openxmlformats.org/officeDocument/2006/relationships/image" Target="../media/image1015.png"/><Relationship Id="rId719" Type="http://schemas.openxmlformats.org/officeDocument/2006/relationships/customXml" Target="../ink/ink1376.xml"/><Relationship Id="rId718" Type="http://schemas.openxmlformats.org/officeDocument/2006/relationships/image" Target="../media/image1338.png"/><Relationship Id="rId717" Type="http://schemas.openxmlformats.org/officeDocument/2006/relationships/customXml" Target="../ink/ink1375.xml"/><Relationship Id="rId716" Type="http://schemas.openxmlformats.org/officeDocument/2006/relationships/image" Target="../media/image1337.png"/><Relationship Id="rId715" Type="http://schemas.openxmlformats.org/officeDocument/2006/relationships/customXml" Target="../ink/ink1374.xml"/><Relationship Id="rId714" Type="http://schemas.openxmlformats.org/officeDocument/2006/relationships/image" Target="../media/image1336.png"/><Relationship Id="rId713" Type="http://schemas.openxmlformats.org/officeDocument/2006/relationships/customXml" Target="../ink/ink1373.xml"/><Relationship Id="rId712" Type="http://schemas.openxmlformats.org/officeDocument/2006/relationships/image" Target="../media/image1335.png"/><Relationship Id="rId711" Type="http://schemas.openxmlformats.org/officeDocument/2006/relationships/customXml" Target="../ink/ink1372.xml"/><Relationship Id="rId710" Type="http://schemas.openxmlformats.org/officeDocument/2006/relationships/image" Target="../media/image1334.png"/><Relationship Id="rId71" Type="http://schemas.openxmlformats.org/officeDocument/2006/relationships/customXml" Target="../ink/ink1052.xml"/><Relationship Id="rId709" Type="http://schemas.openxmlformats.org/officeDocument/2006/relationships/customXml" Target="../ink/ink1371.xml"/><Relationship Id="rId708" Type="http://schemas.openxmlformats.org/officeDocument/2006/relationships/image" Target="../media/image1333.png"/><Relationship Id="rId707" Type="http://schemas.openxmlformats.org/officeDocument/2006/relationships/customXml" Target="../ink/ink1370.xml"/><Relationship Id="rId706" Type="http://schemas.openxmlformats.org/officeDocument/2006/relationships/image" Target="../media/image1332.png"/><Relationship Id="rId705" Type="http://schemas.openxmlformats.org/officeDocument/2006/relationships/customXml" Target="../ink/ink1369.xml"/><Relationship Id="rId704" Type="http://schemas.openxmlformats.org/officeDocument/2006/relationships/image" Target="../media/image1331.png"/><Relationship Id="rId703" Type="http://schemas.openxmlformats.org/officeDocument/2006/relationships/customXml" Target="../ink/ink1368.xml"/><Relationship Id="rId702" Type="http://schemas.openxmlformats.org/officeDocument/2006/relationships/image" Target="../media/image1330.png"/><Relationship Id="rId701" Type="http://schemas.openxmlformats.org/officeDocument/2006/relationships/customXml" Target="../ink/ink1367.xml"/><Relationship Id="rId700" Type="http://schemas.openxmlformats.org/officeDocument/2006/relationships/image" Target="../media/image1329.png"/><Relationship Id="rId70" Type="http://schemas.openxmlformats.org/officeDocument/2006/relationships/image" Target="../media/image1014.png"/><Relationship Id="rId7" Type="http://schemas.openxmlformats.org/officeDocument/2006/relationships/customXml" Target="../ink/ink1020.xml"/><Relationship Id="rId699" Type="http://schemas.openxmlformats.org/officeDocument/2006/relationships/customXml" Target="../ink/ink1366.xml"/><Relationship Id="rId698" Type="http://schemas.openxmlformats.org/officeDocument/2006/relationships/image" Target="../media/image1328.png"/><Relationship Id="rId697" Type="http://schemas.openxmlformats.org/officeDocument/2006/relationships/customXml" Target="../ink/ink1365.xml"/><Relationship Id="rId696" Type="http://schemas.openxmlformats.org/officeDocument/2006/relationships/image" Target="../media/image1327.png"/><Relationship Id="rId695" Type="http://schemas.openxmlformats.org/officeDocument/2006/relationships/customXml" Target="../ink/ink1364.xml"/><Relationship Id="rId694" Type="http://schemas.openxmlformats.org/officeDocument/2006/relationships/image" Target="../media/image1326.png"/><Relationship Id="rId693" Type="http://schemas.openxmlformats.org/officeDocument/2006/relationships/customXml" Target="../ink/ink1363.xml"/><Relationship Id="rId692" Type="http://schemas.openxmlformats.org/officeDocument/2006/relationships/image" Target="../media/image1325.png"/><Relationship Id="rId691" Type="http://schemas.openxmlformats.org/officeDocument/2006/relationships/customXml" Target="../ink/ink1362.xml"/><Relationship Id="rId690" Type="http://schemas.openxmlformats.org/officeDocument/2006/relationships/image" Target="../media/image1324.png"/><Relationship Id="rId69" Type="http://schemas.openxmlformats.org/officeDocument/2006/relationships/customXml" Target="../ink/ink1051.xml"/><Relationship Id="rId689" Type="http://schemas.openxmlformats.org/officeDocument/2006/relationships/customXml" Target="../ink/ink1361.xml"/><Relationship Id="rId688" Type="http://schemas.openxmlformats.org/officeDocument/2006/relationships/image" Target="../media/image1323.png"/><Relationship Id="rId687" Type="http://schemas.openxmlformats.org/officeDocument/2006/relationships/customXml" Target="../ink/ink1360.xml"/><Relationship Id="rId686" Type="http://schemas.openxmlformats.org/officeDocument/2006/relationships/image" Target="../media/image1322.png"/><Relationship Id="rId685" Type="http://schemas.openxmlformats.org/officeDocument/2006/relationships/customXml" Target="../ink/ink1359.xml"/><Relationship Id="rId684" Type="http://schemas.openxmlformats.org/officeDocument/2006/relationships/image" Target="../media/image1321.png"/><Relationship Id="rId683" Type="http://schemas.openxmlformats.org/officeDocument/2006/relationships/customXml" Target="../ink/ink1358.xml"/><Relationship Id="rId682" Type="http://schemas.openxmlformats.org/officeDocument/2006/relationships/image" Target="../media/image1320.png"/><Relationship Id="rId681" Type="http://schemas.openxmlformats.org/officeDocument/2006/relationships/customXml" Target="../ink/ink1357.xml"/><Relationship Id="rId680" Type="http://schemas.openxmlformats.org/officeDocument/2006/relationships/image" Target="../media/image1319.png"/><Relationship Id="rId68" Type="http://schemas.openxmlformats.org/officeDocument/2006/relationships/image" Target="../media/image1013.png"/><Relationship Id="rId679" Type="http://schemas.openxmlformats.org/officeDocument/2006/relationships/customXml" Target="../ink/ink1356.xml"/><Relationship Id="rId678" Type="http://schemas.openxmlformats.org/officeDocument/2006/relationships/image" Target="../media/image1318.png"/><Relationship Id="rId677" Type="http://schemas.openxmlformats.org/officeDocument/2006/relationships/customXml" Target="../ink/ink1355.xml"/><Relationship Id="rId676" Type="http://schemas.openxmlformats.org/officeDocument/2006/relationships/image" Target="../media/image1317.png"/><Relationship Id="rId675" Type="http://schemas.openxmlformats.org/officeDocument/2006/relationships/customXml" Target="../ink/ink1354.xml"/><Relationship Id="rId674" Type="http://schemas.openxmlformats.org/officeDocument/2006/relationships/image" Target="../media/image1316.png"/><Relationship Id="rId673" Type="http://schemas.openxmlformats.org/officeDocument/2006/relationships/customXml" Target="../ink/ink1353.xml"/><Relationship Id="rId672" Type="http://schemas.openxmlformats.org/officeDocument/2006/relationships/image" Target="../media/image1315.png"/><Relationship Id="rId671" Type="http://schemas.openxmlformats.org/officeDocument/2006/relationships/customXml" Target="../ink/ink1352.xml"/><Relationship Id="rId670" Type="http://schemas.openxmlformats.org/officeDocument/2006/relationships/image" Target="../media/image1314.png"/><Relationship Id="rId67" Type="http://schemas.openxmlformats.org/officeDocument/2006/relationships/customXml" Target="../ink/ink1050.xml"/><Relationship Id="rId669" Type="http://schemas.openxmlformats.org/officeDocument/2006/relationships/customXml" Target="../ink/ink1351.xml"/><Relationship Id="rId668" Type="http://schemas.openxmlformats.org/officeDocument/2006/relationships/image" Target="../media/image1313.png"/><Relationship Id="rId667" Type="http://schemas.openxmlformats.org/officeDocument/2006/relationships/customXml" Target="../ink/ink1350.xml"/><Relationship Id="rId666" Type="http://schemas.openxmlformats.org/officeDocument/2006/relationships/image" Target="../media/image1312.png"/><Relationship Id="rId665" Type="http://schemas.openxmlformats.org/officeDocument/2006/relationships/customXml" Target="../ink/ink1349.xml"/><Relationship Id="rId664" Type="http://schemas.openxmlformats.org/officeDocument/2006/relationships/image" Target="../media/image1311.png"/><Relationship Id="rId663" Type="http://schemas.openxmlformats.org/officeDocument/2006/relationships/customXml" Target="../ink/ink1348.xml"/><Relationship Id="rId662" Type="http://schemas.openxmlformats.org/officeDocument/2006/relationships/image" Target="../media/image1310.png"/><Relationship Id="rId661" Type="http://schemas.openxmlformats.org/officeDocument/2006/relationships/customXml" Target="../ink/ink1347.xml"/><Relationship Id="rId660" Type="http://schemas.openxmlformats.org/officeDocument/2006/relationships/image" Target="../media/image1309.png"/><Relationship Id="rId66" Type="http://schemas.openxmlformats.org/officeDocument/2006/relationships/image" Target="../media/image1012.png"/><Relationship Id="rId659" Type="http://schemas.openxmlformats.org/officeDocument/2006/relationships/customXml" Target="../ink/ink1346.xml"/><Relationship Id="rId658" Type="http://schemas.openxmlformats.org/officeDocument/2006/relationships/image" Target="../media/image1308.png"/><Relationship Id="rId657" Type="http://schemas.openxmlformats.org/officeDocument/2006/relationships/customXml" Target="../ink/ink1345.xml"/><Relationship Id="rId656" Type="http://schemas.openxmlformats.org/officeDocument/2006/relationships/image" Target="../media/image1307.png"/><Relationship Id="rId655" Type="http://schemas.openxmlformats.org/officeDocument/2006/relationships/customXml" Target="../ink/ink1344.xml"/><Relationship Id="rId654" Type="http://schemas.openxmlformats.org/officeDocument/2006/relationships/image" Target="../media/image1306.png"/><Relationship Id="rId653" Type="http://schemas.openxmlformats.org/officeDocument/2006/relationships/customXml" Target="../ink/ink1343.xml"/><Relationship Id="rId652" Type="http://schemas.openxmlformats.org/officeDocument/2006/relationships/image" Target="../media/image1305.png"/><Relationship Id="rId651" Type="http://schemas.openxmlformats.org/officeDocument/2006/relationships/customXml" Target="../ink/ink1342.xml"/><Relationship Id="rId650" Type="http://schemas.openxmlformats.org/officeDocument/2006/relationships/image" Target="../media/image1304.png"/><Relationship Id="rId65" Type="http://schemas.openxmlformats.org/officeDocument/2006/relationships/customXml" Target="../ink/ink1049.xml"/><Relationship Id="rId649" Type="http://schemas.openxmlformats.org/officeDocument/2006/relationships/customXml" Target="../ink/ink1341.xml"/><Relationship Id="rId648" Type="http://schemas.openxmlformats.org/officeDocument/2006/relationships/image" Target="../media/image1303.png"/><Relationship Id="rId647" Type="http://schemas.openxmlformats.org/officeDocument/2006/relationships/customXml" Target="../ink/ink1340.xml"/><Relationship Id="rId646" Type="http://schemas.openxmlformats.org/officeDocument/2006/relationships/image" Target="../media/image1302.png"/><Relationship Id="rId645" Type="http://schemas.openxmlformats.org/officeDocument/2006/relationships/customXml" Target="../ink/ink1339.xml"/><Relationship Id="rId644" Type="http://schemas.openxmlformats.org/officeDocument/2006/relationships/image" Target="../media/image1301.png"/><Relationship Id="rId643" Type="http://schemas.openxmlformats.org/officeDocument/2006/relationships/customXml" Target="../ink/ink1338.xml"/><Relationship Id="rId642" Type="http://schemas.openxmlformats.org/officeDocument/2006/relationships/image" Target="../media/image1300.png"/><Relationship Id="rId641" Type="http://schemas.openxmlformats.org/officeDocument/2006/relationships/customXml" Target="../ink/ink1337.xml"/><Relationship Id="rId640" Type="http://schemas.openxmlformats.org/officeDocument/2006/relationships/image" Target="../media/image1299.png"/><Relationship Id="rId64" Type="http://schemas.openxmlformats.org/officeDocument/2006/relationships/image" Target="../media/image1011.png"/><Relationship Id="rId639" Type="http://schemas.openxmlformats.org/officeDocument/2006/relationships/customXml" Target="../ink/ink1336.xml"/><Relationship Id="rId638" Type="http://schemas.openxmlformats.org/officeDocument/2006/relationships/image" Target="../media/image1298.png"/><Relationship Id="rId637" Type="http://schemas.openxmlformats.org/officeDocument/2006/relationships/customXml" Target="../ink/ink1335.xml"/><Relationship Id="rId636" Type="http://schemas.openxmlformats.org/officeDocument/2006/relationships/image" Target="../media/image1297.png"/><Relationship Id="rId635" Type="http://schemas.openxmlformats.org/officeDocument/2006/relationships/customXml" Target="../ink/ink1334.xml"/><Relationship Id="rId634" Type="http://schemas.openxmlformats.org/officeDocument/2006/relationships/image" Target="../media/image1296.png"/><Relationship Id="rId633" Type="http://schemas.openxmlformats.org/officeDocument/2006/relationships/customXml" Target="../ink/ink1333.xml"/><Relationship Id="rId632" Type="http://schemas.openxmlformats.org/officeDocument/2006/relationships/image" Target="../media/image1295.png"/><Relationship Id="rId631" Type="http://schemas.openxmlformats.org/officeDocument/2006/relationships/customXml" Target="../ink/ink1332.xml"/><Relationship Id="rId630" Type="http://schemas.openxmlformats.org/officeDocument/2006/relationships/image" Target="../media/image1294.png"/><Relationship Id="rId63" Type="http://schemas.openxmlformats.org/officeDocument/2006/relationships/customXml" Target="../ink/ink1048.xml"/><Relationship Id="rId629" Type="http://schemas.openxmlformats.org/officeDocument/2006/relationships/customXml" Target="../ink/ink1331.xml"/><Relationship Id="rId628" Type="http://schemas.openxmlformats.org/officeDocument/2006/relationships/image" Target="../media/image1293.png"/><Relationship Id="rId627" Type="http://schemas.openxmlformats.org/officeDocument/2006/relationships/customXml" Target="../ink/ink1330.xml"/><Relationship Id="rId626" Type="http://schemas.openxmlformats.org/officeDocument/2006/relationships/image" Target="../media/image1292.png"/><Relationship Id="rId625" Type="http://schemas.openxmlformats.org/officeDocument/2006/relationships/customXml" Target="../ink/ink1329.xml"/><Relationship Id="rId624" Type="http://schemas.openxmlformats.org/officeDocument/2006/relationships/image" Target="../media/image1291.png"/><Relationship Id="rId623" Type="http://schemas.openxmlformats.org/officeDocument/2006/relationships/customXml" Target="../ink/ink1328.xml"/><Relationship Id="rId622" Type="http://schemas.openxmlformats.org/officeDocument/2006/relationships/image" Target="../media/image1290.png"/><Relationship Id="rId621" Type="http://schemas.openxmlformats.org/officeDocument/2006/relationships/customXml" Target="../ink/ink1327.xml"/><Relationship Id="rId620" Type="http://schemas.openxmlformats.org/officeDocument/2006/relationships/image" Target="../media/image1289.png"/><Relationship Id="rId62" Type="http://schemas.openxmlformats.org/officeDocument/2006/relationships/image" Target="../media/image1010.png"/><Relationship Id="rId619" Type="http://schemas.openxmlformats.org/officeDocument/2006/relationships/customXml" Target="../ink/ink1326.xml"/><Relationship Id="rId618" Type="http://schemas.openxmlformats.org/officeDocument/2006/relationships/image" Target="../media/image1288.png"/><Relationship Id="rId617" Type="http://schemas.openxmlformats.org/officeDocument/2006/relationships/customXml" Target="../ink/ink1325.xml"/><Relationship Id="rId616" Type="http://schemas.openxmlformats.org/officeDocument/2006/relationships/image" Target="../media/image1287.png"/><Relationship Id="rId615" Type="http://schemas.openxmlformats.org/officeDocument/2006/relationships/customXml" Target="../ink/ink1324.xml"/><Relationship Id="rId614" Type="http://schemas.openxmlformats.org/officeDocument/2006/relationships/image" Target="../media/image1286.png"/><Relationship Id="rId613" Type="http://schemas.openxmlformats.org/officeDocument/2006/relationships/customXml" Target="../ink/ink1323.xml"/><Relationship Id="rId612" Type="http://schemas.openxmlformats.org/officeDocument/2006/relationships/image" Target="../media/image1285.png"/><Relationship Id="rId611" Type="http://schemas.openxmlformats.org/officeDocument/2006/relationships/customXml" Target="../ink/ink1322.xml"/><Relationship Id="rId610" Type="http://schemas.openxmlformats.org/officeDocument/2006/relationships/image" Target="../media/image1284.png"/><Relationship Id="rId61" Type="http://schemas.openxmlformats.org/officeDocument/2006/relationships/customXml" Target="../ink/ink1047.xml"/><Relationship Id="rId609" Type="http://schemas.openxmlformats.org/officeDocument/2006/relationships/customXml" Target="../ink/ink1321.xml"/><Relationship Id="rId608" Type="http://schemas.openxmlformats.org/officeDocument/2006/relationships/image" Target="../media/image1283.png"/><Relationship Id="rId607" Type="http://schemas.openxmlformats.org/officeDocument/2006/relationships/customXml" Target="../ink/ink1320.xml"/><Relationship Id="rId606" Type="http://schemas.openxmlformats.org/officeDocument/2006/relationships/image" Target="../media/image1282.png"/><Relationship Id="rId605" Type="http://schemas.openxmlformats.org/officeDocument/2006/relationships/customXml" Target="../ink/ink1319.xml"/><Relationship Id="rId604" Type="http://schemas.openxmlformats.org/officeDocument/2006/relationships/image" Target="../media/image1281.png"/><Relationship Id="rId603" Type="http://schemas.openxmlformats.org/officeDocument/2006/relationships/customXml" Target="../ink/ink1318.xml"/><Relationship Id="rId602" Type="http://schemas.openxmlformats.org/officeDocument/2006/relationships/image" Target="../media/image1280.png"/><Relationship Id="rId601" Type="http://schemas.openxmlformats.org/officeDocument/2006/relationships/customXml" Target="../ink/ink1317.xml"/><Relationship Id="rId600" Type="http://schemas.openxmlformats.org/officeDocument/2006/relationships/image" Target="../media/image1279.png"/><Relationship Id="rId60" Type="http://schemas.openxmlformats.org/officeDocument/2006/relationships/image" Target="../media/image1009.png"/><Relationship Id="rId6" Type="http://schemas.openxmlformats.org/officeDocument/2006/relationships/image" Target="../media/image982.png"/><Relationship Id="rId599" Type="http://schemas.openxmlformats.org/officeDocument/2006/relationships/customXml" Target="../ink/ink1316.xml"/><Relationship Id="rId598" Type="http://schemas.openxmlformats.org/officeDocument/2006/relationships/image" Target="../media/image1278.png"/><Relationship Id="rId597" Type="http://schemas.openxmlformats.org/officeDocument/2006/relationships/customXml" Target="../ink/ink1315.xml"/><Relationship Id="rId596" Type="http://schemas.openxmlformats.org/officeDocument/2006/relationships/image" Target="../media/image1277.png"/><Relationship Id="rId595" Type="http://schemas.openxmlformats.org/officeDocument/2006/relationships/customXml" Target="../ink/ink1314.xml"/><Relationship Id="rId594" Type="http://schemas.openxmlformats.org/officeDocument/2006/relationships/image" Target="../media/image1276.png"/><Relationship Id="rId593" Type="http://schemas.openxmlformats.org/officeDocument/2006/relationships/customXml" Target="../ink/ink1313.xml"/><Relationship Id="rId592" Type="http://schemas.openxmlformats.org/officeDocument/2006/relationships/image" Target="../media/image1275.png"/><Relationship Id="rId591" Type="http://schemas.openxmlformats.org/officeDocument/2006/relationships/customXml" Target="../ink/ink1312.xml"/><Relationship Id="rId590" Type="http://schemas.openxmlformats.org/officeDocument/2006/relationships/image" Target="../media/image1274.png"/><Relationship Id="rId59" Type="http://schemas.openxmlformats.org/officeDocument/2006/relationships/customXml" Target="../ink/ink1046.xml"/><Relationship Id="rId589" Type="http://schemas.openxmlformats.org/officeDocument/2006/relationships/customXml" Target="../ink/ink1311.xml"/><Relationship Id="rId588" Type="http://schemas.openxmlformats.org/officeDocument/2006/relationships/image" Target="../media/image1273.png"/><Relationship Id="rId587" Type="http://schemas.openxmlformats.org/officeDocument/2006/relationships/customXml" Target="../ink/ink1310.xml"/><Relationship Id="rId586" Type="http://schemas.openxmlformats.org/officeDocument/2006/relationships/image" Target="../media/image1272.png"/><Relationship Id="rId585" Type="http://schemas.openxmlformats.org/officeDocument/2006/relationships/customXml" Target="../ink/ink1309.xml"/><Relationship Id="rId584" Type="http://schemas.openxmlformats.org/officeDocument/2006/relationships/image" Target="../media/image1271.png"/><Relationship Id="rId583" Type="http://schemas.openxmlformats.org/officeDocument/2006/relationships/customXml" Target="../ink/ink1308.xml"/><Relationship Id="rId582" Type="http://schemas.openxmlformats.org/officeDocument/2006/relationships/image" Target="../media/image1270.png"/><Relationship Id="rId581" Type="http://schemas.openxmlformats.org/officeDocument/2006/relationships/customXml" Target="../ink/ink1307.xml"/><Relationship Id="rId580" Type="http://schemas.openxmlformats.org/officeDocument/2006/relationships/image" Target="../media/image1269.png"/><Relationship Id="rId58" Type="http://schemas.openxmlformats.org/officeDocument/2006/relationships/image" Target="../media/image1008.png"/><Relationship Id="rId579" Type="http://schemas.openxmlformats.org/officeDocument/2006/relationships/customXml" Target="../ink/ink1306.xml"/><Relationship Id="rId578" Type="http://schemas.openxmlformats.org/officeDocument/2006/relationships/image" Target="../media/image1268.png"/><Relationship Id="rId577" Type="http://schemas.openxmlformats.org/officeDocument/2006/relationships/customXml" Target="../ink/ink1305.xml"/><Relationship Id="rId576" Type="http://schemas.openxmlformats.org/officeDocument/2006/relationships/image" Target="../media/image1267.png"/><Relationship Id="rId575" Type="http://schemas.openxmlformats.org/officeDocument/2006/relationships/customXml" Target="../ink/ink1304.xml"/><Relationship Id="rId574" Type="http://schemas.openxmlformats.org/officeDocument/2006/relationships/image" Target="../media/image1266.png"/><Relationship Id="rId573" Type="http://schemas.openxmlformats.org/officeDocument/2006/relationships/customXml" Target="../ink/ink1303.xml"/><Relationship Id="rId572" Type="http://schemas.openxmlformats.org/officeDocument/2006/relationships/image" Target="../media/image1265.png"/><Relationship Id="rId571" Type="http://schemas.openxmlformats.org/officeDocument/2006/relationships/customXml" Target="../ink/ink1302.xml"/><Relationship Id="rId570" Type="http://schemas.openxmlformats.org/officeDocument/2006/relationships/image" Target="../media/image1264.png"/><Relationship Id="rId57" Type="http://schemas.openxmlformats.org/officeDocument/2006/relationships/customXml" Target="../ink/ink1045.xml"/><Relationship Id="rId569" Type="http://schemas.openxmlformats.org/officeDocument/2006/relationships/customXml" Target="../ink/ink1301.xml"/><Relationship Id="rId568" Type="http://schemas.openxmlformats.org/officeDocument/2006/relationships/image" Target="../media/image1263.png"/><Relationship Id="rId567" Type="http://schemas.openxmlformats.org/officeDocument/2006/relationships/customXml" Target="../ink/ink1300.xml"/><Relationship Id="rId566" Type="http://schemas.openxmlformats.org/officeDocument/2006/relationships/image" Target="../media/image1262.png"/><Relationship Id="rId565" Type="http://schemas.openxmlformats.org/officeDocument/2006/relationships/customXml" Target="../ink/ink1299.xml"/><Relationship Id="rId564" Type="http://schemas.openxmlformats.org/officeDocument/2006/relationships/image" Target="../media/image1261.png"/><Relationship Id="rId563" Type="http://schemas.openxmlformats.org/officeDocument/2006/relationships/customXml" Target="../ink/ink1298.xml"/><Relationship Id="rId562" Type="http://schemas.openxmlformats.org/officeDocument/2006/relationships/image" Target="../media/image1260.png"/><Relationship Id="rId561" Type="http://schemas.openxmlformats.org/officeDocument/2006/relationships/customXml" Target="../ink/ink1297.xml"/><Relationship Id="rId560" Type="http://schemas.openxmlformats.org/officeDocument/2006/relationships/image" Target="../media/image1259.png"/><Relationship Id="rId56" Type="http://schemas.openxmlformats.org/officeDocument/2006/relationships/image" Target="../media/image1007.png"/><Relationship Id="rId559" Type="http://schemas.openxmlformats.org/officeDocument/2006/relationships/customXml" Target="../ink/ink1296.xml"/><Relationship Id="rId558" Type="http://schemas.openxmlformats.org/officeDocument/2006/relationships/image" Target="../media/image1258.png"/><Relationship Id="rId557" Type="http://schemas.openxmlformats.org/officeDocument/2006/relationships/customXml" Target="../ink/ink1295.xml"/><Relationship Id="rId556" Type="http://schemas.openxmlformats.org/officeDocument/2006/relationships/image" Target="../media/image1257.png"/><Relationship Id="rId555" Type="http://schemas.openxmlformats.org/officeDocument/2006/relationships/customXml" Target="../ink/ink1294.xml"/><Relationship Id="rId554" Type="http://schemas.openxmlformats.org/officeDocument/2006/relationships/image" Target="../media/image1256.png"/><Relationship Id="rId553" Type="http://schemas.openxmlformats.org/officeDocument/2006/relationships/customXml" Target="../ink/ink1293.xml"/><Relationship Id="rId552" Type="http://schemas.openxmlformats.org/officeDocument/2006/relationships/image" Target="../media/image1255.png"/><Relationship Id="rId551" Type="http://schemas.openxmlformats.org/officeDocument/2006/relationships/customXml" Target="../ink/ink1292.xml"/><Relationship Id="rId550" Type="http://schemas.openxmlformats.org/officeDocument/2006/relationships/image" Target="../media/image1254.png"/><Relationship Id="rId55" Type="http://schemas.openxmlformats.org/officeDocument/2006/relationships/customXml" Target="../ink/ink1044.xml"/><Relationship Id="rId549" Type="http://schemas.openxmlformats.org/officeDocument/2006/relationships/customXml" Target="../ink/ink1291.xml"/><Relationship Id="rId548" Type="http://schemas.openxmlformats.org/officeDocument/2006/relationships/image" Target="../media/image1253.png"/><Relationship Id="rId547" Type="http://schemas.openxmlformats.org/officeDocument/2006/relationships/customXml" Target="../ink/ink1290.xml"/><Relationship Id="rId546" Type="http://schemas.openxmlformats.org/officeDocument/2006/relationships/image" Target="../media/image1252.png"/><Relationship Id="rId545" Type="http://schemas.openxmlformats.org/officeDocument/2006/relationships/customXml" Target="../ink/ink1289.xml"/><Relationship Id="rId544" Type="http://schemas.openxmlformats.org/officeDocument/2006/relationships/image" Target="../media/image1251.png"/><Relationship Id="rId543" Type="http://schemas.openxmlformats.org/officeDocument/2006/relationships/customXml" Target="../ink/ink1288.xml"/><Relationship Id="rId542" Type="http://schemas.openxmlformats.org/officeDocument/2006/relationships/image" Target="../media/image1250.png"/><Relationship Id="rId541" Type="http://schemas.openxmlformats.org/officeDocument/2006/relationships/customXml" Target="../ink/ink1287.xml"/><Relationship Id="rId540" Type="http://schemas.openxmlformats.org/officeDocument/2006/relationships/image" Target="../media/image1249.png"/><Relationship Id="rId54" Type="http://schemas.openxmlformats.org/officeDocument/2006/relationships/image" Target="../media/image1006.png"/><Relationship Id="rId539" Type="http://schemas.openxmlformats.org/officeDocument/2006/relationships/customXml" Target="../ink/ink1286.xml"/><Relationship Id="rId538" Type="http://schemas.openxmlformats.org/officeDocument/2006/relationships/image" Target="../media/image1248.png"/><Relationship Id="rId537" Type="http://schemas.openxmlformats.org/officeDocument/2006/relationships/customXml" Target="../ink/ink1285.xml"/><Relationship Id="rId536" Type="http://schemas.openxmlformats.org/officeDocument/2006/relationships/image" Target="../media/image1247.png"/><Relationship Id="rId535" Type="http://schemas.openxmlformats.org/officeDocument/2006/relationships/customXml" Target="../ink/ink1284.xml"/><Relationship Id="rId534" Type="http://schemas.openxmlformats.org/officeDocument/2006/relationships/image" Target="../media/image1246.png"/><Relationship Id="rId533" Type="http://schemas.openxmlformats.org/officeDocument/2006/relationships/customXml" Target="../ink/ink1283.xml"/><Relationship Id="rId532" Type="http://schemas.openxmlformats.org/officeDocument/2006/relationships/image" Target="../media/image1245.png"/><Relationship Id="rId531" Type="http://schemas.openxmlformats.org/officeDocument/2006/relationships/customXml" Target="../ink/ink1282.xml"/><Relationship Id="rId530" Type="http://schemas.openxmlformats.org/officeDocument/2006/relationships/image" Target="../media/image1244.png"/><Relationship Id="rId53" Type="http://schemas.openxmlformats.org/officeDocument/2006/relationships/customXml" Target="../ink/ink1043.xml"/><Relationship Id="rId529" Type="http://schemas.openxmlformats.org/officeDocument/2006/relationships/customXml" Target="../ink/ink1281.xml"/><Relationship Id="rId528" Type="http://schemas.openxmlformats.org/officeDocument/2006/relationships/image" Target="../media/image1243.png"/><Relationship Id="rId527" Type="http://schemas.openxmlformats.org/officeDocument/2006/relationships/customXml" Target="../ink/ink1280.xml"/><Relationship Id="rId526" Type="http://schemas.openxmlformats.org/officeDocument/2006/relationships/image" Target="../media/image1242.png"/><Relationship Id="rId525" Type="http://schemas.openxmlformats.org/officeDocument/2006/relationships/customXml" Target="../ink/ink1279.xml"/><Relationship Id="rId524" Type="http://schemas.openxmlformats.org/officeDocument/2006/relationships/image" Target="../media/image1241.png"/><Relationship Id="rId523" Type="http://schemas.openxmlformats.org/officeDocument/2006/relationships/customXml" Target="../ink/ink1278.xml"/><Relationship Id="rId522" Type="http://schemas.openxmlformats.org/officeDocument/2006/relationships/image" Target="../media/image1240.png"/><Relationship Id="rId521" Type="http://schemas.openxmlformats.org/officeDocument/2006/relationships/customXml" Target="../ink/ink1277.xml"/><Relationship Id="rId520" Type="http://schemas.openxmlformats.org/officeDocument/2006/relationships/image" Target="../media/image1239.png"/><Relationship Id="rId52" Type="http://schemas.openxmlformats.org/officeDocument/2006/relationships/image" Target="../media/image1005.png"/><Relationship Id="rId519" Type="http://schemas.openxmlformats.org/officeDocument/2006/relationships/customXml" Target="../ink/ink1276.xml"/><Relationship Id="rId518" Type="http://schemas.openxmlformats.org/officeDocument/2006/relationships/image" Target="../media/image1238.png"/><Relationship Id="rId517" Type="http://schemas.openxmlformats.org/officeDocument/2006/relationships/customXml" Target="../ink/ink1275.xml"/><Relationship Id="rId516" Type="http://schemas.openxmlformats.org/officeDocument/2006/relationships/image" Target="../media/image1237.png"/><Relationship Id="rId515" Type="http://schemas.openxmlformats.org/officeDocument/2006/relationships/customXml" Target="../ink/ink1274.xml"/><Relationship Id="rId514" Type="http://schemas.openxmlformats.org/officeDocument/2006/relationships/image" Target="../media/image1236.png"/><Relationship Id="rId513" Type="http://schemas.openxmlformats.org/officeDocument/2006/relationships/customXml" Target="../ink/ink1273.xml"/><Relationship Id="rId512" Type="http://schemas.openxmlformats.org/officeDocument/2006/relationships/image" Target="../media/image1235.png"/><Relationship Id="rId511" Type="http://schemas.openxmlformats.org/officeDocument/2006/relationships/customXml" Target="../ink/ink1272.xml"/><Relationship Id="rId510" Type="http://schemas.openxmlformats.org/officeDocument/2006/relationships/image" Target="../media/image1234.png"/><Relationship Id="rId51" Type="http://schemas.openxmlformats.org/officeDocument/2006/relationships/customXml" Target="../ink/ink1042.xml"/><Relationship Id="rId509" Type="http://schemas.openxmlformats.org/officeDocument/2006/relationships/customXml" Target="../ink/ink1271.xml"/><Relationship Id="rId508" Type="http://schemas.openxmlformats.org/officeDocument/2006/relationships/image" Target="../media/image1233.png"/><Relationship Id="rId507" Type="http://schemas.openxmlformats.org/officeDocument/2006/relationships/customXml" Target="../ink/ink1270.xml"/><Relationship Id="rId506" Type="http://schemas.openxmlformats.org/officeDocument/2006/relationships/image" Target="../media/image1232.png"/><Relationship Id="rId505" Type="http://schemas.openxmlformats.org/officeDocument/2006/relationships/customXml" Target="../ink/ink1269.xml"/><Relationship Id="rId504" Type="http://schemas.openxmlformats.org/officeDocument/2006/relationships/image" Target="../media/image1231.png"/><Relationship Id="rId503" Type="http://schemas.openxmlformats.org/officeDocument/2006/relationships/customXml" Target="../ink/ink1268.xml"/><Relationship Id="rId502" Type="http://schemas.openxmlformats.org/officeDocument/2006/relationships/image" Target="../media/image1230.png"/><Relationship Id="rId501" Type="http://schemas.openxmlformats.org/officeDocument/2006/relationships/customXml" Target="../ink/ink1267.xml"/><Relationship Id="rId500" Type="http://schemas.openxmlformats.org/officeDocument/2006/relationships/image" Target="../media/image1229.png"/><Relationship Id="rId50" Type="http://schemas.openxmlformats.org/officeDocument/2006/relationships/image" Target="../media/image1004.png"/><Relationship Id="rId5" Type="http://schemas.openxmlformats.org/officeDocument/2006/relationships/customXml" Target="../ink/ink1019.xml"/><Relationship Id="rId499" Type="http://schemas.openxmlformats.org/officeDocument/2006/relationships/customXml" Target="../ink/ink1266.xml"/><Relationship Id="rId498" Type="http://schemas.openxmlformats.org/officeDocument/2006/relationships/image" Target="../media/image1228.png"/><Relationship Id="rId497" Type="http://schemas.openxmlformats.org/officeDocument/2006/relationships/customXml" Target="../ink/ink1265.xml"/><Relationship Id="rId496" Type="http://schemas.openxmlformats.org/officeDocument/2006/relationships/image" Target="../media/image1227.png"/><Relationship Id="rId495" Type="http://schemas.openxmlformats.org/officeDocument/2006/relationships/customXml" Target="../ink/ink1264.xml"/><Relationship Id="rId494" Type="http://schemas.openxmlformats.org/officeDocument/2006/relationships/image" Target="../media/image1226.png"/><Relationship Id="rId493" Type="http://schemas.openxmlformats.org/officeDocument/2006/relationships/customXml" Target="../ink/ink1263.xml"/><Relationship Id="rId492" Type="http://schemas.openxmlformats.org/officeDocument/2006/relationships/image" Target="../media/image1225.png"/><Relationship Id="rId491" Type="http://schemas.openxmlformats.org/officeDocument/2006/relationships/customXml" Target="../ink/ink1262.xml"/><Relationship Id="rId490" Type="http://schemas.openxmlformats.org/officeDocument/2006/relationships/image" Target="../media/image1224.png"/><Relationship Id="rId49" Type="http://schemas.openxmlformats.org/officeDocument/2006/relationships/customXml" Target="../ink/ink1041.xml"/><Relationship Id="rId489" Type="http://schemas.openxmlformats.org/officeDocument/2006/relationships/customXml" Target="../ink/ink1261.xml"/><Relationship Id="rId488" Type="http://schemas.openxmlformats.org/officeDocument/2006/relationships/image" Target="../media/image1223.png"/><Relationship Id="rId487" Type="http://schemas.openxmlformats.org/officeDocument/2006/relationships/customXml" Target="../ink/ink1260.xml"/><Relationship Id="rId486" Type="http://schemas.openxmlformats.org/officeDocument/2006/relationships/image" Target="../media/image1222.png"/><Relationship Id="rId485" Type="http://schemas.openxmlformats.org/officeDocument/2006/relationships/customXml" Target="../ink/ink1259.xml"/><Relationship Id="rId484" Type="http://schemas.openxmlformats.org/officeDocument/2006/relationships/image" Target="../media/image1221.png"/><Relationship Id="rId483" Type="http://schemas.openxmlformats.org/officeDocument/2006/relationships/customXml" Target="../ink/ink1258.xml"/><Relationship Id="rId482" Type="http://schemas.openxmlformats.org/officeDocument/2006/relationships/image" Target="../media/image1220.png"/><Relationship Id="rId481" Type="http://schemas.openxmlformats.org/officeDocument/2006/relationships/customXml" Target="../ink/ink1257.xml"/><Relationship Id="rId480" Type="http://schemas.openxmlformats.org/officeDocument/2006/relationships/image" Target="../media/image1219.png"/><Relationship Id="rId48" Type="http://schemas.openxmlformats.org/officeDocument/2006/relationships/image" Target="../media/image1003.png"/><Relationship Id="rId479" Type="http://schemas.openxmlformats.org/officeDocument/2006/relationships/customXml" Target="../ink/ink1256.xml"/><Relationship Id="rId478" Type="http://schemas.openxmlformats.org/officeDocument/2006/relationships/image" Target="../media/image1218.png"/><Relationship Id="rId477" Type="http://schemas.openxmlformats.org/officeDocument/2006/relationships/customXml" Target="../ink/ink1255.xml"/><Relationship Id="rId476" Type="http://schemas.openxmlformats.org/officeDocument/2006/relationships/image" Target="../media/image1217.png"/><Relationship Id="rId475" Type="http://schemas.openxmlformats.org/officeDocument/2006/relationships/customXml" Target="../ink/ink1254.xml"/><Relationship Id="rId474" Type="http://schemas.openxmlformats.org/officeDocument/2006/relationships/image" Target="../media/image1216.png"/><Relationship Id="rId473" Type="http://schemas.openxmlformats.org/officeDocument/2006/relationships/customXml" Target="../ink/ink1253.xml"/><Relationship Id="rId472" Type="http://schemas.openxmlformats.org/officeDocument/2006/relationships/image" Target="../media/image1215.png"/><Relationship Id="rId471" Type="http://schemas.openxmlformats.org/officeDocument/2006/relationships/customXml" Target="../ink/ink1252.xml"/><Relationship Id="rId470" Type="http://schemas.openxmlformats.org/officeDocument/2006/relationships/image" Target="../media/image1214.png"/><Relationship Id="rId47" Type="http://schemas.openxmlformats.org/officeDocument/2006/relationships/customXml" Target="../ink/ink1040.xml"/><Relationship Id="rId469" Type="http://schemas.openxmlformats.org/officeDocument/2006/relationships/customXml" Target="../ink/ink1251.xml"/><Relationship Id="rId468" Type="http://schemas.openxmlformats.org/officeDocument/2006/relationships/image" Target="../media/image1213.png"/><Relationship Id="rId467" Type="http://schemas.openxmlformats.org/officeDocument/2006/relationships/customXml" Target="../ink/ink1250.xml"/><Relationship Id="rId466" Type="http://schemas.openxmlformats.org/officeDocument/2006/relationships/image" Target="../media/image1212.png"/><Relationship Id="rId465" Type="http://schemas.openxmlformats.org/officeDocument/2006/relationships/customXml" Target="../ink/ink1249.xml"/><Relationship Id="rId464" Type="http://schemas.openxmlformats.org/officeDocument/2006/relationships/image" Target="../media/image1211.png"/><Relationship Id="rId463" Type="http://schemas.openxmlformats.org/officeDocument/2006/relationships/customXml" Target="../ink/ink1248.xml"/><Relationship Id="rId462" Type="http://schemas.openxmlformats.org/officeDocument/2006/relationships/image" Target="../media/image1210.png"/><Relationship Id="rId461" Type="http://schemas.openxmlformats.org/officeDocument/2006/relationships/customXml" Target="../ink/ink1247.xml"/><Relationship Id="rId460" Type="http://schemas.openxmlformats.org/officeDocument/2006/relationships/image" Target="../media/image1209.png"/><Relationship Id="rId46" Type="http://schemas.openxmlformats.org/officeDocument/2006/relationships/image" Target="../media/image1002.png"/><Relationship Id="rId459" Type="http://schemas.openxmlformats.org/officeDocument/2006/relationships/customXml" Target="../ink/ink1246.xml"/><Relationship Id="rId458" Type="http://schemas.openxmlformats.org/officeDocument/2006/relationships/image" Target="../media/image1208.png"/><Relationship Id="rId457" Type="http://schemas.openxmlformats.org/officeDocument/2006/relationships/customXml" Target="../ink/ink1245.xml"/><Relationship Id="rId456" Type="http://schemas.openxmlformats.org/officeDocument/2006/relationships/image" Target="../media/image1207.png"/><Relationship Id="rId455" Type="http://schemas.openxmlformats.org/officeDocument/2006/relationships/customXml" Target="../ink/ink1244.xml"/><Relationship Id="rId454" Type="http://schemas.openxmlformats.org/officeDocument/2006/relationships/image" Target="../media/image1206.png"/><Relationship Id="rId453" Type="http://schemas.openxmlformats.org/officeDocument/2006/relationships/customXml" Target="../ink/ink1243.xml"/><Relationship Id="rId452" Type="http://schemas.openxmlformats.org/officeDocument/2006/relationships/image" Target="../media/image1205.png"/><Relationship Id="rId451" Type="http://schemas.openxmlformats.org/officeDocument/2006/relationships/customXml" Target="../ink/ink1242.xml"/><Relationship Id="rId450" Type="http://schemas.openxmlformats.org/officeDocument/2006/relationships/image" Target="../media/image1204.png"/><Relationship Id="rId45" Type="http://schemas.openxmlformats.org/officeDocument/2006/relationships/customXml" Target="../ink/ink1039.xml"/><Relationship Id="rId449" Type="http://schemas.openxmlformats.org/officeDocument/2006/relationships/customXml" Target="../ink/ink1241.xml"/><Relationship Id="rId448" Type="http://schemas.openxmlformats.org/officeDocument/2006/relationships/image" Target="../media/image1203.png"/><Relationship Id="rId447" Type="http://schemas.openxmlformats.org/officeDocument/2006/relationships/customXml" Target="../ink/ink1240.xml"/><Relationship Id="rId446" Type="http://schemas.openxmlformats.org/officeDocument/2006/relationships/image" Target="../media/image1202.png"/><Relationship Id="rId445" Type="http://schemas.openxmlformats.org/officeDocument/2006/relationships/customXml" Target="../ink/ink1239.xml"/><Relationship Id="rId444" Type="http://schemas.openxmlformats.org/officeDocument/2006/relationships/image" Target="../media/image1201.png"/><Relationship Id="rId443" Type="http://schemas.openxmlformats.org/officeDocument/2006/relationships/customXml" Target="../ink/ink1238.xml"/><Relationship Id="rId442" Type="http://schemas.openxmlformats.org/officeDocument/2006/relationships/image" Target="../media/image1200.png"/><Relationship Id="rId441" Type="http://schemas.openxmlformats.org/officeDocument/2006/relationships/customXml" Target="../ink/ink1237.xml"/><Relationship Id="rId440" Type="http://schemas.openxmlformats.org/officeDocument/2006/relationships/image" Target="../media/image1199.png"/><Relationship Id="rId44" Type="http://schemas.openxmlformats.org/officeDocument/2006/relationships/image" Target="../media/image1001.png"/><Relationship Id="rId439" Type="http://schemas.openxmlformats.org/officeDocument/2006/relationships/customXml" Target="../ink/ink1236.xml"/><Relationship Id="rId438" Type="http://schemas.openxmlformats.org/officeDocument/2006/relationships/image" Target="../media/image1198.png"/><Relationship Id="rId437" Type="http://schemas.openxmlformats.org/officeDocument/2006/relationships/customXml" Target="../ink/ink1235.xml"/><Relationship Id="rId436" Type="http://schemas.openxmlformats.org/officeDocument/2006/relationships/image" Target="../media/image1197.png"/><Relationship Id="rId435" Type="http://schemas.openxmlformats.org/officeDocument/2006/relationships/customXml" Target="../ink/ink1234.xml"/><Relationship Id="rId434" Type="http://schemas.openxmlformats.org/officeDocument/2006/relationships/image" Target="../media/image1196.png"/><Relationship Id="rId433" Type="http://schemas.openxmlformats.org/officeDocument/2006/relationships/customXml" Target="../ink/ink1233.xml"/><Relationship Id="rId432" Type="http://schemas.openxmlformats.org/officeDocument/2006/relationships/image" Target="../media/image1195.png"/><Relationship Id="rId431" Type="http://schemas.openxmlformats.org/officeDocument/2006/relationships/customXml" Target="../ink/ink1232.xml"/><Relationship Id="rId430" Type="http://schemas.openxmlformats.org/officeDocument/2006/relationships/image" Target="../media/image1194.png"/><Relationship Id="rId43" Type="http://schemas.openxmlformats.org/officeDocument/2006/relationships/customXml" Target="../ink/ink1038.xml"/><Relationship Id="rId429" Type="http://schemas.openxmlformats.org/officeDocument/2006/relationships/customXml" Target="../ink/ink1231.xml"/><Relationship Id="rId428" Type="http://schemas.openxmlformats.org/officeDocument/2006/relationships/image" Target="../media/image1193.png"/><Relationship Id="rId427" Type="http://schemas.openxmlformats.org/officeDocument/2006/relationships/customXml" Target="../ink/ink1230.xml"/><Relationship Id="rId426" Type="http://schemas.openxmlformats.org/officeDocument/2006/relationships/image" Target="../media/image1192.png"/><Relationship Id="rId425" Type="http://schemas.openxmlformats.org/officeDocument/2006/relationships/customXml" Target="../ink/ink1229.xml"/><Relationship Id="rId424" Type="http://schemas.openxmlformats.org/officeDocument/2006/relationships/image" Target="../media/image1191.png"/><Relationship Id="rId423" Type="http://schemas.openxmlformats.org/officeDocument/2006/relationships/customXml" Target="../ink/ink1228.xml"/><Relationship Id="rId422" Type="http://schemas.openxmlformats.org/officeDocument/2006/relationships/image" Target="../media/image1190.png"/><Relationship Id="rId421" Type="http://schemas.openxmlformats.org/officeDocument/2006/relationships/customXml" Target="../ink/ink1227.xml"/><Relationship Id="rId420" Type="http://schemas.openxmlformats.org/officeDocument/2006/relationships/image" Target="../media/image1189.png"/><Relationship Id="rId42" Type="http://schemas.openxmlformats.org/officeDocument/2006/relationships/image" Target="../media/image1000.png"/><Relationship Id="rId419" Type="http://schemas.openxmlformats.org/officeDocument/2006/relationships/customXml" Target="../ink/ink1226.xml"/><Relationship Id="rId418" Type="http://schemas.openxmlformats.org/officeDocument/2006/relationships/image" Target="../media/image1188.png"/><Relationship Id="rId417" Type="http://schemas.openxmlformats.org/officeDocument/2006/relationships/customXml" Target="../ink/ink1225.xml"/><Relationship Id="rId416" Type="http://schemas.openxmlformats.org/officeDocument/2006/relationships/image" Target="../media/image1187.png"/><Relationship Id="rId415" Type="http://schemas.openxmlformats.org/officeDocument/2006/relationships/customXml" Target="../ink/ink1224.xml"/><Relationship Id="rId414" Type="http://schemas.openxmlformats.org/officeDocument/2006/relationships/image" Target="../media/image1186.png"/><Relationship Id="rId413" Type="http://schemas.openxmlformats.org/officeDocument/2006/relationships/customXml" Target="../ink/ink1223.xml"/><Relationship Id="rId412" Type="http://schemas.openxmlformats.org/officeDocument/2006/relationships/image" Target="../media/image1185.png"/><Relationship Id="rId411" Type="http://schemas.openxmlformats.org/officeDocument/2006/relationships/customXml" Target="../ink/ink1222.xml"/><Relationship Id="rId410" Type="http://schemas.openxmlformats.org/officeDocument/2006/relationships/image" Target="../media/image1184.png"/><Relationship Id="rId41" Type="http://schemas.openxmlformats.org/officeDocument/2006/relationships/customXml" Target="../ink/ink1037.xml"/><Relationship Id="rId409" Type="http://schemas.openxmlformats.org/officeDocument/2006/relationships/customXml" Target="../ink/ink1221.xml"/><Relationship Id="rId408" Type="http://schemas.openxmlformats.org/officeDocument/2006/relationships/image" Target="../media/image1183.png"/><Relationship Id="rId407" Type="http://schemas.openxmlformats.org/officeDocument/2006/relationships/customXml" Target="../ink/ink1220.xml"/><Relationship Id="rId406" Type="http://schemas.openxmlformats.org/officeDocument/2006/relationships/image" Target="../media/image1182.png"/><Relationship Id="rId405" Type="http://schemas.openxmlformats.org/officeDocument/2006/relationships/customXml" Target="../ink/ink1219.xml"/><Relationship Id="rId404" Type="http://schemas.openxmlformats.org/officeDocument/2006/relationships/image" Target="../media/image1181.png"/><Relationship Id="rId403" Type="http://schemas.openxmlformats.org/officeDocument/2006/relationships/customXml" Target="../ink/ink1218.xml"/><Relationship Id="rId402" Type="http://schemas.openxmlformats.org/officeDocument/2006/relationships/image" Target="../media/image1180.png"/><Relationship Id="rId401" Type="http://schemas.openxmlformats.org/officeDocument/2006/relationships/customXml" Target="../ink/ink1217.xml"/><Relationship Id="rId400" Type="http://schemas.openxmlformats.org/officeDocument/2006/relationships/image" Target="../media/image1179.png"/><Relationship Id="rId40" Type="http://schemas.openxmlformats.org/officeDocument/2006/relationships/image" Target="../media/image999.png"/><Relationship Id="rId4" Type="http://schemas.openxmlformats.org/officeDocument/2006/relationships/image" Target="../media/image981.png"/><Relationship Id="rId399" Type="http://schemas.openxmlformats.org/officeDocument/2006/relationships/customXml" Target="../ink/ink1216.xml"/><Relationship Id="rId398" Type="http://schemas.openxmlformats.org/officeDocument/2006/relationships/image" Target="../media/image1178.png"/><Relationship Id="rId397" Type="http://schemas.openxmlformats.org/officeDocument/2006/relationships/customXml" Target="../ink/ink1215.xml"/><Relationship Id="rId396" Type="http://schemas.openxmlformats.org/officeDocument/2006/relationships/image" Target="../media/image1177.png"/><Relationship Id="rId395" Type="http://schemas.openxmlformats.org/officeDocument/2006/relationships/customXml" Target="../ink/ink1214.xml"/><Relationship Id="rId394" Type="http://schemas.openxmlformats.org/officeDocument/2006/relationships/image" Target="../media/image1176.png"/><Relationship Id="rId393" Type="http://schemas.openxmlformats.org/officeDocument/2006/relationships/customXml" Target="../ink/ink1213.xml"/><Relationship Id="rId392" Type="http://schemas.openxmlformats.org/officeDocument/2006/relationships/image" Target="../media/image1175.png"/><Relationship Id="rId391" Type="http://schemas.openxmlformats.org/officeDocument/2006/relationships/customXml" Target="../ink/ink1212.xml"/><Relationship Id="rId390" Type="http://schemas.openxmlformats.org/officeDocument/2006/relationships/image" Target="../media/image1174.png"/><Relationship Id="rId39" Type="http://schemas.openxmlformats.org/officeDocument/2006/relationships/customXml" Target="../ink/ink1036.xml"/><Relationship Id="rId389" Type="http://schemas.openxmlformats.org/officeDocument/2006/relationships/customXml" Target="../ink/ink1211.xml"/><Relationship Id="rId388" Type="http://schemas.openxmlformats.org/officeDocument/2006/relationships/image" Target="../media/image1173.png"/><Relationship Id="rId387" Type="http://schemas.openxmlformats.org/officeDocument/2006/relationships/customXml" Target="../ink/ink1210.xml"/><Relationship Id="rId386" Type="http://schemas.openxmlformats.org/officeDocument/2006/relationships/image" Target="../media/image1172.png"/><Relationship Id="rId385" Type="http://schemas.openxmlformats.org/officeDocument/2006/relationships/customXml" Target="../ink/ink1209.xml"/><Relationship Id="rId384" Type="http://schemas.openxmlformats.org/officeDocument/2006/relationships/image" Target="../media/image1171.png"/><Relationship Id="rId383" Type="http://schemas.openxmlformats.org/officeDocument/2006/relationships/customXml" Target="../ink/ink1208.xml"/><Relationship Id="rId382" Type="http://schemas.openxmlformats.org/officeDocument/2006/relationships/image" Target="../media/image1170.png"/><Relationship Id="rId381" Type="http://schemas.openxmlformats.org/officeDocument/2006/relationships/customXml" Target="../ink/ink1207.xml"/><Relationship Id="rId380" Type="http://schemas.openxmlformats.org/officeDocument/2006/relationships/image" Target="../media/image1169.png"/><Relationship Id="rId38" Type="http://schemas.openxmlformats.org/officeDocument/2006/relationships/image" Target="../media/image998.png"/><Relationship Id="rId379" Type="http://schemas.openxmlformats.org/officeDocument/2006/relationships/customXml" Target="../ink/ink1206.xml"/><Relationship Id="rId378" Type="http://schemas.openxmlformats.org/officeDocument/2006/relationships/image" Target="../media/image1168.png"/><Relationship Id="rId377" Type="http://schemas.openxmlformats.org/officeDocument/2006/relationships/customXml" Target="../ink/ink1205.xml"/><Relationship Id="rId376" Type="http://schemas.openxmlformats.org/officeDocument/2006/relationships/image" Target="../media/image1167.png"/><Relationship Id="rId375" Type="http://schemas.openxmlformats.org/officeDocument/2006/relationships/customXml" Target="../ink/ink1204.xml"/><Relationship Id="rId374" Type="http://schemas.openxmlformats.org/officeDocument/2006/relationships/image" Target="../media/image1166.png"/><Relationship Id="rId373" Type="http://schemas.openxmlformats.org/officeDocument/2006/relationships/customXml" Target="../ink/ink1203.xml"/><Relationship Id="rId372" Type="http://schemas.openxmlformats.org/officeDocument/2006/relationships/image" Target="../media/image1165.png"/><Relationship Id="rId371" Type="http://schemas.openxmlformats.org/officeDocument/2006/relationships/customXml" Target="../ink/ink1202.xml"/><Relationship Id="rId370" Type="http://schemas.openxmlformats.org/officeDocument/2006/relationships/image" Target="../media/image1164.png"/><Relationship Id="rId37" Type="http://schemas.openxmlformats.org/officeDocument/2006/relationships/customXml" Target="../ink/ink1035.xml"/><Relationship Id="rId369" Type="http://schemas.openxmlformats.org/officeDocument/2006/relationships/customXml" Target="../ink/ink1201.xml"/><Relationship Id="rId368" Type="http://schemas.openxmlformats.org/officeDocument/2006/relationships/image" Target="../media/image1163.png"/><Relationship Id="rId367" Type="http://schemas.openxmlformats.org/officeDocument/2006/relationships/customXml" Target="../ink/ink1200.xml"/><Relationship Id="rId366" Type="http://schemas.openxmlformats.org/officeDocument/2006/relationships/image" Target="../media/image1162.png"/><Relationship Id="rId365" Type="http://schemas.openxmlformats.org/officeDocument/2006/relationships/customXml" Target="../ink/ink1199.xml"/><Relationship Id="rId364" Type="http://schemas.openxmlformats.org/officeDocument/2006/relationships/image" Target="../media/image1161.png"/><Relationship Id="rId363" Type="http://schemas.openxmlformats.org/officeDocument/2006/relationships/customXml" Target="../ink/ink1198.xml"/><Relationship Id="rId362" Type="http://schemas.openxmlformats.org/officeDocument/2006/relationships/image" Target="../media/image1160.png"/><Relationship Id="rId361" Type="http://schemas.openxmlformats.org/officeDocument/2006/relationships/customXml" Target="../ink/ink1197.xml"/><Relationship Id="rId360" Type="http://schemas.openxmlformats.org/officeDocument/2006/relationships/image" Target="../media/image1159.png"/><Relationship Id="rId36" Type="http://schemas.openxmlformats.org/officeDocument/2006/relationships/image" Target="../media/image997.png"/><Relationship Id="rId359" Type="http://schemas.openxmlformats.org/officeDocument/2006/relationships/customXml" Target="../ink/ink1196.xml"/><Relationship Id="rId358" Type="http://schemas.openxmlformats.org/officeDocument/2006/relationships/image" Target="../media/image1158.png"/><Relationship Id="rId357" Type="http://schemas.openxmlformats.org/officeDocument/2006/relationships/customXml" Target="../ink/ink1195.xml"/><Relationship Id="rId356" Type="http://schemas.openxmlformats.org/officeDocument/2006/relationships/image" Target="../media/image1157.png"/><Relationship Id="rId355" Type="http://schemas.openxmlformats.org/officeDocument/2006/relationships/customXml" Target="../ink/ink1194.xml"/><Relationship Id="rId354" Type="http://schemas.openxmlformats.org/officeDocument/2006/relationships/image" Target="../media/image1156.png"/><Relationship Id="rId353" Type="http://schemas.openxmlformats.org/officeDocument/2006/relationships/customXml" Target="../ink/ink1193.xml"/><Relationship Id="rId352" Type="http://schemas.openxmlformats.org/officeDocument/2006/relationships/image" Target="../media/image1155.png"/><Relationship Id="rId351" Type="http://schemas.openxmlformats.org/officeDocument/2006/relationships/customXml" Target="../ink/ink1192.xml"/><Relationship Id="rId350" Type="http://schemas.openxmlformats.org/officeDocument/2006/relationships/image" Target="../media/image1154.png"/><Relationship Id="rId35" Type="http://schemas.openxmlformats.org/officeDocument/2006/relationships/customXml" Target="../ink/ink1034.xml"/><Relationship Id="rId349" Type="http://schemas.openxmlformats.org/officeDocument/2006/relationships/customXml" Target="../ink/ink1191.xml"/><Relationship Id="rId348" Type="http://schemas.openxmlformats.org/officeDocument/2006/relationships/image" Target="../media/image1153.png"/><Relationship Id="rId347" Type="http://schemas.openxmlformats.org/officeDocument/2006/relationships/customXml" Target="../ink/ink1190.xml"/><Relationship Id="rId346" Type="http://schemas.openxmlformats.org/officeDocument/2006/relationships/image" Target="../media/image1152.png"/><Relationship Id="rId345" Type="http://schemas.openxmlformats.org/officeDocument/2006/relationships/customXml" Target="../ink/ink1189.xml"/><Relationship Id="rId344" Type="http://schemas.openxmlformats.org/officeDocument/2006/relationships/image" Target="../media/image1151.png"/><Relationship Id="rId343" Type="http://schemas.openxmlformats.org/officeDocument/2006/relationships/customXml" Target="../ink/ink1188.xml"/><Relationship Id="rId342" Type="http://schemas.openxmlformats.org/officeDocument/2006/relationships/image" Target="../media/image1150.png"/><Relationship Id="rId341" Type="http://schemas.openxmlformats.org/officeDocument/2006/relationships/customXml" Target="../ink/ink1187.xml"/><Relationship Id="rId340" Type="http://schemas.openxmlformats.org/officeDocument/2006/relationships/image" Target="../media/image1149.png"/><Relationship Id="rId34" Type="http://schemas.openxmlformats.org/officeDocument/2006/relationships/image" Target="../media/image996.png"/><Relationship Id="rId339" Type="http://schemas.openxmlformats.org/officeDocument/2006/relationships/customXml" Target="../ink/ink1186.xml"/><Relationship Id="rId338" Type="http://schemas.openxmlformats.org/officeDocument/2006/relationships/image" Target="../media/image1148.png"/><Relationship Id="rId337" Type="http://schemas.openxmlformats.org/officeDocument/2006/relationships/customXml" Target="../ink/ink1185.xml"/><Relationship Id="rId336" Type="http://schemas.openxmlformats.org/officeDocument/2006/relationships/image" Target="../media/image1147.png"/><Relationship Id="rId335" Type="http://schemas.openxmlformats.org/officeDocument/2006/relationships/customXml" Target="../ink/ink1184.xml"/><Relationship Id="rId334" Type="http://schemas.openxmlformats.org/officeDocument/2006/relationships/image" Target="../media/image1146.png"/><Relationship Id="rId333" Type="http://schemas.openxmlformats.org/officeDocument/2006/relationships/customXml" Target="../ink/ink1183.xml"/><Relationship Id="rId332" Type="http://schemas.openxmlformats.org/officeDocument/2006/relationships/image" Target="../media/image1145.png"/><Relationship Id="rId331" Type="http://schemas.openxmlformats.org/officeDocument/2006/relationships/customXml" Target="../ink/ink1182.xml"/><Relationship Id="rId330" Type="http://schemas.openxmlformats.org/officeDocument/2006/relationships/image" Target="../media/image1144.png"/><Relationship Id="rId33" Type="http://schemas.openxmlformats.org/officeDocument/2006/relationships/customXml" Target="../ink/ink1033.xml"/><Relationship Id="rId329" Type="http://schemas.openxmlformats.org/officeDocument/2006/relationships/customXml" Target="../ink/ink1181.xml"/><Relationship Id="rId328" Type="http://schemas.openxmlformats.org/officeDocument/2006/relationships/image" Target="../media/image1143.png"/><Relationship Id="rId327" Type="http://schemas.openxmlformats.org/officeDocument/2006/relationships/customXml" Target="../ink/ink1180.xml"/><Relationship Id="rId326" Type="http://schemas.openxmlformats.org/officeDocument/2006/relationships/image" Target="../media/image1142.png"/><Relationship Id="rId325" Type="http://schemas.openxmlformats.org/officeDocument/2006/relationships/customXml" Target="../ink/ink1179.xml"/><Relationship Id="rId324" Type="http://schemas.openxmlformats.org/officeDocument/2006/relationships/image" Target="../media/image1141.png"/><Relationship Id="rId323" Type="http://schemas.openxmlformats.org/officeDocument/2006/relationships/customXml" Target="../ink/ink1178.xml"/><Relationship Id="rId322" Type="http://schemas.openxmlformats.org/officeDocument/2006/relationships/image" Target="../media/image1140.png"/><Relationship Id="rId321" Type="http://schemas.openxmlformats.org/officeDocument/2006/relationships/customXml" Target="../ink/ink1177.xml"/><Relationship Id="rId320" Type="http://schemas.openxmlformats.org/officeDocument/2006/relationships/image" Target="../media/image1139.png"/><Relationship Id="rId32" Type="http://schemas.openxmlformats.org/officeDocument/2006/relationships/image" Target="../media/image995.png"/><Relationship Id="rId319" Type="http://schemas.openxmlformats.org/officeDocument/2006/relationships/customXml" Target="../ink/ink1176.xml"/><Relationship Id="rId318" Type="http://schemas.openxmlformats.org/officeDocument/2006/relationships/image" Target="../media/image1138.png"/><Relationship Id="rId317" Type="http://schemas.openxmlformats.org/officeDocument/2006/relationships/customXml" Target="../ink/ink1175.xml"/><Relationship Id="rId316" Type="http://schemas.openxmlformats.org/officeDocument/2006/relationships/image" Target="../media/image1137.png"/><Relationship Id="rId315" Type="http://schemas.openxmlformats.org/officeDocument/2006/relationships/customXml" Target="../ink/ink1174.xml"/><Relationship Id="rId314" Type="http://schemas.openxmlformats.org/officeDocument/2006/relationships/image" Target="../media/image1136.png"/><Relationship Id="rId313" Type="http://schemas.openxmlformats.org/officeDocument/2006/relationships/customXml" Target="../ink/ink1173.xml"/><Relationship Id="rId312" Type="http://schemas.openxmlformats.org/officeDocument/2006/relationships/image" Target="../media/image1135.png"/><Relationship Id="rId311" Type="http://schemas.openxmlformats.org/officeDocument/2006/relationships/customXml" Target="../ink/ink1172.xml"/><Relationship Id="rId310" Type="http://schemas.openxmlformats.org/officeDocument/2006/relationships/image" Target="../media/image1134.png"/><Relationship Id="rId31" Type="http://schemas.openxmlformats.org/officeDocument/2006/relationships/customXml" Target="../ink/ink1032.xml"/><Relationship Id="rId309" Type="http://schemas.openxmlformats.org/officeDocument/2006/relationships/customXml" Target="../ink/ink1171.xml"/><Relationship Id="rId308" Type="http://schemas.openxmlformats.org/officeDocument/2006/relationships/image" Target="../media/image1133.png"/><Relationship Id="rId307" Type="http://schemas.openxmlformats.org/officeDocument/2006/relationships/customXml" Target="../ink/ink1170.xml"/><Relationship Id="rId306" Type="http://schemas.openxmlformats.org/officeDocument/2006/relationships/image" Target="../media/image1132.png"/><Relationship Id="rId305" Type="http://schemas.openxmlformats.org/officeDocument/2006/relationships/customXml" Target="../ink/ink1169.xml"/><Relationship Id="rId304" Type="http://schemas.openxmlformats.org/officeDocument/2006/relationships/image" Target="../media/image1131.png"/><Relationship Id="rId303" Type="http://schemas.openxmlformats.org/officeDocument/2006/relationships/customXml" Target="../ink/ink1168.xml"/><Relationship Id="rId302" Type="http://schemas.openxmlformats.org/officeDocument/2006/relationships/image" Target="../media/image1130.png"/><Relationship Id="rId301" Type="http://schemas.openxmlformats.org/officeDocument/2006/relationships/customXml" Target="../ink/ink1167.xml"/><Relationship Id="rId300" Type="http://schemas.openxmlformats.org/officeDocument/2006/relationships/image" Target="../media/image1129.png"/><Relationship Id="rId30" Type="http://schemas.openxmlformats.org/officeDocument/2006/relationships/image" Target="../media/image994.png"/><Relationship Id="rId3" Type="http://schemas.openxmlformats.org/officeDocument/2006/relationships/customXml" Target="../ink/ink1018.xml"/><Relationship Id="rId299" Type="http://schemas.openxmlformats.org/officeDocument/2006/relationships/customXml" Target="../ink/ink1166.xml"/><Relationship Id="rId298" Type="http://schemas.openxmlformats.org/officeDocument/2006/relationships/image" Target="../media/image1128.png"/><Relationship Id="rId297" Type="http://schemas.openxmlformats.org/officeDocument/2006/relationships/customXml" Target="../ink/ink1165.xml"/><Relationship Id="rId296" Type="http://schemas.openxmlformats.org/officeDocument/2006/relationships/image" Target="../media/image1127.png"/><Relationship Id="rId295" Type="http://schemas.openxmlformats.org/officeDocument/2006/relationships/customXml" Target="../ink/ink1164.xml"/><Relationship Id="rId294" Type="http://schemas.openxmlformats.org/officeDocument/2006/relationships/image" Target="../media/image1126.png"/><Relationship Id="rId293" Type="http://schemas.openxmlformats.org/officeDocument/2006/relationships/customXml" Target="../ink/ink1163.xml"/><Relationship Id="rId292" Type="http://schemas.openxmlformats.org/officeDocument/2006/relationships/image" Target="../media/image1125.png"/><Relationship Id="rId291" Type="http://schemas.openxmlformats.org/officeDocument/2006/relationships/customXml" Target="../ink/ink1162.xml"/><Relationship Id="rId290" Type="http://schemas.openxmlformats.org/officeDocument/2006/relationships/image" Target="../media/image1124.png"/><Relationship Id="rId29" Type="http://schemas.openxmlformats.org/officeDocument/2006/relationships/customXml" Target="../ink/ink1031.xml"/><Relationship Id="rId289" Type="http://schemas.openxmlformats.org/officeDocument/2006/relationships/customXml" Target="../ink/ink1161.xml"/><Relationship Id="rId288" Type="http://schemas.openxmlformats.org/officeDocument/2006/relationships/image" Target="../media/image1123.png"/><Relationship Id="rId287" Type="http://schemas.openxmlformats.org/officeDocument/2006/relationships/customXml" Target="../ink/ink1160.xml"/><Relationship Id="rId286" Type="http://schemas.openxmlformats.org/officeDocument/2006/relationships/image" Target="../media/image1122.png"/><Relationship Id="rId285" Type="http://schemas.openxmlformats.org/officeDocument/2006/relationships/customXml" Target="../ink/ink1159.xml"/><Relationship Id="rId284" Type="http://schemas.openxmlformats.org/officeDocument/2006/relationships/image" Target="../media/image1121.png"/><Relationship Id="rId283" Type="http://schemas.openxmlformats.org/officeDocument/2006/relationships/customXml" Target="../ink/ink1158.xml"/><Relationship Id="rId282" Type="http://schemas.openxmlformats.org/officeDocument/2006/relationships/image" Target="../media/image1120.png"/><Relationship Id="rId281" Type="http://schemas.openxmlformats.org/officeDocument/2006/relationships/customXml" Target="../ink/ink1157.xml"/><Relationship Id="rId280" Type="http://schemas.openxmlformats.org/officeDocument/2006/relationships/image" Target="../media/image1119.png"/><Relationship Id="rId28" Type="http://schemas.openxmlformats.org/officeDocument/2006/relationships/image" Target="../media/image993.png"/><Relationship Id="rId279" Type="http://schemas.openxmlformats.org/officeDocument/2006/relationships/customXml" Target="../ink/ink1156.xml"/><Relationship Id="rId278" Type="http://schemas.openxmlformats.org/officeDocument/2006/relationships/image" Target="../media/image1118.png"/><Relationship Id="rId277" Type="http://schemas.openxmlformats.org/officeDocument/2006/relationships/customXml" Target="../ink/ink1155.xml"/><Relationship Id="rId276" Type="http://schemas.openxmlformats.org/officeDocument/2006/relationships/image" Target="../media/image1117.png"/><Relationship Id="rId275" Type="http://schemas.openxmlformats.org/officeDocument/2006/relationships/customXml" Target="../ink/ink1154.xml"/><Relationship Id="rId274" Type="http://schemas.openxmlformats.org/officeDocument/2006/relationships/image" Target="../media/image1116.png"/><Relationship Id="rId273" Type="http://schemas.openxmlformats.org/officeDocument/2006/relationships/customXml" Target="../ink/ink1153.xml"/><Relationship Id="rId272" Type="http://schemas.openxmlformats.org/officeDocument/2006/relationships/image" Target="../media/image1115.png"/><Relationship Id="rId271" Type="http://schemas.openxmlformats.org/officeDocument/2006/relationships/customXml" Target="../ink/ink1152.xml"/><Relationship Id="rId270" Type="http://schemas.openxmlformats.org/officeDocument/2006/relationships/image" Target="../media/image1114.png"/><Relationship Id="rId27" Type="http://schemas.openxmlformats.org/officeDocument/2006/relationships/customXml" Target="../ink/ink1030.xml"/><Relationship Id="rId269" Type="http://schemas.openxmlformats.org/officeDocument/2006/relationships/customXml" Target="../ink/ink1151.xml"/><Relationship Id="rId268" Type="http://schemas.openxmlformats.org/officeDocument/2006/relationships/image" Target="../media/image1113.png"/><Relationship Id="rId267" Type="http://schemas.openxmlformats.org/officeDocument/2006/relationships/customXml" Target="../ink/ink1150.xml"/><Relationship Id="rId266" Type="http://schemas.openxmlformats.org/officeDocument/2006/relationships/image" Target="../media/image1112.png"/><Relationship Id="rId265" Type="http://schemas.openxmlformats.org/officeDocument/2006/relationships/customXml" Target="../ink/ink1149.xml"/><Relationship Id="rId264" Type="http://schemas.openxmlformats.org/officeDocument/2006/relationships/image" Target="../media/image1111.png"/><Relationship Id="rId263" Type="http://schemas.openxmlformats.org/officeDocument/2006/relationships/customXml" Target="../ink/ink1148.xml"/><Relationship Id="rId262" Type="http://schemas.openxmlformats.org/officeDocument/2006/relationships/image" Target="../media/image1110.png"/><Relationship Id="rId261" Type="http://schemas.openxmlformats.org/officeDocument/2006/relationships/customXml" Target="../ink/ink1147.xml"/><Relationship Id="rId260" Type="http://schemas.openxmlformats.org/officeDocument/2006/relationships/image" Target="../media/image1109.png"/><Relationship Id="rId26" Type="http://schemas.openxmlformats.org/officeDocument/2006/relationships/image" Target="../media/image992.png"/><Relationship Id="rId259" Type="http://schemas.openxmlformats.org/officeDocument/2006/relationships/customXml" Target="../ink/ink1146.xml"/><Relationship Id="rId258" Type="http://schemas.openxmlformats.org/officeDocument/2006/relationships/image" Target="../media/image1108.png"/><Relationship Id="rId257" Type="http://schemas.openxmlformats.org/officeDocument/2006/relationships/customXml" Target="../ink/ink1145.xml"/><Relationship Id="rId256" Type="http://schemas.openxmlformats.org/officeDocument/2006/relationships/image" Target="../media/image1107.png"/><Relationship Id="rId255" Type="http://schemas.openxmlformats.org/officeDocument/2006/relationships/customXml" Target="../ink/ink1144.xml"/><Relationship Id="rId254" Type="http://schemas.openxmlformats.org/officeDocument/2006/relationships/image" Target="../media/image1106.png"/><Relationship Id="rId253" Type="http://schemas.openxmlformats.org/officeDocument/2006/relationships/customXml" Target="../ink/ink1143.xml"/><Relationship Id="rId252" Type="http://schemas.openxmlformats.org/officeDocument/2006/relationships/image" Target="../media/image1105.png"/><Relationship Id="rId251" Type="http://schemas.openxmlformats.org/officeDocument/2006/relationships/customXml" Target="../ink/ink1142.xml"/><Relationship Id="rId250" Type="http://schemas.openxmlformats.org/officeDocument/2006/relationships/image" Target="../media/image1104.png"/><Relationship Id="rId25" Type="http://schemas.openxmlformats.org/officeDocument/2006/relationships/customXml" Target="../ink/ink1029.xml"/><Relationship Id="rId249" Type="http://schemas.openxmlformats.org/officeDocument/2006/relationships/customXml" Target="../ink/ink1141.xml"/><Relationship Id="rId248" Type="http://schemas.openxmlformats.org/officeDocument/2006/relationships/image" Target="../media/image1103.png"/><Relationship Id="rId247" Type="http://schemas.openxmlformats.org/officeDocument/2006/relationships/customXml" Target="../ink/ink1140.xml"/><Relationship Id="rId246" Type="http://schemas.openxmlformats.org/officeDocument/2006/relationships/image" Target="../media/image1102.png"/><Relationship Id="rId245" Type="http://schemas.openxmlformats.org/officeDocument/2006/relationships/customXml" Target="../ink/ink1139.xml"/><Relationship Id="rId244" Type="http://schemas.openxmlformats.org/officeDocument/2006/relationships/image" Target="../media/image1101.png"/><Relationship Id="rId243" Type="http://schemas.openxmlformats.org/officeDocument/2006/relationships/customXml" Target="../ink/ink1138.xml"/><Relationship Id="rId242" Type="http://schemas.openxmlformats.org/officeDocument/2006/relationships/image" Target="../media/image1100.png"/><Relationship Id="rId241" Type="http://schemas.openxmlformats.org/officeDocument/2006/relationships/customXml" Target="../ink/ink1137.xml"/><Relationship Id="rId240" Type="http://schemas.openxmlformats.org/officeDocument/2006/relationships/image" Target="../media/image1099.png"/><Relationship Id="rId24" Type="http://schemas.openxmlformats.org/officeDocument/2006/relationships/image" Target="../media/image991.png"/><Relationship Id="rId239" Type="http://schemas.openxmlformats.org/officeDocument/2006/relationships/customXml" Target="../ink/ink1136.xml"/><Relationship Id="rId238" Type="http://schemas.openxmlformats.org/officeDocument/2006/relationships/image" Target="../media/image1098.png"/><Relationship Id="rId237" Type="http://schemas.openxmlformats.org/officeDocument/2006/relationships/customXml" Target="../ink/ink1135.xml"/><Relationship Id="rId236" Type="http://schemas.openxmlformats.org/officeDocument/2006/relationships/image" Target="../media/image1097.png"/><Relationship Id="rId235" Type="http://schemas.openxmlformats.org/officeDocument/2006/relationships/customXml" Target="../ink/ink1134.xml"/><Relationship Id="rId234" Type="http://schemas.openxmlformats.org/officeDocument/2006/relationships/image" Target="../media/image1096.png"/><Relationship Id="rId233" Type="http://schemas.openxmlformats.org/officeDocument/2006/relationships/customXml" Target="../ink/ink1133.xml"/><Relationship Id="rId232" Type="http://schemas.openxmlformats.org/officeDocument/2006/relationships/image" Target="../media/image1095.png"/><Relationship Id="rId231" Type="http://schemas.openxmlformats.org/officeDocument/2006/relationships/customXml" Target="../ink/ink1132.xml"/><Relationship Id="rId230" Type="http://schemas.openxmlformats.org/officeDocument/2006/relationships/image" Target="../media/image1094.png"/><Relationship Id="rId23" Type="http://schemas.openxmlformats.org/officeDocument/2006/relationships/customXml" Target="../ink/ink1028.xml"/><Relationship Id="rId229" Type="http://schemas.openxmlformats.org/officeDocument/2006/relationships/customXml" Target="../ink/ink1131.xml"/><Relationship Id="rId228" Type="http://schemas.openxmlformats.org/officeDocument/2006/relationships/image" Target="../media/image1093.png"/><Relationship Id="rId227" Type="http://schemas.openxmlformats.org/officeDocument/2006/relationships/customXml" Target="../ink/ink1130.xml"/><Relationship Id="rId226" Type="http://schemas.openxmlformats.org/officeDocument/2006/relationships/image" Target="../media/image1092.png"/><Relationship Id="rId225" Type="http://schemas.openxmlformats.org/officeDocument/2006/relationships/customXml" Target="../ink/ink1129.xml"/><Relationship Id="rId224" Type="http://schemas.openxmlformats.org/officeDocument/2006/relationships/image" Target="../media/image1091.png"/><Relationship Id="rId223" Type="http://schemas.openxmlformats.org/officeDocument/2006/relationships/customXml" Target="../ink/ink1128.xml"/><Relationship Id="rId222" Type="http://schemas.openxmlformats.org/officeDocument/2006/relationships/image" Target="../media/image1090.png"/><Relationship Id="rId221" Type="http://schemas.openxmlformats.org/officeDocument/2006/relationships/customXml" Target="../ink/ink1127.xml"/><Relationship Id="rId220" Type="http://schemas.openxmlformats.org/officeDocument/2006/relationships/image" Target="../media/image1089.png"/><Relationship Id="rId22" Type="http://schemas.openxmlformats.org/officeDocument/2006/relationships/image" Target="../media/image990.png"/><Relationship Id="rId219" Type="http://schemas.openxmlformats.org/officeDocument/2006/relationships/customXml" Target="../ink/ink1126.xml"/><Relationship Id="rId218" Type="http://schemas.openxmlformats.org/officeDocument/2006/relationships/image" Target="../media/image1088.png"/><Relationship Id="rId217" Type="http://schemas.openxmlformats.org/officeDocument/2006/relationships/customXml" Target="../ink/ink1125.xml"/><Relationship Id="rId216" Type="http://schemas.openxmlformats.org/officeDocument/2006/relationships/image" Target="../media/image1087.png"/><Relationship Id="rId215" Type="http://schemas.openxmlformats.org/officeDocument/2006/relationships/customXml" Target="../ink/ink1124.xml"/><Relationship Id="rId214" Type="http://schemas.openxmlformats.org/officeDocument/2006/relationships/image" Target="../media/image1086.png"/><Relationship Id="rId213" Type="http://schemas.openxmlformats.org/officeDocument/2006/relationships/customXml" Target="../ink/ink1123.xml"/><Relationship Id="rId212" Type="http://schemas.openxmlformats.org/officeDocument/2006/relationships/image" Target="../media/image1085.png"/><Relationship Id="rId211" Type="http://schemas.openxmlformats.org/officeDocument/2006/relationships/customXml" Target="../ink/ink1122.xml"/><Relationship Id="rId210" Type="http://schemas.openxmlformats.org/officeDocument/2006/relationships/image" Target="../media/image1084.png"/><Relationship Id="rId21" Type="http://schemas.openxmlformats.org/officeDocument/2006/relationships/customXml" Target="../ink/ink1027.xml"/><Relationship Id="rId209" Type="http://schemas.openxmlformats.org/officeDocument/2006/relationships/customXml" Target="../ink/ink1121.xml"/><Relationship Id="rId208" Type="http://schemas.openxmlformats.org/officeDocument/2006/relationships/image" Target="../media/image1083.png"/><Relationship Id="rId207" Type="http://schemas.openxmlformats.org/officeDocument/2006/relationships/customXml" Target="../ink/ink1120.xml"/><Relationship Id="rId206" Type="http://schemas.openxmlformats.org/officeDocument/2006/relationships/image" Target="../media/image1082.png"/><Relationship Id="rId205" Type="http://schemas.openxmlformats.org/officeDocument/2006/relationships/customXml" Target="../ink/ink1119.xml"/><Relationship Id="rId204" Type="http://schemas.openxmlformats.org/officeDocument/2006/relationships/image" Target="../media/image1081.png"/><Relationship Id="rId203" Type="http://schemas.openxmlformats.org/officeDocument/2006/relationships/customXml" Target="../ink/ink1118.xml"/><Relationship Id="rId202" Type="http://schemas.openxmlformats.org/officeDocument/2006/relationships/image" Target="../media/image1080.png"/><Relationship Id="rId201" Type="http://schemas.openxmlformats.org/officeDocument/2006/relationships/customXml" Target="../ink/ink1117.xml"/><Relationship Id="rId200" Type="http://schemas.openxmlformats.org/officeDocument/2006/relationships/image" Target="../media/image1079.png"/><Relationship Id="rId20" Type="http://schemas.openxmlformats.org/officeDocument/2006/relationships/image" Target="../media/image989.png"/><Relationship Id="rId2" Type="http://schemas.openxmlformats.org/officeDocument/2006/relationships/image" Target="../media/image842.png"/><Relationship Id="rId199" Type="http://schemas.openxmlformats.org/officeDocument/2006/relationships/customXml" Target="../ink/ink1116.xml"/><Relationship Id="rId198" Type="http://schemas.openxmlformats.org/officeDocument/2006/relationships/image" Target="../media/image1078.png"/><Relationship Id="rId197" Type="http://schemas.openxmlformats.org/officeDocument/2006/relationships/customXml" Target="../ink/ink1115.xml"/><Relationship Id="rId196" Type="http://schemas.openxmlformats.org/officeDocument/2006/relationships/image" Target="../media/image1077.png"/><Relationship Id="rId195" Type="http://schemas.openxmlformats.org/officeDocument/2006/relationships/customXml" Target="../ink/ink1114.xml"/><Relationship Id="rId194" Type="http://schemas.openxmlformats.org/officeDocument/2006/relationships/image" Target="../media/image1076.png"/><Relationship Id="rId193" Type="http://schemas.openxmlformats.org/officeDocument/2006/relationships/customXml" Target="../ink/ink1113.xml"/><Relationship Id="rId192" Type="http://schemas.openxmlformats.org/officeDocument/2006/relationships/image" Target="../media/image1075.png"/><Relationship Id="rId191" Type="http://schemas.openxmlformats.org/officeDocument/2006/relationships/customXml" Target="../ink/ink1112.xml"/><Relationship Id="rId190" Type="http://schemas.openxmlformats.org/officeDocument/2006/relationships/image" Target="../media/image1074.png"/><Relationship Id="rId19" Type="http://schemas.openxmlformats.org/officeDocument/2006/relationships/customXml" Target="../ink/ink1026.xml"/><Relationship Id="rId189" Type="http://schemas.openxmlformats.org/officeDocument/2006/relationships/customXml" Target="../ink/ink1111.xml"/><Relationship Id="rId188" Type="http://schemas.openxmlformats.org/officeDocument/2006/relationships/image" Target="../media/image1073.png"/><Relationship Id="rId187" Type="http://schemas.openxmlformats.org/officeDocument/2006/relationships/customXml" Target="../ink/ink1110.xml"/><Relationship Id="rId186" Type="http://schemas.openxmlformats.org/officeDocument/2006/relationships/image" Target="../media/image1072.png"/><Relationship Id="rId185" Type="http://schemas.openxmlformats.org/officeDocument/2006/relationships/customXml" Target="../ink/ink1109.xml"/><Relationship Id="rId184" Type="http://schemas.openxmlformats.org/officeDocument/2006/relationships/image" Target="../media/image1071.png"/><Relationship Id="rId183" Type="http://schemas.openxmlformats.org/officeDocument/2006/relationships/customXml" Target="../ink/ink1108.xml"/><Relationship Id="rId182" Type="http://schemas.openxmlformats.org/officeDocument/2006/relationships/image" Target="../media/image1070.png"/><Relationship Id="rId181" Type="http://schemas.openxmlformats.org/officeDocument/2006/relationships/customXml" Target="../ink/ink1107.xml"/><Relationship Id="rId180" Type="http://schemas.openxmlformats.org/officeDocument/2006/relationships/image" Target="../media/image1069.png"/><Relationship Id="rId18" Type="http://schemas.openxmlformats.org/officeDocument/2006/relationships/image" Target="../media/image988.png"/><Relationship Id="rId179" Type="http://schemas.openxmlformats.org/officeDocument/2006/relationships/customXml" Target="../ink/ink1106.xml"/><Relationship Id="rId178" Type="http://schemas.openxmlformats.org/officeDocument/2006/relationships/image" Target="../media/image1068.png"/><Relationship Id="rId177" Type="http://schemas.openxmlformats.org/officeDocument/2006/relationships/customXml" Target="../ink/ink1105.xml"/><Relationship Id="rId176" Type="http://schemas.openxmlformats.org/officeDocument/2006/relationships/image" Target="../media/image1067.png"/><Relationship Id="rId175" Type="http://schemas.openxmlformats.org/officeDocument/2006/relationships/customXml" Target="../ink/ink1104.xml"/><Relationship Id="rId174" Type="http://schemas.openxmlformats.org/officeDocument/2006/relationships/image" Target="../media/image1066.png"/><Relationship Id="rId173" Type="http://schemas.openxmlformats.org/officeDocument/2006/relationships/customXml" Target="../ink/ink1103.xml"/><Relationship Id="rId172" Type="http://schemas.openxmlformats.org/officeDocument/2006/relationships/image" Target="../media/image1065.png"/><Relationship Id="rId171" Type="http://schemas.openxmlformats.org/officeDocument/2006/relationships/customXml" Target="../ink/ink1102.xml"/><Relationship Id="rId170" Type="http://schemas.openxmlformats.org/officeDocument/2006/relationships/image" Target="../media/image1064.png"/><Relationship Id="rId17" Type="http://schemas.openxmlformats.org/officeDocument/2006/relationships/customXml" Target="../ink/ink1025.xml"/><Relationship Id="rId169" Type="http://schemas.openxmlformats.org/officeDocument/2006/relationships/customXml" Target="../ink/ink1101.xml"/><Relationship Id="rId168" Type="http://schemas.openxmlformats.org/officeDocument/2006/relationships/image" Target="../media/image1063.png"/><Relationship Id="rId167" Type="http://schemas.openxmlformats.org/officeDocument/2006/relationships/customXml" Target="../ink/ink1100.xml"/><Relationship Id="rId166" Type="http://schemas.openxmlformats.org/officeDocument/2006/relationships/image" Target="../media/image1062.png"/><Relationship Id="rId165" Type="http://schemas.openxmlformats.org/officeDocument/2006/relationships/customXml" Target="../ink/ink1099.xml"/><Relationship Id="rId164" Type="http://schemas.openxmlformats.org/officeDocument/2006/relationships/image" Target="../media/image1061.png"/><Relationship Id="rId163" Type="http://schemas.openxmlformats.org/officeDocument/2006/relationships/customXml" Target="../ink/ink1098.xml"/><Relationship Id="rId162" Type="http://schemas.openxmlformats.org/officeDocument/2006/relationships/image" Target="../media/image1060.png"/><Relationship Id="rId161" Type="http://schemas.openxmlformats.org/officeDocument/2006/relationships/customXml" Target="../ink/ink1097.xml"/><Relationship Id="rId160" Type="http://schemas.openxmlformats.org/officeDocument/2006/relationships/image" Target="../media/image1059.png"/><Relationship Id="rId16" Type="http://schemas.openxmlformats.org/officeDocument/2006/relationships/image" Target="../media/image987.png"/><Relationship Id="rId159" Type="http://schemas.openxmlformats.org/officeDocument/2006/relationships/customXml" Target="../ink/ink1096.xml"/><Relationship Id="rId158" Type="http://schemas.openxmlformats.org/officeDocument/2006/relationships/image" Target="../media/image1058.png"/><Relationship Id="rId157" Type="http://schemas.openxmlformats.org/officeDocument/2006/relationships/customXml" Target="../ink/ink1095.xml"/><Relationship Id="rId156" Type="http://schemas.openxmlformats.org/officeDocument/2006/relationships/image" Target="../media/image1057.png"/><Relationship Id="rId155" Type="http://schemas.openxmlformats.org/officeDocument/2006/relationships/customXml" Target="../ink/ink1094.xml"/><Relationship Id="rId154" Type="http://schemas.openxmlformats.org/officeDocument/2006/relationships/image" Target="../media/image1056.png"/><Relationship Id="rId153" Type="http://schemas.openxmlformats.org/officeDocument/2006/relationships/customXml" Target="../ink/ink1093.xml"/><Relationship Id="rId152" Type="http://schemas.openxmlformats.org/officeDocument/2006/relationships/image" Target="../media/image1055.png"/><Relationship Id="rId151" Type="http://schemas.openxmlformats.org/officeDocument/2006/relationships/customXml" Target="../ink/ink1092.xml"/><Relationship Id="rId150" Type="http://schemas.openxmlformats.org/officeDocument/2006/relationships/image" Target="../media/image1054.png"/><Relationship Id="rId15" Type="http://schemas.openxmlformats.org/officeDocument/2006/relationships/customXml" Target="../ink/ink1024.xml"/><Relationship Id="rId149" Type="http://schemas.openxmlformats.org/officeDocument/2006/relationships/customXml" Target="../ink/ink1091.xml"/><Relationship Id="rId148" Type="http://schemas.openxmlformats.org/officeDocument/2006/relationships/image" Target="../media/image1053.png"/><Relationship Id="rId147" Type="http://schemas.openxmlformats.org/officeDocument/2006/relationships/customXml" Target="../ink/ink1090.xml"/><Relationship Id="rId146" Type="http://schemas.openxmlformats.org/officeDocument/2006/relationships/image" Target="../media/image1052.png"/><Relationship Id="rId145" Type="http://schemas.openxmlformats.org/officeDocument/2006/relationships/customXml" Target="../ink/ink1089.xml"/><Relationship Id="rId144" Type="http://schemas.openxmlformats.org/officeDocument/2006/relationships/image" Target="../media/image1051.png"/><Relationship Id="rId143" Type="http://schemas.openxmlformats.org/officeDocument/2006/relationships/customXml" Target="../ink/ink1088.xml"/><Relationship Id="rId142" Type="http://schemas.openxmlformats.org/officeDocument/2006/relationships/image" Target="../media/image1050.png"/><Relationship Id="rId141" Type="http://schemas.openxmlformats.org/officeDocument/2006/relationships/customXml" Target="../ink/ink1087.xml"/><Relationship Id="rId140" Type="http://schemas.openxmlformats.org/officeDocument/2006/relationships/image" Target="../media/image1049.png"/><Relationship Id="rId14" Type="http://schemas.openxmlformats.org/officeDocument/2006/relationships/image" Target="../media/image986.png"/><Relationship Id="rId139" Type="http://schemas.openxmlformats.org/officeDocument/2006/relationships/customXml" Target="../ink/ink1086.xml"/><Relationship Id="rId138" Type="http://schemas.openxmlformats.org/officeDocument/2006/relationships/image" Target="../media/image1048.png"/><Relationship Id="rId137" Type="http://schemas.openxmlformats.org/officeDocument/2006/relationships/customXml" Target="../ink/ink1085.xml"/><Relationship Id="rId136" Type="http://schemas.openxmlformats.org/officeDocument/2006/relationships/image" Target="../media/image1047.png"/><Relationship Id="rId135" Type="http://schemas.openxmlformats.org/officeDocument/2006/relationships/customXml" Target="../ink/ink1084.xml"/><Relationship Id="rId134" Type="http://schemas.openxmlformats.org/officeDocument/2006/relationships/image" Target="../media/image1046.png"/><Relationship Id="rId133" Type="http://schemas.openxmlformats.org/officeDocument/2006/relationships/customXml" Target="../ink/ink1083.xml"/><Relationship Id="rId132" Type="http://schemas.openxmlformats.org/officeDocument/2006/relationships/image" Target="../media/image1045.png"/><Relationship Id="rId131" Type="http://schemas.openxmlformats.org/officeDocument/2006/relationships/customXml" Target="../ink/ink1082.xml"/><Relationship Id="rId130" Type="http://schemas.openxmlformats.org/officeDocument/2006/relationships/image" Target="../media/image1044.png"/><Relationship Id="rId13" Type="http://schemas.openxmlformats.org/officeDocument/2006/relationships/customXml" Target="../ink/ink1023.xml"/><Relationship Id="rId129" Type="http://schemas.openxmlformats.org/officeDocument/2006/relationships/customXml" Target="../ink/ink1081.xml"/><Relationship Id="rId128" Type="http://schemas.openxmlformats.org/officeDocument/2006/relationships/image" Target="../media/image1043.png"/><Relationship Id="rId127" Type="http://schemas.openxmlformats.org/officeDocument/2006/relationships/customXml" Target="../ink/ink1080.xml"/><Relationship Id="rId126" Type="http://schemas.openxmlformats.org/officeDocument/2006/relationships/image" Target="../media/image1042.png"/><Relationship Id="rId125" Type="http://schemas.openxmlformats.org/officeDocument/2006/relationships/customXml" Target="../ink/ink1079.xml"/><Relationship Id="rId124" Type="http://schemas.openxmlformats.org/officeDocument/2006/relationships/image" Target="../media/image1041.png"/><Relationship Id="rId123" Type="http://schemas.openxmlformats.org/officeDocument/2006/relationships/customXml" Target="../ink/ink1078.xml"/><Relationship Id="rId122" Type="http://schemas.openxmlformats.org/officeDocument/2006/relationships/image" Target="../media/image1040.png"/><Relationship Id="rId121" Type="http://schemas.openxmlformats.org/officeDocument/2006/relationships/customXml" Target="../ink/ink1077.xml"/><Relationship Id="rId120" Type="http://schemas.openxmlformats.org/officeDocument/2006/relationships/image" Target="../media/image1039.png"/><Relationship Id="rId12" Type="http://schemas.openxmlformats.org/officeDocument/2006/relationships/image" Target="../media/image985.png"/><Relationship Id="rId119" Type="http://schemas.openxmlformats.org/officeDocument/2006/relationships/customXml" Target="../ink/ink1076.xml"/><Relationship Id="rId118" Type="http://schemas.openxmlformats.org/officeDocument/2006/relationships/image" Target="../media/image1038.png"/><Relationship Id="rId117" Type="http://schemas.openxmlformats.org/officeDocument/2006/relationships/customXml" Target="../ink/ink1075.xml"/><Relationship Id="rId116" Type="http://schemas.openxmlformats.org/officeDocument/2006/relationships/image" Target="../media/image1037.png"/><Relationship Id="rId115" Type="http://schemas.openxmlformats.org/officeDocument/2006/relationships/customXml" Target="../ink/ink1074.xml"/><Relationship Id="rId114" Type="http://schemas.openxmlformats.org/officeDocument/2006/relationships/image" Target="../media/image1036.png"/><Relationship Id="rId113" Type="http://schemas.openxmlformats.org/officeDocument/2006/relationships/customXml" Target="../ink/ink1073.xml"/><Relationship Id="rId112" Type="http://schemas.openxmlformats.org/officeDocument/2006/relationships/image" Target="../media/image1035.png"/><Relationship Id="rId111" Type="http://schemas.openxmlformats.org/officeDocument/2006/relationships/customXml" Target="../ink/ink1072.xml"/><Relationship Id="rId110" Type="http://schemas.openxmlformats.org/officeDocument/2006/relationships/image" Target="../media/image1034.png"/><Relationship Id="rId11" Type="http://schemas.openxmlformats.org/officeDocument/2006/relationships/customXml" Target="../ink/ink1022.xml"/><Relationship Id="rId109" Type="http://schemas.openxmlformats.org/officeDocument/2006/relationships/customXml" Target="../ink/ink1071.xml"/><Relationship Id="rId108" Type="http://schemas.openxmlformats.org/officeDocument/2006/relationships/image" Target="../media/image1033.png"/><Relationship Id="rId107" Type="http://schemas.openxmlformats.org/officeDocument/2006/relationships/customXml" Target="../ink/ink1070.xml"/><Relationship Id="rId106" Type="http://schemas.openxmlformats.org/officeDocument/2006/relationships/image" Target="../media/image1032.png"/><Relationship Id="rId105" Type="http://schemas.openxmlformats.org/officeDocument/2006/relationships/customXml" Target="../ink/ink1069.xml"/><Relationship Id="rId104" Type="http://schemas.openxmlformats.org/officeDocument/2006/relationships/image" Target="../media/image1031.png"/><Relationship Id="rId103" Type="http://schemas.openxmlformats.org/officeDocument/2006/relationships/customXml" Target="../ink/ink1068.xml"/><Relationship Id="rId102" Type="http://schemas.openxmlformats.org/officeDocument/2006/relationships/image" Target="../media/image1030.png"/><Relationship Id="rId101" Type="http://schemas.openxmlformats.org/officeDocument/2006/relationships/customXml" Target="../ink/ink1067.xml"/><Relationship Id="rId100" Type="http://schemas.openxmlformats.org/officeDocument/2006/relationships/image" Target="../media/image1029.png"/><Relationship Id="rId10" Type="http://schemas.openxmlformats.org/officeDocument/2006/relationships/image" Target="../media/image984.png"/><Relationship Id="rId1" Type="http://schemas.openxmlformats.org/officeDocument/2006/relationships/customXml" Target="../ink/ink1017.xml"/></Relationships>
</file>

<file path=ppt/slides/_rels/slide15.xml.rels><?xml version="1.0" encoding="UTF-8" standalone="yes"?>
<Relationships xmlns="http://schemas.openxmlformats.org/package/2006/relationships"><Relationship Id="rId9" Type="http://schemas.openxmlformats.org/officeDocument/2006/relationships/image" Target="../media/image1427.png"/><Relationship Id="rId8" Type="http://schemas.openxmlformats.org/officeDocument/2006/relationships/customXml" Target="../ink/ink1466.xml"/><Relationship Id="rId7" Type="http://schemas.openxmlformats.org/officeDocument/2006/relationships/image" Target="../media/image1426.png"/><Relationship Id="rId6" Type="http://schemas.openxmlformats.org/officeDocument/2006/relationships/customXml" Target="../ink/ink1465.xml"/><Relationship Id="rId5" Type="http://schemas.openxmlformats.org/officeDocument/2006/relationships/image" Target="../media/image1425.png"/><Relationship Id="rId44" Type="http://schemas.openxmlformats.org/officeDocument/2006/relationships/slideLayout" Target="../slideLayouts/slideLayout2.xml"/><Relationship Id="rId43" Type="http://schemas.openxmlformats.org/officeDocument/2006/relationships/image" Target="../media/image1444.png"/><Relationship Id="rId42" Type="http://schemas.openxmlformats.org/officeDocument/2006/relationships/customXml" Target="../ink/ink1483.xml"/><Relationship Id="rId41" Type="http://schemas.openxmlformats.org/officeDocument/2006/relationships/image" Target="../media/image1443.png"/><Relationship Id="rId40" Type="http://schemas.openxmlformats.org/officeDocument/2006/relationships/customXml" Target="../ink/ink1482.xml"/><Relationship Id="rId4" Type="http://schemas.openxmlformats.org/officeDocument/2006/relationships/customXml" Target="../ink/ink1464.xml"/><Relationship Id="rId39" Type="http://schemas.openxmlformats.org/officeDocument/2006/relationships/image" Target="../media/image1442.png"/><Relationship Id="rId38" Type="http://schemas.openxmlformats.org/officeDocument/2006/relationships/customXml" Target="../ink/ink1481.xml"/><Relationship Id="rId37" Type="http://schemas.openxmlformats.org/officeDocument/2006/relationships/image" Target="../media/image1441.png"/><Relationship Id="rId36" Type="http://schemas.openxmlformats.org/officeDocument/2006/relationships/customXml" Target="../ink/ink1480.xml"/><Relationship Id="rId35" Type="http://schemas.openxmlformats.org/officeDocument/2006/relationships/image" Target="../media/image1440.png"/><Relationship Id="rId34" Type="http://schemas.openxmlformats.org/officeDocument/2006/relationships/customXml" Target="../ink/ink1479.xml"/><Relationship Id="rId33" Type="http://schemas.openxmlformats.org/officeDocument/2006/relationships/image" Target="../media/image1439.png"/><Relationship Id="rId32" Type="http://schemas.openxmlformats.org/officeDocument/2006/relationships/customXml" Target="../ink/ink1478.xml"/><Relationship Id="rId31" Type="http://schemas.openxmlformats.org/officeDocument/2006/relationships/image" Target="../media/image1438.png"/><Relationship Id="rId30" Type="http://schemas.openxmlformats.org/officeDocument/2006/relationships/customXml" Target="../ink/ink1477.xml"/><Relationship Id="rId3" Type="http://schemas.openxmlformats.org/officeDocument/2006/relationships/image" Target="../media/image1424.png"/><Relationship Id="rId29" Type="http://schemas.openxmlformats.org/officeDocument/2006/relationships/image" Target="../media/image1437.png"/><Relationship Id="rId28" Type="http://schemas.openxmlformats.org/officeDocument/2006/relationships/customXml" Target="../ink/ink1476.xml"/><Relationship Id="rId27" Type="http://schemas.openxmlformats.org/officeDocument/2006/relationships/image" Target="../media/image1436.png"/><Relationship Id="rId26" Type="http://schemas.openxmlformats.org/officeDocument/2006/relationships/customXml" Target="../ink/ink1475.xml"/><Relationship Id="rId25" Type="http://schemas.openxmlformats.org/officeDocument/2006/relationships/image" Target="../media/image1435.png"/><Relationship Id="rId24" Type="http://schemas.openxmlformats.org/officeDocument/2006/relationships/customXml" Target="../ink/ink1474.xml"/><Relationship Id="rId23" Type="http://schemas.openxmlformats.org/officeDocument/2006/relationships/image" Target="../media/image1434.png"/><Relationship Id="rId22" Type="http://schemas.openxmlformats.org/officeDocument/2006/relationships/customXml" Target="../ink/ink1473.xml"/><Relationship Id="rId21" Type="http://schemas.openxmlformats.org/officeDocument/2006/relationships/image" Target="../media/image1433.png"/><Relationship Id="rId20" Type="http://schemas.openxmlformats.org/officeDocument/2006/relationships/customXml" Target="../ink/ink1472.xml"/><Relationship Id="rId2" Type="http://schemas.openxmlformats.org/officeDocument/2006/relationships/customXml" Target="../ink/ink1463.xml"/><Relationship Id="rId19" Type="http://schemas.openxmlformats.org/officeDocument/2006/relationships/image" Target="../media/image1432.png"/><Relationship Id="rId18" Type="http://schemas.openxmlformats.org/officeDocument/2006/relationships/customXml" Target="../ink/ink1471.xml"/><Relationship Id="rId17" Type="http://schemas.openxmlformats.org/officeDocument/2006/relationships/image" Target="../media/image1431.png"/><Relationship Id="rId16" Type="http://schemas.openxmlformats.org/officeDocument/2006/relationships/customXml" Target="../ink/ink1470.xml"/><Relationship Id="rId15" Type="http://schemas.openxmlformats.org/officeDocument/2006/relationships/image" Target="../media/image1430.png"/><Relationship Id="rId14" Type="http://schemas.openxmlformats.org/officeDocument/2006/relationships/customXml" Target="../ink/ink1469.xml"/><Relationship Id="rId13" Type="http://schemas.openxmlformats.org/officeDocument/2006/relationships/image" Target="../media/image1429.png"/><Relationship Id="rId12" Type="http://schemas.openxmlformats.org/officeDocument/2006/relationships/customXml" Target="../ink/ink1468.xml"/><Relationship Id="rId11" Type="http://schemas.openxmlformats.org/officeDocument/2006/relationships/image" Target="../media/image1428.png"/><Relationship Id="rId10" Type="http://schemas.openxmlformats.org/officeDocument/2006/relationships/customXml" Target="../ink/ink1467.xml"/><Relationship Id="rId1" Type="http://schemas.openxmlformats.org/officeDocument/2006/relationships/image" Target="../media/image1423.png"/></Relationships>
</file>

<file path=ppt/slides/_rels/slide16.xml.rels><?xml version="1.0" encoding="UTF-8" standalone="yes"?>
<Relationships xmlns="http://schemas.openxmlformats.org/package/2006/relationships"><Relationship Id="rId99" Type="http://schemas.openxmlformats.org/officeDocument/2006/relationships/image" Target="../media/image1494.png"/><Relationship Id="rId98" Type="http://schemas.openxmlformats.org/officeDocument/2006/relationships/customXml" Target="../ink/ink1532.xml"/><Relationship Id="rId97" Type="http://schemas.openxmlformats.org/officeDocument/2006/relationships/image" Target="../media/image1493.png"/><Relationship Id="rId96" Type="http://schemas.openxmlformats.org/officeDocument/2006/relationships/customXml" Target="../ink/ink1531.xml"/><Relationship Id="rId95" Type="http://schemas.openxmlformats.org/officeDocument/2006/relationships/image" Target="../media/image1492.png"/><Relationship Id="rId94" Type="http://schemas.openxmlformats.org/officeDocument/2006/relationships/customXml" Target="../ink/ink1530.xml"/><Relationship Id="rId93" Type="http://schemas.openxmlformats.org/officeDocument/2006/relationships/image" Target="../media/image1491.png"/><Relationship Id="rId92" Type="http://schemas.openxmlformats.org/officeDocument/2006/relationships/customXml" Target="../ink/ink1529.xml"/><Relationship Id="rId91" Type="http://schemas.openxmlformats.org/officeDocument/2006/relationships/image" Target="../media/image1490.png"/><Relationship Id="rId90" Type="http://schemas.openxmlformats.org/officeDocument/2006/relationships/customXml" Target="../ink/ink1528.xml"/><Relationship Id="rId9" Type="http://schemas.openxmlformats.org/officeDocument/2006/relationships/image" Target="../media/image1449.png"/><Relationship Id="rId89" Type="http://schemas.openxmlformats.org/officeDocument/2006/relationships/image" Target="../media/image1489.png"/><Relationship Id="rId88" Type="http://schemas.openxmlformats.org/officeDocument/2006/relationships/customXml" Target="../ink/ink1527.xml"/><Relationship Id="rId87" Type="http://schemas.openxmlformats.org/officeDocument/2006/relationships/image" Target="../media/image1488.png"/><Relationship Id="rId86" Type="http://schemas.openxmlformats.org/officeDocument/2006/relationships/customXml" Target="../ink/ink1526.xml"/><Relationship Id="rId85" Type="http://schemas.openxmlformats.org/officeDocument/2006/relationships/image" Target="../media/image1487.png"/><Relationship Id="rId84" Type="http://schemas.openxmlformats.org/officeDocument/2006/relationships/customXml" Target="../ink/ink1525.xml"/><Relationship Id="rId83" Type="http://schemas.openxmlformats.org/officeDocument/2006/relationships/image" Target="../media/image1486.png"/><Relationship Id="rId82" Type="http://schemas.openxmlformats.org/officeDocument/2006/relationships/customXml" Target="../ink/ink1524.xml"/><Relationship Id="rId81" Type="http://schemas.openxmlformats.org/officeDocument/2006/relationships/image" Target="../media/image1485.png"/><Relationship Id="rId80" Type="http://schemas.openxmlformats.org/officeDocument/2006/relationships/customXml" Target="../ink/ink1523.xml"/><Relationship Id="rId8" Type="http://schemas.openxmlformats.org/officeDocument/2006/relationships/customXml" Target="../ink/ink1487.xml"/><Relationship Id="rId79" Type="http://schemas.openxmlformats.org/officeDocument/2006/relationships/image" Target="../media/image1484.png"/><Relationship Id="rId78" Type="http://schemas.openxmlformats.org/officeDocument/2006/relationships/customXml" Target="../ink/ink1522.xml"/><Relationship Id="rId77" Type="http://schemas.openxmlformats.org/officeDocument/2006/relationships/image" Target="../media/image1483.png"/><Relationship Id="rId76" Type="http://schemas.openxmlformats.org/officeDocument/2006/relationships/customXml" Target="../ink/ink1521.xml"/><Relationship Id="rId75" Type="http://schemas.openxmlformats.org/officeDocument/2006/relationships/image" Target="../media/image1482.png"/><Relationship Id="rId74" Type="http://schemas.openxmlformats.org/officeDocument/2006/relationships/customXml" Target="../ink/ink1520.xml"/><Relationship Id="rId73" Type="http://schemas.openxmlformats.org/officeDocument/2006/relationships/image" Target="../media/image1481.png"/><Relationship Id="rId72" Type="http://schemas.openxmlformats.org/officeDocument/2006/relationships/customXml" Target="../ink/ink1519.xml"/><Relationship Id="rId71" Type="http://schemas.openxmlformats.org/officeDocument/2006/relationships/image" Target="../media/image1480.png"/><Relationship Id="rId70" Type="http://schemas.openxmlformats.org/officeDocument/2006/relationships/customXml" Target="../ink/ink1518.xml"/><Relationship Id="rId7" Type="http://schemas.openxmlformats.org/officeDocument/2006/relationships/image" Target="../media/image1448.png"/><Relationship Id="rId69" Type="http://schemas.openxmlformats.org/officeDocument/2006/relationships/image" Target="../media/image1479.png"/><Relationship Id="rId68" Type="http://schemas.openxmlformats.org/officeDocument/2006/relationships/customXml" Target="../ink/ink1517.xml"/><Relationship Id="rId67" Type="http://schemas.openxmlformats.org/officeDocument/2006/relationships/image" Target="../media/image1478.png"/><Relationship Id="rId66" Type="http://schemas.openxmlformats.org/officeDocument/2006/relationships/customXml" Target="../ink/ink1516.xml"/><Relationship Id="rId65" Type="http://schemas.openxmlformats.org/officeDocument/2006/relationships/image" Target="../media/image1477.png"/><Relationship Id="rId64" Type="http://schemas.openxmlformats.org/officeDocument/2006/relationships/customXml" Target="../ink/ink1515.xml"/><Relationship Id="rId63" Type="http://schemas.openxmlformats.org/officeDocument/2006/relationships/image" Target="../media/image1476.png"/><Relationship Id="rId62" Type="http://schemas.openxmlformats.org/officeDocument/2006/relationships/customXml" Target="../ink/ink1514.xml"/><Relationship Id="rId61" Type="http://schemas.openxmlformats.org/officeDocument/2006/relationships/image" Target="../media/image1475.png"/><Relationship Id="rId60" Type="http://schemas.openxmlformats.org/officeDocument/2006/relationships/customXml" Target="../ink/ink1513.xml"/><Relationship Id="rId6" Type="http://schemas.openxmlformats.org/officeDocument/2006/relationships/customXml" Target="../ink/ink1486.xml"/><Relationship Id="rId59" Type="http://schemas.openxmlformats.org/officeDocument/2006/relationships/image" Target="../media/image1474.png"/><Relationship Id="rId58" Type="http://schemas.openxmlformats.org/officeDocument/2006/relationships/customXml" Target="../ink/ink1512.xml"/><Relationship Id="rId57" Type="http://schemas.openxmlformats.org/officeDocument/2006/relationships/image" Target="../media/image1473.png"/><Relationship Id="rId56" Type="http://schemas.openxmlformats.org/officeDocument/2006/relationships/customXml" Target="../ink/ink1511.xml"/><Relationship Id="rId55" Type="http://schemas.openxmlformats.org/officeDocument/2006/relationships/image" Target="../media/image1472.png"/><Relationship Id="rId54" Type="http://schemas.openxmlformats.org/officeDocument/2006/relationships/customXml" Target="../ink/ink1510.xml"/><Relationship Id="rId53" Type="http://schemas.openxmlformats.org/officeDocument/2006/relationships/image" Target="../media/image1471.png"/><Relationship Id="rId52" Type="http://schemas.openxmlformats.org/officeDocument/2006/relationships/customXml" Target="../ink/ink1509.xml"/><Relationship Id="rId51" Type="http://schemas.openxmlformats.org/officeDocument/2006/relationships/image" Target="../media/image1470.png"/><Relationship Id="rId50" Type="http://schemas.openxmlformats.org/officeDocument/2006/relationships/customXml" Target="../ink/ink1508.xml"/><Relationship Id="rId5" Type="http://schemas.openxmlformats.org/officeDocument/2006/relationships/image" Target="../media/image1447.png"/><Relationship Id="rId49" Type="http://schemas.openxmlformats.org/officeDocument/2006/relationships/image" Target="../media/image1469.png"/><Relationship Id="rId48" Type="http://schemas.openxmlformats.org/officeDocument/2006/relationships/customXml" Target="../ink/ink1507.xml"/><Relationship Id="rId47" Type="http://schemas.openxmlformats.org/officeDocument/2006/relationships/image" Target="../media/image1468.png"/><Relationship Id="rId46" Type="http://schemas.openxmlformats.org/officeDocument/2006/relationships/customXml" Target="../ink/ink1506.xml"/><Relationship Id="rId45" Type="http://schemas.openxmlformats.org/officeDocument/2006/relationships/image" Target="../media/image1467.png"/><Relationship Id="rId44" Type="http://schemas.openxmlformats.org/officeDocument/2006/relationships/customXml" Target="../ink/ink1505.xml"/><Relationship Id="rId43" Type="http://schemas.openxmlformats.org/officeDocument/2006/relationships/image" Target="../media/image1466.png"/><Relationship Id="rId42" Type="http://schemas.openxmlformats.org/officeDocument/2006/relationships/customXml" Target="../ink/ink1504.xml"/><Relationship Id="rId41" Type="http://schemas.openxmlformats.org/officeDocument/2006/relationships/image" Target="../media/image1465.png"/><Relationship Id="rId40" Type="http://schemas.openxmlformats.org/officeDocument/2006/relationships/customXml" Target="../ink/ink1503.xml"/><Relationship Id="rId4" Type="http://schemas.openxmlformats.org/officeDocument/2006/relationships/customXml" Target="../ink/ink1485.xml"/><Relationship Id="rId39" Type="http://schemas.openxmlformats.org/officeDocument/2006/relationships/image" Target="../media/image1464.png"/><Relationship Id="rId38" Type="http://schemas.openxmlformats.org/officeDocument/2006/relationships/customXml" Target="../ink/ink1502.xml"/><Relationship Id="rId37" Type="http://schemas.openxmlformats.org/officeDocument/2006/relationships/image" Target="../media/image1463.png"/><Relationship Id="rId36" Type="http://schemas.openxmlformats.org/officeDocument/2006/relationships/customXml" Target="../ink/ink1501.xml"/><Relationship Id="rId35" Type="http://schemas.openxmlformats.org/officeDocument/2006/relationships/image" Target="../media/image1462.png"/><Relationship Id="rId34" Type="http://schemas.openxmlformats.org/officeDocument/2006/relationships/customXml" Target="../ink/ink1500.xml"/><Relationship Id="rId33" Type="http://schemas.openxmlformats.org/officeDocument/2006/relationships/image" Target="../media/image1461.png"/><Relationship Id="rId32" Type="http://schemas.openxmlformats.org/officeDocument/2006/relationships/customXml" Target="../ink/ink1499.xml"/><Relationship Id="rId31" Type="http://schemas.openxmlformats.org/officeDocument/2006/relationships/image" Target="../media/image1460.png"/><Relationship Id="rId30" Type="http://schemas.openxmlformats.org/officeDocument/2006/relationships/customXml" Target="../ink/ink1498.xml"/><Relationship Id="rId3" Type="http://schemas.openxmlformats.org/officeDocument/2006/relationships/image" Target="../media/image1446.png"/><Relationship Id="rId29" Type="http://schemas.openxmlformats.org/officeDocument/2006/relationships/image" Target="../media/image1459.png"/><Relationship Id="rId28" Type="http://schemas.openxmlformats.org/officeDocument/2006/relationships/customXml" Target="../ink/ink1497.xml"/><Relationship Id="rId27" Type="http://schemas.openxmlformats.org/officeDocument/2006/relationships/image" Target="../media/image1458.png"/><Relationship Id="rId26" Type="http://schemas.openxmlformats.org/officeDocument/2006/relationships/customXml" Target="../ink/ink1496.xml"/><Relationship Id="rId25" Type="http://schemas.openxmlformats.org/officeDocument/2006/relationships/image" Target="../media/image1457.png"/><Relationship Id="rId24" Type="http://schemas.openxmlformats.org/officeDocument/2006/relationships/customXml" Target="../ink/ink1495.xml"/><Relationship Id="rId23" Type="http://schemas.openxmlformats.org/officeDocument/2006/relationships/image" Target="../media/image1456.png"/><Relationship Id="rId22" Type="http://schemas.openxmlformats.org/officeDocument/2006/relationships/customXml" Target="../ink/ink1494.xml"/><Relationship Id="rId21" Type="http://schemas.openxmlformats.org/officeDocument/2006/relationships/image" Target="../media/image1455.png"/><Relationship Id="rId20" Type="http://schemas.openxmlformats.org/officeDocument/2006/relationships/customXml" Target="../ink/ink1493.xml"/><Relationship Id="rId2" Type="http://schemas.openxmlformats.org/officeDocument/2006/relationships/customXml" Target="../ink/ink1484.xml"/><Relationship Id="rId19" Type="http://schemas.openxmlformats.org/officeDocument/2006/relationships/image" Target="../media/image1454.png"/><Relationship Id="rId18" Type="http://schemas.openxmlformats.org/officeDocument/2006/relationships/customXml" Target="../ink/ink1492.xml"/><Relationship Id="rId17" Type="http://schemas.openxmlformats.org/officeDocument/2006/relationships/image" Target="../media/image1453.png"/><Relationship Id="rId16" Type="http://schemas.openxmlformats.org/officeDocument/2006/relationships/customXml" Target="../ink/ink1491.xml"/><Relationship Id="rId15" Type="http://schemas.openxmlformats.org/officeDocument/2006/relationships/image" Target="../media/image1452.png"/><Relationship Id="rId144" Type="http://schemas.openxmlformats.org/officeDocument/2006/relationships/slideLayout" Target="../slideLayouts/slideLayout2.xml"/><Relationship Id="rId143" Type="http://schemas.openxmlformats.org/officeDocument/2006/relationships/image" Target="../media/image1516.png"/><Relationship Id="rId142" Type="http://schemas.openxmlformats.org/officeDocument/2006/relationships/customXml" Target="../ink/ink1554.xml"/><Relationship Id="rId141" Type="http://schemas.openxmlformats.org/officeDocument/2006/relationships/image" Target="../media/image1515.png"/><Relationship Id="rId140" Type="http://schemas.openxmlformats.org/officeDocument/2006/relationships/customXml" Target="../ink/ink1553.xml"/><Relationship Id="rId14" Type="http://schemas.openxmlformats.org/officeDocument/2006/relationships/customXml" Target="../ink/ink1490.xml"/><Relationship Id="rId139" Type="http://schemas.openxmlformats.org/officeDocument/2006/relationships/image" Target="../media/image1514.png"/><Relationship Id="rId138" Type="http://schemas.openxmlformats.org/officeDocument/2006/relationships/customXml" Target="../ink/ink1552.xml"/><Relationship Id="rId137" Type="http://schemas.openxmlformats.org/officeDocument/2006/relationships/image" Target="../media/image1513.png"/><Relationship Id="rId136" Type="http://schemas.openxmlformats.org/officeDocument/2006/relationships/customXml" Target="../ink/ink1551.xml"/><Relationship Id="rId135" Type="http://schemas.openxmlformats.org/officeDocument/2006/relationships/image" Target="../media/image1512.png"/><Relationship Id="rId134" Type="http://schemas.openxmlformats.org/officeDocument/2006/relationships/customXml" Target="../ink/ink1550.xml"/><Relationship Id="rId133" Type="http://schemas.openxmlformats.org/officeDocument/2006/relationships/image" Target="../media/image1511.png"/><Relationship Id="rId132" Type="http://schemas.openxmlformats.org/officeDocument/2006/relationships/customXml" Target="../ink/ink1549.xml"/><Relationship Id="rId131" Type="http://schemas.openxmlformats.org/officeDocument/2006/relationships/image" Target="../media/image1510.png"/><Relationship Id="rId130" Type="http://schemas.openxmlformats.org/officeDocument/2006/relationships/customXml" Target="../ink/ink1548.xml"/><Relationship Id="rId13" Type="http://schemas.openxmlformats.org/officeDocument/2006/relationships/image" Target="../media/image1451.png"/><Relationship Id="rId129" Type="http://schemas.openxmlformats.org/officeDocument/2006/relationships/image" Target="../media/image1509.png"/><Relationship Id="rId128" Type="http://schemas.openxmlformats.org/officeDocument/2006/relationships/customXml" Target="../ink/ink1547.xml"/><Relationship Id="rId127" Type="http://schemas.openxmlformats.org/officeDocument/2006/relationships/image" Target="../media/image1508.png"/><Relationship Id="rId126" Type="http://schemas.openxmlformats.org/officeDocument/2006/relationships/customXml" Target="../ink/ink1546.xml"/><Relationship Id="rId125" Type="http://schemas.openxmlformats.org/officeDocument/2006/relationships/image" Target="../media/image1507.png"/><Relationship Id="rId124" Type="http://schemas.openxmlformats.org/officeDocument/2006/relationships/customXml" Target="../ink/ink1545.xml"/><Relationship Id="rId123" Type="http://schemas.openxmlformats.org/officeDocument/2006/relationships/image" Target="../media/image1506.png"/><Relationship Id="rId122" Type="http://schemas.openxmlformats.org/officeDocument/2006/relationships/customXml" Target="../ink/ink1544.xml"/><Relationship Id="rId121" Type="http://schemas.openxmlformats.org/officeDocument/2006/relationships/image" Target="../media/image1505.png"/><Relationship Id="rId120" Type="http://schemas.openxmlformats.org/officeDocument/2006/relationships/customXml" Target="../ink/ink1543.xml"/><Relationship Id="rId12" Type="http://schemas.openxmlformats.org/officeDocument/2006/relationships/customXml" Target="../ink/ink1489.xml"/><Relationship Id="rId119" Type="http://schemas.openxmlformats.org/officeDocument/2006/relationships/image" Target="../media/image1504.png"/><Relationship Id="rId118" Type="http://schemas.openxmlformats.org/officeDocument/2006/relationships/customXml" Target="../ink/ink1542.xml"/><Relationship Id="rId117" Type="http://schemas.openxmlformats.org/officeDocument/2006/relationships/image" Target="../media/image1503.png"/><Relationship Id="rId116" Type="http://schemas.openxmlformats.org/officeDocument/2006/relationships/customXml" Target="../ink/ink1541.xml"/><Relationship Id="rId115" Type="http://schemas.openxmlformats.org/officeDocument/2006/relationships/image" Target="../media/image1502.png"/><Relationship Id="rId114" Type="http://schemas.openxmlformats.org/officeDocument/2006/relationships/customXml" Target="../ink/ink1540.xml"/><Relationship Id="rId113" Type="http://schemas.openxmlformats.org/officeDocument/2006/relationships/image" Target="../media/image1501.png"/><Relationship Id="rId112" Type="http://schemas.openxmlformats.org/officeDocument/2006/relationships/customXml" Target="../ink/ink1539.xml"/><Relationship Id="rId111" Type="http://schemas.openxmlformats.org/officeDocument/2006/relationships/image" Target="../media/image1500.png"/><Relationship Id="rId110" Type="http://schemas.openxmlformats.org/officeDocument/2006/relationships/customXml" Target="../ink/ink1538.xml"/><Relationship Id="rId11" Type="http://schemas.openxmlformats.org/officeDocument/2006/relationships/image" Target="../media/image1450.png"/><Relationship Id="rId109" Type="http://schemas.openxmlformats.org/officeDocument/2006/relationships/image" Target="../media/image1499.png"/><Relationship Id="rId108" Type="http://schemas.openxmlformats.org/officeDocument/2006/relationships/customXml" Target="../ink/ink1537.xml"/><Relationship Id="rId107" Type="http://schemas.openxmlformats.org/officeDocument/2006/relationships/image" Target="../media/image1498.png"/><Relationship Id="rId106" Type="http://schemas.openxmlformats.org/officeDocument/2006/relationships/customXml" Target="../ink/ink1536.xml"/><Relationship Id="rId105" Type="http://schemas.openxmlformats.org/officeDocument/2006/relationships/image" Target="../media/image1497.png"/><Relationship Id="rId104" Type="http://schemas.openxmlformats.org/officeDocument/2006/relationships/customXml" Target="../ink/ink1535.xml"/><Relationship Id="rId103" Type="http://schemas.openxmlformats.org/officeDocument/2006/relationships/image" Target="../media/image1496.png"/><Relationship Id="rId102" Type="http://schemas.openxmlformats.org/officeDocument/2006/relationships/customXml" Target="../ink/ink1534.xml"/><Relationship Id="rId101" Type="http://schemas.openxmlformats.org/officeDocument/2006/relationships/image" Target="../media/image1495.png"/><Relationship Id="rId100" Type="http://schemas.openxmlformats.org/officeDocument/2006/relationships/customXml" Target="../ink/ink1533.xml"/><Relationship Id="rId10" Type="http://schemas.openxmlformats.org/officeDocument/2006/relationships/customXml" Target="../ink/ink1488.xml"/><Relationship Id="rId1" Type="http://schemas.openxmlformats.org/officeDocument/2006/relationships/image" Target="../media/image1445.png"/></Relationships>
</file>

<file path=ppt/slides/_rels/slide17.xml.rels><?xml version="1.0" encoding="UTF-8" standalone="yes"?>
<Relationships xmlns="http://schemas.openxmlformats.org/package/2006/relationships"><Relationship Id="rId9" Type="http://schemas.openxmlformats.org/officeDocument/2006/relationships/customXml" Target="../ink/ink1558.xml"/><Relationship Id="rId8" Type="http://schemas.openxmlformats.org/officeDocument/2006/relationships/image" Target="../media/image1520.png"/><Relationship Id="rId7" Type="http://schemas.openxmlformats.org/officeDocument/2006/relationships/customXml" Target="../ink/ink1557.xml"/><Relationship Id="rId6" Type="http://schemas.openxmlformats.org/officeDocument/2006/relationships/image" Target="../media/image1519.png"/><Relationship Id="rId57" Type="http://schemas.openxmlformats.org/officeDocument/2006/relationships/slideLayout" Target="../slideLayouts/slideLayout2.xml"/><Relationship Id="rId56" Type="http://schemas.openxmlformats.org/officeDocument/2006/relationships/image" Target="../media/image1544.png"/><Relationship Id="rId55" Type="http://schemas.openxmlformats.org/officeDocument/2006/relationships/customXml" Target="../ink/ink1581.xml"/><Relationship Id="rId54" Type="http://schemas.openxmlformats.org/officeDocument/2006/relationships/image" Target="../media/image1543.png"/><Relationship Id="rId53" Type="http://schemas.openxmlformats.org/officeDocument/2006/relationships/customXml" Target="../ink/ink1580.xml"/><Relationship Id="rId52" Type="http://schemas.openxmlformats.org/officeDocument/2006/relationships/image" Target="../media/image1542.png"/><Relationship Id="rId51" Type="http://schemas.openxmlformats.org/officeDocument/2006/relationships/customXml" Target="../ink/ink1579.xml"/><Relationship Id="rId50" Type="http://schemas.openxmlformats.org/officeDocument/2006/relationships/image" Target="../media/image1541.png"/><Relationship Id="rId5" Type="http://schemas.openxmlformats.org/officeDocument/2006/relationships/customXml" Target="../ink/ink1556.xml"/><Relationship Id="rId49" Type="http://schemas.openxmlformats.org/officeDocument/2006/relationships/customXml" Target="../ink/ink1578.xml"/><Relationship Id="rId48" Type="http://schemas.openxmlformats.org/officeDocument/2006/relationships/image" Target="../media/image1540.png"/><Relationship Id="rId47" Type="http://schemas.openxmlformats.org/officeDocument/2006/relationships/customXml" Target="../ink/ink1577.xml"/><Relationship Id="rId46" Type="http://schemas.openxmlformats.org/officeDocument/2006/relationships/image" Target="../media/image1539.png"/><Relationship Id="rId45" Type="http://schemas.openxmlformats.org/officeDocument/2006/relationships/customXml" Target="../ink/ink1576.xml"/><Relationship Id="rId44" Type="http://schemas.openxmlformats.org/officeDocument/2006/relationships/image" Target="../media/image1538.png"/><Relationship Id="rId43" Type="http://schemas.openxmlformats.org/officeDocument/2006/relationships/customXml" Target="../ink/ink1575.xml"/><Relationship Id="rId42" Type="http://schemas.openxmlformats.org/officeDocument/2006/relationships/image" Target="../media/image1537.png"/><Relationship Id="rId41" Type="http://schemas.openxmlformats.org/officeDocument/2006/relationships/customXml" Target="../ink/ink1574.xml"/><Relationship Id="rId40" Type="http://schemas.openxmlformats.org/officeDocument/2006/relationships/image" Target="../media/image1536.png"/><Relationship Id="rId4" Type="http://schemas.openxmlformats.org/officeDocument/2006/relationships/image" Target="../media/image1518.png"/><Relationship Id="rId39" Type="http://schemas.openxmlformats.org/officeDocument/2006/relationships/customXml" Target="../ink/ink1573.xml"/><Relationship Id="rId38" Type="http://schemas.openxmlformats.org/officeDocument/2006/relationships/image" Target="../media/image1535.png"/><Relationship Id="rId37" Type="http://schemas.openxmlformats.org/officeDocument/2006/relationships/customXml" Target="../ink/ink1572.xml"/><Relationship Id="rId36" Type="http://schemas.openxmlformats.org/officeDocument/2006/relationships/image" Target="../media/image1534.png"/><Relationship Id="rId35" Type="http://schemas.openxmlformats.org/officeDocument/2006/relationships/customXml" Target="../ink/ink1571.xml"/><Relationship Id="rId34" Type="http://schemas.openxmlformats.org/officeDocument/2006/relationships/image" Target="../media/image1533.png"/><Relationship Id="rId33" Type="http://schemas.openxmlformats.org/officeDocument/2006/relationships/customXml" Target="../ink/ink1570.xml"/><Relationship Id="rId32" Type="http://schemas.openxmlformats.org/officeDocument/2006/relationships/image" Target="../media/image1532.png"/><Relationship Id="rId31" Type="http://schemas.openxmlformats.org/officeDocument/2006/relationships/customXml" Target="../ink/ink1569.xml"/><Relationship Id="rId30" Type="http://schemas.openxmlformats.org/officeDocument/2006/relationships/image" Target="../media/image1531.png"/><Relationship Id="rId3" Type="http://schemas.openxmlformats.org/officeDocument/2006/relationships/customXml" Target="../ink/ink1555.xml"/><Relationship Id="rId29" Type="http://schemas.openxmlformats.org/officeDocument/2006/relationships/customXml" Target="../ink/ink1568.xml"/><Relationship Id="rId28" Type="http://schemas.openxmlformats.org/officeDocument/2006/relationships/image" Target="../media/image1530.png"/><Relationship Id="rId27" Type="http://schemas.openxmlformats.org/officeDocument/2006/relationships/customXml" Target="../ink/ink1567.xml"/><Relationship Id="rId26" Type="http://schemas.openxmlformats.org/officeDocument/2006/relationships/image" Target="../media/image1529.png"/><Relationship Id="rId25" Type="http://schemas.openxmlformats.org/officeDocument/2006/relationships/customXml" Target="../ink/ink1566.xml"/><Relationship Id="rId24" Type="http://schemas.openxmlformats.org/officeDocument/2006/relationships/image" Target="../media/image1528.png"/><Relationship Id="rId23" Type="http://schemas.openxmlformats.org/officeDocument/2006/relationships/customXml" Target="../ink/ink1565.xml"/><Relationship Id="rId22" Type="http://schemas.openxmlformats.org/officeDocument/2006/relationships/image" Target="../media/image1527.png"/><Relationship Id="rId21" Type="http://schemas.openxmlformats.org/officeDocument/2006/relationships/customXml" Target="../ink/ink1564.xml"/><Relationship Id="rId20" Type="http://schemas.openxmlformats.org/officeDocument/2006/relationships/image" Target="../media/image1526.png"/><Relationship Id="rId2" Type="http://schemas.openxmlformats.org/officeDocument/2006/relationships/image" Target="../media/image1445.png"/><Relationship Id="rId19" Type="http://schemas.openxmlformats.org/officeDocument/2006/relationships/customXml" Target="../ink/ink1563.xml"/><Relationship Id="rId18" Type="http://schemas.openxmlformats.org/officeDocument/2006/relationships/image" Target="../media/image1525.png"/><Relationship Id="rId17" Type="http://schemas.openxmlformats.org/officeDocument/2006/relationships/customXml" Target="../ink/ink1562.xml"/><Relationship Id="rId16" Type="http://schemas.openxmlformats.org/officeDocument/2006/relationships/image" Target="../media/image1524.png"/><Relationship Id="rId15" Type="http://schemas.openxmlformats.org/officeDocument/2006/relationships/customXml" Target="../ink/ink1561.xml"/><Relationship Id="rId14" Type="http://schemas.openxmlformats.org/officeDocument/2006/relationships/image" Target="../media/image1523.png"/><Relationship Id="rId13" Type="http://schemas.openxmlformats.org/officeDocument/2006/relationships/customXml" Target="../ink/ink1560.xml"/><Relationship Id="rId12" Type="http://schemas.openxmlformats.org/officeDocument/2006/relationships/image" Target="../media/image1522.png"/><Relationship Id="rId11" Type="http://schemas.openxmlformats.org/officeDocument/2006/relationships/customXml" Target="../ink/ink1559.xml"/><Relationship Id="rId10" Type="http://schemas.openxmlformats.org/officeDocument/2006/relationships/image" Target="../media/image1521.png"/><Relationship Id="rId1" Type="http://schemas.openxmlformats.org/officeDocument/2006/relationships/image" Target="../media/image1517.png"/></Relationships>
</file>

<file path=ppt/slides/_rels/slide18.xml.rels><?xml version="1.0" encoding="UTF-8" standalone="yes"?>
<Relationships xmlns="http://schemas.openxmlformats.org/package/2006/relationships"><Relationship Id="rId99" Type="http://schemas.openxmlformats.org/officeDocument/2006/relationships/customXml" Target="../ink/ink1630.xml"/><Relationship Id="rId98" Type="http://schemas.openxmlformats.org/officeDocument/2006/relationships/image" Target="../media/image1588.png"/><Relationship Id="rId97" Type="http://schemas.openxmlformats.org/officeDocument/2006/relationships/customXml" Target="../ink/ink1629.xml"/><Relationship Id="rId96" Type="http://schemas.openxmlformats.org/officeDocument/2006/relationships/image" Target="../media/image1587.png"/><Relationship Id="rId95" Type="http://schemas.openxmlformats.org/officeDocument/2006/relationships/customXml" Target="../ink/ink1628.xml"/><Relationship Id="rId94" Type="http://schemas.openxmlformats.org/officeDocument/2006/relationships/image" Target="../media/image1586.png"/><Relationship Id="rId93" Type="http://schemas.openxmlformats.org/officeDocument/2006/relationships/customXml" Target="../ink/ink1627.xml"/><Relationship Id="rId92" Type="http://schemas.openxmlformats.org/officeDocument/2006/relationships/image" Target="../media/image1585.png"/><Relationship Id="rId91" Type="http://schemas.openxmlformats.org/officeDocument/2006/relationships/customXml" Target="../ink/ink1626.xml"/><Relationship Id="rId90" Type="http://schemas.openxmlformats.org/officeDocument/2006/relationships/image" Target="../media/image1584.png"/><Relationship Id="rId9" Type="http://schemas.openxmlformats.org/officeDocument/2006/relationships/customXml" Target="../ink/ink1585.xml"/><Relationship Id="rId89" Type="http://schemas.openxmlformats.org/officeDocument/2006/relationships/customXml" Target="../ink/ink1625.xml"/><Relationship Id="rId88" Type="http://schemas.openxmlformats.org/officeDocument/2006/relationships/image" Target="../media/image1583.png"/><Relationship Id="rId87" Type="http://schemas.openxmlformats.org/officeDocument/2006/relationships/customXml" Target="../ink/ink1624.xml"/><Relationship Id="rId86" Type="http://schemas.openxmlformats.org/officeDocument/2006/relationships/image" Target="../media/image1582.png"/><Relationship Id="rId85" Type="http://schemas.openxmlformats.org/officeDocument/2006/relationships/customXml" Target="../ink/ink1623.xml"/><Relationship Id="rId84" Type="http://schemas.openxmlformats.org/officeDocument/2006/relationships/image" Target="../media/image1581.png"/><Relationship Id="rId83" Type="http://schemas.openxmlformats.org/officeDocument/2006/relationships/customXml" Target="../ink/ink1622.xml"/><Relationship Id="rId82" Type="http://schemas.openxmlformats.org/officeDocument/2006/relationships/image" Target="../media/image1580.png"/><Relationship Id="rId81" Type="http://schemas.openxmlformats.org/officeDocument/2006/relationships/customXml" Target="../ink/ink1621.xml"/><Relationship Id="rId80" Type="http://schemas.openxmlformats.org/officeDocument/2006/relationships/image" Target="../media/image1579.png"/><Relationship Id="rId8" Type="http://schemas.openxmlformats.org/officeDocument/2006/relationships/image" Target="../media/image1519.png"/><Relationship Id="rId79" Type="http://schemas.openxmlformats.org/officeDocument/2006/relationships/customXml" Target="../ink/ink1620.xml"/><Relationship Id="rId78" Type="http://schemas.openxmlformats.org/officeDocument/2006/relationships/image" Target="../media/image1578.png"/><Relationship Id="rId77" Type="http://schemas.openxmlformats.org/officeDocument/2006/relationships/customXml" Target="../ink/ink1619.xml"/><Relationship Id="rId76" Type="http://schemas.openxmlformats.org/officeDocument/2006/relationships/image" Target="../media/image1577.png"/><Relationship Id="rId75" Type="http://schemas.openxmlformats.org/officeDocument/2006/relationships/customXml" Target="../ink/ink1618.xml"/><Relationship Id="rId74" Type="http://schemas.openxmlformats.org/officeDocument/2006/relationships/image" Target="../media/image1576.png"/><Relationship Id="rId73" Type="http://schemas.openxmlformats.org/officeDocument/2006/relationships/customXml" Target="../ink/ink1617.xml"/><Relationship Id="rId72" Type="http://schemas.openxmlformats.org/officeDocument/2006/relationships/image" Target="../media/image1575.png"/><Relationship Id="rId71" Type="http://schemas.openxmlformats.org/officeDocument/2006/relationships/customXml" Target="../ink/ink1616.xml"/><Relationship Id="rId70" Type="http://schemas.openxmlformats.org/officeDocument/2006/relationships/image" Target="../media/image1574.png"/><Relationship Id="rId7" Type="http://schemas.openxmlformats.org/officeDocument/2006/relationships/customXml" Target="../ink/ink1584.xml"/><Relationship Id="rId69" Type="http://schemas.openxmlformats.org/officeDocument/2006/relationships/customXml" Target="../ink/ink1615.xml"/><Relationship Id="rId68" Type="http://schemas.openxmlformats.org/officeDocument/2006/relationships/image" Target="../media/image1573.png"/><Relationship Id="rId67" Type="http://schemas.openxmlformats.org/officeDocument/2006/relationships/customXml" Target="../ink/ink1614.xml"/><Relationship Id="rId66" Type="http://schemas.openxmlformats.org/officeDocument/2006/relationships/image" Target="../media/image1572.png"/><Relationship Id="rId65" Type="http://schemas.openxmlformats.org/officeDocument/2006/relationships/customXml" Target="../ink/ink1613.xml"/><Relationship Id="rId64" Type="http://schemas.openxmlformats.org/officeDocument/2006/relationships/image" Target="../media/image1571.png"/><Relationship Id="rId63" Type="http://schemas.openxmlformats.org/officeDocument/2006/relationships/customXml" Target="../ink/ink1612.xml"/><Relationship Id="rId62" Type="http://schemas.openxmlformats.org/officeDocument/2006/relationships/image" Target="../media/image1570.png"/><Relationship Id="rId61" Type="http://schemas.openxmlformats.org/officeDocument/2006/relationships/customXml" Target="../ink/ink1611.xml"/><Relationship Id="rId60" Type="http://schemas.openxmlformats.org/officeDocument/2006/relationships/image" Target="../media/image1569.png"/><Relationship Id="rId6" Type="http://schemas.openxmlformats.org/officeDocument/2006/relationships/image" Target="../media/image1545.png"/><Relationship Id="rId59" Type="http://schemas.openxmlformats.org/officeDocument/2006/relationships/customXml" Target="../ink/ink1610.xml"/><Relationship Id="rId58" Type="http://schemas.openxmlformats.org/officeDocument/2006/relationships/image" Target="../media/image1568.png"/><Relationship Id="rId57" Type="http://schemas.openxmlformats.org/officeDocument/2006/relationships/customXml" Target="../ink/ink1609.xml"/><Relationship Id="rId56" Type="http://schemas.openxmlformats.org/officeDocument/2006/relationships/image" Target="../media/image1567.png"/><Relationship Id="rId55" Type="http://schemas.openxmlformats.org/officeDocument/2006/relationships/customXml" Target="../ink/ink1608.xml"/><Relationship Id="rId54" Type="http://schemas.openxmlformats.org/officeDocument/2006/relationships/image" Target="../media/image1566.png"/><Relationship Id="rId53" Type="http://schemas.openxmlformats.org/officeDocument/2006/relationships/customXml" Target="../ink/ink1607.xml"/><Relationship Id="rId52" Type="http://schemas.openxmlformats.org/officeDocument/2006/relationships/image" Target="../media/image1565.png"/><Relationship Id="rId51" Type="http://schemas.openxmlformats.org/officeDocument/2006/relationships/customXml" Target="../ink/ink1606.xml"/><Relationship Id="rId50" Type="http://schemas.openxmlformats.org/officeDocument/2006/relationships/image" Target="../media/image1564.png"/><Relationship Id="rId5" Type="http://schemas.openxmlformats.org/officeDocument/2006/relationships/customXml" Target="../ink/ink1583.xml"/><Relationship Id="rId49" Type="http://schemas.openxmlformats.org/officeDocument/2006/relationships/customXml" Target="../ink/ink1605.xml"/><Relationship Id="rId48" Type="http://schemas.openxmlformats.org/officeDocument/2006/relationships/image" Target="../media/image1563.png"/><Relationship Id="rId47" Type="http://schemas.openxmlformats.org/officeDocument/2006/relationships/customXml" Target="../ink/ink1604.xml"/><Relationship Id="rId46" Type="http://schemas.openxmlformats.org/officeDocument/2006/relationships/image" Target="../media/image1562.png"/><Relationship Id="rId45" Type="http://schemas.openxmlformats.org/officeDocument/2006/relationships/customXml" Target="../ink/ink1603.xml"/><Relationship Id="rId44" Type="http://schemas.openxmlformats.org/officeDocument/2006/relationships/image" Target="../media/image1521.png"/><Relationship Id="rId43" Type="http://schemas.openxmlformats.org/officeDocument/2006/relationships/customXml" Target="../ink/ink1602.xml"/><Relationship Id="rId42" Type="http://schemas.openxmlformats.org/officeDocument/2006/relationships/image" Target="../media/image1561.png"/><Relationship Id="rId41" Type="http://schemas.openxmlformats.org/officeDocument/2006/relationships/customXml" Target="../ink/ink1601.xml"/><Relationship Id="rId40" Type="http://schemas.openxmlformats.org/officeDocument/2006/relationships/image" Target="../media/image1560.png"/><Relationship Id="rId4" Type="http://schemas.openxmlformats.org/officeDocument/2006/relationships/image" Target="../media/image1518.png"/><Relationship Id="rId39" Type="http://schemas.openxmlformats.org/officeDocument/2006/relationships/customXml" Target="../ink/ink1600.xml"/><Relationship Id="rId38" Type="http://schemas.openxmlformats.org/officeDocument/2006/relationships/image" Target="../media/image1559.png"/><Relationship Id="rId37" Type="http://schemas.openxmlformats.org/officeDocument/2006/relationships/customXml" Target="../ink/ink1599.xml"/><Relationship Id="rId36" Type="http://schemas.openxmlformats.org/officeDocument/2006/relationships/image" Target="../media/image1558.png"/><Relationship Id="rId35" Type="http://schemas.openxmlformats.org/officeDocument/2006/relationships/customXml" Target="../ink/ink1598.xml"/><Relationship Id="rId34" Type="http://schemas.openxmlformats.org/officeDocument/2006/relationships/image" Target="../media/image1557.png"/><Relationship Id="rId33" Type="http://schemas.openxmlformats.org/officeDocument/2006/relationships/customXml" Target="../ink/ink1597.xml"/><Relationship Id="rId32" Type="http://schemas.openxmlformats.org/officeDocument/2006/relationships/image" Target="../media/image1556.png"/><Relationship Id="rId314" Type="http://schemas.openxmlformats.org/officeDocument/2006/relationships/slideLayout" Target="../slideLayouts/slideLayout2.xml"/><Relationship Id="rId313" Type="http://schemas.openxmlformats.org/officeDocument/2006/relationships/image" Target="../media/image1675.png"/><Relationship Id="rId312" Type="http://schemas.openxmlformats.org/officeDocument/2006/relationships/customXml" Target="../ink/ink1737.xml"/><Relationship Id="rId311" Type="http://schemas.openxmlformats.org/officeDocument/2006/relationships/image" Target="../media/image1674.png"/><Relationship Id="rId310" Type="http://schemas.openxmlformats.org/officeDocument/2006/relationships/customXml" Target="../ink/ink1736.xml"/><Relationship Id="rId31" Type="http://schemas.openxmlformats.org/officeDocument/2006/relationships/customXml" Target="../ink/ink1596.xml"/><Relationship Id="rId309" Type="http://schemas.openxmlformats.org/officeDocument/2006/relationships/image" Target="../media/image1673.png"/><Relationship Id="rId308" Type="http://schemas.openxmlformats.org/officeDocument/2006/relationships/customXml" Target="../ink/ink1735.xml"/><Relationship Id="rId307" Type="http://schemas.openxmlformats.org/officeDocument/2006/relationships/image" Target="../media/image1672.png"/><Relationship Id="rId306" Type="http://schemas.openxmlformats.org/officeDocument/2006/relationships/customXml" Target="../ink/ink1734.xml"/><Relationship Id="rId305" Type="http://schemas.openxmlformats.org/officeDocument/2006/relationships/image" Target="../media/image1671.png"/><Relationship Id="rId304" Type="http://schemas.openxmlformats.org/officeDocument/2006/relationships/customXml" Target="../ink/ink1733.xml"/><Relationship Id="rId303" Type="http://schemas.openxmlformats.org/officeDocument/2006/relationships/image" Target="../media/image1544.png"/><Relationship Id="rId302" Type="http://schemas.openxmlformats.org/officeDocument/2006/relationships/customXml" Target="../ink/ink1732.xml"/><Relationship Id="rId301" Type="http://schemas.openxmlformats.org/officeDocument/2006/relationships/image" Target="../media/image1543.png"/><Relationship Id="rId300" Type="http://schemas.openxmlformats.org/officeDocument/2006/relationships/customXml" Target="../ink/ink1731.xml"/><Relationship Id="rId30" Type="http://schemas.openxmlformats.org/officeDocument/2006/relationships/image" Target="../media/image1555.png"/><Relationship Id="rId3" Type="http://schemas.openxmlformats.org/officeDocument/2006/relationships/customXml" Target="../ink/ink1582.xml"/><Relationship Id="rId299" Type="http://schemas.openxmlformats.org/officeDocument/2006/relationships/image" Target="../media/image1542.png"/><Relationship Id="rId298" Type="http://schemas.openxmlformats.org/officeDocument/2006/relationships/customXml" Target="../ink/ink1730.xml"/><Relationship Id="rId297" Type="http://schemas.openxmlformats.org/officeDocument/2006/relationships/image" Target="../media/image1670.png"/><Relationship Id="rId296" Type="http://schemas.openxmlformats.org/officeDocument/2006/relationships/customXml" Target="../ink/ink1729.xml"/><Relationship Id="rId295" Type="http://schemas.openxmlformats.org/officeDocument/2006/relationships/customXml" Target="../ink/ink1728.xml"/><Relationship Id="rId294" Type="http://schemas.openxmlformats.org/officeDocument/2006/relationships/image" Target="../media/image1541.png"/><Relationship Id="rId293" Type="http://schemas.openxmlformats.org/officeDocument/2006/relationships/customXml" Target="../ink/ink1727.xml"/><Relationship Id="rId292" Type="http://schemas.openxmlformats.org/officeDocument/2006/relationships/image" Target="../media/image1540.png"/><Relationship Id="rId291" Type="http://schemas.openxmlformats.org/officeDocument/2006/relationships/customXml" Target="../ink/ink1726.xml"/><Relationship Id="rId290" Type="http://schemas.openxmlformats.org/officeDocument/2006/relationships/image" Target="../media/image1669.png"/><Relationship Id="rId29" Type="http://schemas.openxmlformats.org/officeDocument/2006/relationships/customXml" Target="../ink/ink1595.xml"/><Relationship Id="rId289" Type="http://schemas.openxmlformats.org/officeDocument/2006/relationships/customXml" Target="../ink/ink1725.xml"/><Relationship Id="rId288" Type="http://schemas.openxmlformats.org/officeDocument/2006/relationships/image" Target="../media/image1668.png"/><Relationship Id="rId287" Type="http://schemas.openxmlformats.org/officeDocument/2006/relationships/customXml" Target="../ink/ink1724.xml"/><Relationship Id="rId286" Type="http://schemas.openxmlformats.org/officeDocument/2006/relationships/image" Target="../media/image1667.png"/><Relationship Id="rId285" Type="http://schemas.openxmlformats.org/officeDocument/2006/relationships/customXml" Target="../ink/ink1723.xml"/><Relationship Id="rId284" Type="http://schemas.openxmlformats.org/officeDocument/2006/relationships/image" Target="../media/image1539.png"/><Relationship Id="rId283" Type="http://schemas.openxmlformats.org/officeDocument/2006/relationships/customXml" Target="../ink/ink1722.xml"/><Relationship Id="rId282" Type="http://schemas.openxmlformats.org/officeDocument/2006/relationships/image" Target="../media/image1666.png"/><Relationship Id="rId281" Type="http://schemas.openxmlformats.org/officeDocument/2006/relationships/customXml" Target="../ink/ink1721.xml"/><Relationship Id="rId280" Type="http://schemas.openxmlformats.org/officeDocument/2006/relationships/image" Target="../media/image1665.png"/><Relationship Id="rId28" Type="http://schemas.openxmlformats.org/officeDocument/2006/relationships/image" Target="../media/image1554.png"/><Relationship Id="rId279" Type="http://schemas.openxmlformats.org/officeDocument/2006/relationships/customXml" Target="../ink/ink1720.xml"/><Relationship Id="rId278" Type="http://schemas.openxmlformats.org/officeDocument/2006/relationships/image" Target="../media/image1664.png"/><Relationship Id="rId277" Type="http://schemas.openxmlformats.org/officeDocument/2006/relationships/customXml" Target="../ink/ink1719.xml"/><Relationship Id="rId276" Type="http://schemas.openxmlformats.org/officeDocument/2006/relationships/image" Target="../media/image1538.png"/><Relationship Id="rId275" Type="http://schemas.openxmlformats.org/officeDocument/2006/relationships/customXml" Target="../ink/ink1718.xml"/><Relationship Id="rId274" Type="http://schemas.openxmlformats.org/officeDocument/2006/relationships/image" Target="../media/image1537.png"/><Relationship Id="rId273" Type="http://schemas.openxmlformats.org/officeDocument/2006/relationships/customXml" Target="../ink/ink1717.xml"/><Relationship Id="rId272" Type="http://schemas.openxmlformats.org/officeDocument/2006/relationships/image" Target="../media/image1663.png"/><Relationship Id="rId271" Type="http://schemas.openxmlformats.org/officeDocument/2006/relationships/customXml" Target="../ink/ink1716.xml"/><Relationship Id="rId270" Type="http://schemas.openxmlformats.org/officeDocument/2006/relationships/image" Target="../media/image1662.png"/><Relationship Id="rId27" Type="http://schemas.openxmlformats.org/officeDocument/2006/relationships/customXml" Target="../ink/ink1594.xml"/><Relationship Id="rId269" Type="http://schemas.openxmlformats.org/officeDocument/2006/relationships/customXml" Target="../ink/ink1715.xml"/><Relationship Id="rId268" Type="http://schemas.openxmlformats.org/officeDocument/2006/relationships/image" Target="../media/image1661.png"/><Relationship Id="rId267" Type="http://schemas.openxmlformats.org/officeDocument/2006/relationships/customXml" Target="../ink/ink1714.xml"/><Relationship Id="rId266" Type="http://schemas.openxmlformats.org/officeDocument/2006/relationships/image" Target="../media/image1660.png"/><Relationship Id="rId265" Type="http://schemas.openxmlformats.org/officeDocument/2006/relationships/customXml" Target="../ink/ink1713.xml"/><Relationship Id="rId264" Type="http://schemas.openxmlformats.org/officeDocument/2006/relationships/image" Target="../media/image1659.png"/><Relationship Id="rId263" Type="http://schemas.openxmlformats.org/officeDocument/2006/relationships/customXml" Target="../ink/ink1712.xml"/><Relationship Id="rId262" Type="http://schemas.openxmlformats.org/officeDocument/2006/relationships/image" Target="../media/image1658.png"/><Relationship Id="rId261" Type="http://schemas.openxmlformats.org/officeDocument/2006/relationships/customXml" Target="../ink/ink1711.xml"/><Relationship Id="rId260" Type="http://schemas.openxmlformats.org/officeDocument/2006/relationships/image" Target="../media/image1657.png"/><Relationship Id="rId26" Type="http://schemas.openxmlformats.org/officeDocument/2006/relationships/image" Target="../media/image1553.png"/><Relationship Id="rId259" Type="http://schemas.openxmlformats.org/officeDocument/2006/relationships/customXml" Target="../ink/ink1710.xml"/><Relationship Id="rId258" Type="http://schemas.openxmlformats.org/officeDocument/2006/relationships/image" Target="../media/image1656.png"/><Relationship Id="rId257" Type="http://schemas.openxmlformats.org/officeDocument/2006/relationships/customXml" Target="../ink/ink1709.xml"/><Relationship Id="rId256" Type="http://schemas.openxmlformats.org/officeDocument/2006/relationships/image" Target="../media/image1655.png"/><Relationship Id="rId255" Type="http://schemas.openxmlformats.org/officeDocument/2006/relationships/customXml" Target="../ink/ink1708.xml"/><Relationship Id="rId254" Type="http://schemas.openxmlformats.org/officeDocument/2006/relationships/image" Target="../media/image1654.png"/><Relationship Id="rId253" Type="http://schemas.openxmlformats.org/officeDocument/2006/relationships/customXml" Target="../ink/ink1707.xml"/><Relationship Id="rId252" Type="http://schemas.openxmlformats.org/officeDocument/2006/relationships/image" Target="../media/image1535.png"/><Relationship Id="rId251" Type="http://schemas.openxmlformats.org/officeDocument/2006/relationships/customXml" Target="../ink/ink1706.xml"/><Relationship Id="rId250" Type="http://schemas.openxmlformats.org/officeDocument/2006/relationships/image" Target="../media/image1534.png"/><Relationship Id="rId25" Type="http://schemas.openxmlformats.org/officeDocument/2006/relationships/customXml" Target="../ink/ink1593.xml"/><Relationship Id="rId249" Type="http://schemas.openxmlformats.org/officeDocument/2006/relationships/customXml" Target="../ink/ink1705.xml"/><Relationship Id="rId248" Type="http://schemas.openxmlformats.org/officeDocument/2006/relationships/image" Target="../media/image1653.png"/><Relationship Id="rId247" Type="http://schemas.openxmlformats.org/officeDocument/2006/relationships/customXml" Target="../ink/ink1704.xml"/><Relationship Id="rId246" Type="http://schemas.openxmlformats.org/officeDocument/2006/relationships/image" Target="../media/image1652.png"/><Relationship Id="rId245" Type="http://schemas.openxmlformats.org/officeDocument/2006/relationships/customXml" Target="../ink/ink1703.xml"/><Relationship Id="rId244" Type="http://schemas.openxmlformats.org/officeDocument/2006/relationships/image" Target="../media/image1651.png"/><Relationship Id="rId243" Type="http://schemas.openxmlformats.org/officeDocument/2006/relationships/customXml" Target="../ink/ink1702.xml"/><Relationship Id="rId242" Type="http://schemas.openxmlformats.org/officeDocument/2006/relationships/image" Target="../media/image1533.png"/><Relationship Id="rId241" Type="http://schemas.openxmlformats.org/officeDocument/2006/relationships/customXml" Target="../ink/ink1701.xml"/><Relationship Id="rId240" Type="http://schemas.openxmlformats.org/officeDocument/2006/relationships/image" Target="../media/image1650.png"/><Relationship Id="rId24" Type="http://schemas.openxmlformats.org/officeDocument/2006/relationships/image" Target="../media/image1552.png"/><Relationship Id="rId239" Type="http://schemas.openxmlformats.org/officeDocument/2006/relationships/customXml" Target="../ink/ink1700.xml"/><Relationship Id="rId238" Type="http://schemas.openxmlformats.org/officeDocument/2006/relationships/image" Target="../media/image1532.png"/><Relationship Id="rId237" Type="http://schemas.openxmlformats.org/officeDocument/2006/relationships/customXml" Target="../ink/ink1699.xml"/><Relationship Id="rId236" Type="http://schemas.openxmlformats.org/officeDocument/2006/relationships/image" Target="../media/image1531.png"/><Relationship Id="rId235" Type="http://schemas.openxmlformats.org/officeDocument/2006/relationships/customXml" Target="../ink/ink1698.xml"/><Relationship Id="rId234" Type="http://schemas.openxmlformats.org/officeDocument/2006/relationships/image" Target="../media/image1530.png"/><Relationship Id="rId233" Type="http://schemas.openxmlformats.org/officeDocument/2006/relationships/customXml" Target="../ink/ink1697.xml"/><Relationship Id="rId232" Type="http://schemas.openxmlformats.org/officeDocument/2006/relationships/image" Target="../media/image1529.png"/><Relationship Id="rId231" Type="http://schemas.openxmlformats.org/officeDocument/2006/relationships/customXml" Target="../ink/ink1696.xml"/><Relationship Id="rId230" Type="http://schemas.openxmlformats.org/officeDocument/2006/relationships/image" Target="../media/image1649.png"/><Relationship Id="rId23" Type="http://schemas.openxmlformats.org/officeDocument/2006/relationships/customXml" Target="../ink/ink1592.xml"/><Relationship Id="rId229" Type="http://schemas.openxmlformats.org/officeDocument/2006/relationships/customXml" Target="../ink/ink1695.xml"/><Relationship Id="rId228" Type="http://schemas.openxmlformats.org/officeDocument/2006/relationships/image" Target="../media/image1648.png"/><Relationship Id="rId227" Type="http://schemas.openxmlformats.org/officeDocument/2006/relationships/customXml" Target="../ink/ink1694.xml"/><Relationship Id="rId226" Type="http://schemas.openxmlformats.org/officeDocument/2006/relationships/image" Target="../media/image1527.png"/><Relationship Id="rId225" Type="http://schemas.openxmlformats.org/officeDocument/2006/relationships/customXml" Target="../ink/ink1693.xml"/><Relationship Id="rId224" Type="http://schemas.openxmlformats.org/officeDocument/2006/relationships/image" Target="../media/image1526.png"/><Relationship Id="rId223" Type="http://schemas.openxmlformats.org/officeDocument/2006/relationships/customXml" Target="../ink/ink1692.xml"/><Relationship Id="rId222" Type="http://schemas.openxmlformats.org/officeDocument/2006/relationships/image" Target="../media/image1525.png"/><Relationship Id="rId221" Type="http://schemas.openxmlformats.org/officeDocument/2006/relationships/customXml" Target="../ink/ink1691.xml"/><Relationship Id="rId220" Type="http://schemas.openxmlformats.org/officeDocument/2006/relationships/image" Target="../media/image1524.png"/><Relationship Id="rId22" Type="http://schemas.openxmlformats.org/officeDocument/2006/relationships/image" Target="../media/image1551.png"/><Relationship Id="rId219" Type="http://schemas.openxmlformats.org/officeDocument/2006/relationships/customXml" Target="../ink/ink1690.xml"/><Relationship Id="rId218" Type="http://schemas.openxmlformats.org/officeDocument/2006/relationships/image" Target="../media/image1647.png"/><Relationship Id="rId217" Type="http://schemas.openxmlformats.org/officeDocument/2006/relationships/customXml" Target="../ink/ink1689.xml"/><Relationship Id="rId216" Type="http://schemas.openxmlformats.org/officeDocument/2006/relationships/image" Target="../media/image1646.png"/><Relationship Id="rId215" Type="http://schemas.openxmlformats.org/officeDocument/2006/relationships/customXml" Target="../ink/ink1688.xml"/><Relationship Id="rId214" Type="http://schemas.openxmlformats.org/officeDocument/2006/relationships/image" Target="../media/image1645.png"/><Relationship Id="rId213" Type="http://schemas.openxmlformats.org/officeDocument/2006/relationships/customXml" Target="../ink/ink1687.xml"/><Relationship Id="rId212" Type="http://schemas.openxmlformats.org/officeDocument/2006/relationships/image" Target="../media/image1644.png"/><Relationship Id="rId211" Type="http://schemas.openxmlformats.org/officeDocument/2006/relationships/customXml" Target="../ink/ink1686.xml"/><Relationship Id="rId210" Type="http://schemas.openxmlformats.org/officeDocument/2006/relationships/image" Target="../media/image1643.png"/><Relationship Id="rId21" Type="http://schemas.openxmlformats.org/officeDocument/2006/relationships/customXml" Target="../ink/ink1591.xml"/><Relationship Id="rId209" Type="http://schemas.openxmlformats.org/officeDocument/2006/relationships/customXml" Target="../ink/ink1685.xml"/><Relationship Id="rId208" Type="http://schemas.openxmlformats.org/officeDocument/2006/relationships/image" Target="../media/image1642.png"/><Relationship Id="rId207" Type="http://schemas.openxmlformats.org/officeDocument/2006/relationships/customXml" Target="../ink/ink1684.xml"/><Relationship Id="rId206" Type="http://schemas.openxmlformats.org/officeDocument/2006/relationships/image" Target="../media/image1641.png"/><Relationship Id="rId205" Type="http://schemas.openxmlformats.org/officeDocument/2006/relationships/customXml" Target="../ink/ink1683.xml"/><Relationship Id="rId204" Type="http://schemas.openxmlformats.org/officeDocument/2006/relationships/image" Target="../media/image1640.png"/><Relationship Id="rId203" Type="http://schemas.openxmlformats.org/officeDocument/2006/relationships/customXml" Target="../ink/ink1682.xml"/><Relationship Id="rId202" Type="http://schemas.openxmlformats.org/officeDocument/2006/relationships/image" Target="../media/image1639.png"/><Relationship Id="rId201" Type="http://schemas.openxmlformats.org/officeDocument/2006/relationships/customXml" Target="../ink/ink1681.xml"/><Relationship Id="rId200" Type="http://schemas.openxmlformats.org/officeDocument/2006/relationships/image" Target="../media/image1638.png"/><Relationship Id="rId20" Type="http://schemas.openxmlformats.org/officeDocument/2006/relationships/image" Target="../media/image1550.png"/><Relationship Id="rId2" Type="http://schemas.openxmlformats.org/officeDocument/2006/relationships/image" Target="../media/image1445.png"/><Relationship Id="rId199" Type="http://schemas.openxmlformats.org/officeDocument/2006/relationships/customXml" Target="../ink/ink1680.xml"/><Relationship Id="rId198" Type="http://schemas.openxmlformats.org/officeDocument/2006/relationships/image" Target="../media/image1637.png"/><Relationship Id="rId197" Type="http://schemas.openxmlformats.org/officeDocument/2006/relationships/customXml" Target="../ink/ink1679.xml"/><Relationship Id="rId196" Type="http://schemas.openxmlformats.org/officeDocument/2006/relationships/image" Target="../media/image1636.png"/><Relationship Id="rId195" Type="http://schemas.openxmlformats.org/officeDocument/2006/relationships/customXml" Target="../ink/ink1678.xml"/><Relationship Id="rId194" Type="http://schemas.openxmlformats.org/officeDocument/2006/relationships/image" Target="../media/image1635.png"/><Relationship Id="rId193" Type="http://schemas.openxmlformats.org/officeDocument/2006/relationships/customXml" Target="../ink/ink1677.xml"/><Relationship Id="rId192" Type="http://schemas.openxmlformats.org/officeDocument/2006/relationships/image" Target="../media/image1634.png"/><Relationship Id="rId191" Type="http://schemas.openxmlformats.org/officeDocument/2006/relationships/customXml" Target="../ink/ink1676.xml"/><Relationship Id="rId190" Type="http://schemas.openxmlformats.org/officeDocument/2006/relationships/image" Target="../media/image1633.png"/><Relationship Id="rId19" Type="http://schemas.openxmlformats.org/officeDocument/2006/relationships/customXml" Target="../ink/ink1590.xml"/><Relationship Id="rId189" Type="http://schemas.openxmlformats.org/officeDocument/2006/relationships/customXml" Target="../ink/ink1675.xml"/><Relationship Id="rId188" Type="http://schemas.openxmlformats.org/officeDocument/2006/relationships/image" Target="../media/image1632.png"/><Relationship Id="rId187" Type="http://schemas.openxmlformats.org/officeDocument/2006/relationships/customXml" Target="../ink/ink1674.xml"/><Relationship Id="rId186" Type="http://schemas.openxmlformats.org/officeDocument/2006/relationships/image" Target="../media/image1631.png"/><Relationship Id="rId185" Type="http://schemas.openxmlformats.org/officeDocument/2006/relationships/customXml" Target="../ink/ink1673.xml"/><Relationship Id="rId184" Type="http://schemas.openxmlformats.org/officeDocument/2006/relationships/image" Target="../media/image1630.png"/><Relationship Id="rId183" Type="http://schemas.openxmlformats.org/officeDocument/2006/relationships/customXml" Target="../ink/ink1672.xml"/><Relationship Id="rId182" Type="http://schemas.openxmlformats.org/officeDocument/2006/relationships/image" Target="../media/image1629.png"/><Relationship Id="rId181" Type="http://schemas.openxmlformats.org/officeDocument/2006/relationships/customXml" Target="../ink/ink1671.xml"/><Relationship Id="rId180" Type="http://schemas.openxmlformats.org/officeDocument/2006/relationships/image" Target="../media/image1628.png"/><Relationship Id="rId18" Type="http://schemas.openxmlformats.org/officeDocument/2006/relationships/image" Target="../media/image1549.png"/><Relationship Id="rId179" Type="http://schemas.openxmlformats.org/officeDocument/2006/relationships/customXml" Target="../ink/ink1670.xml"/><Relationship Id="rId178" Type="http://schemas.openxmlformats.org/officeDocument/2006/relationships/image" Target="../media/image1627.png"/><Relationship Id="rId177" Type="http://schemas.openxmlformats.org/officeDocument/2006/relationships/customXml" Target="../ink/ink1669.xml"/><Relationship Id="rId176" Type="http://schemas.openxmlformats.org/officeDocument/2006/relationships/image" Target="../media/image1626.png"/><Relationship Id="rId175" Type="http://schemas.openxmlformats.org/officeDocument/2006/relationships/customXml" Target="../ink/ink1668.xml"/><Relationship Id="rId174" Type="http://schemas.openxmlformats.org/officeDocument/2006/relationships/image" Target="../media/image1625.png"/><Relationship Id="rId173" Type="http://schemas.openxmlformats.org/officeDocument/2006/relationships/customXml" Target="../ink/ink1667.xml"/><Relationship Id="rId172" Type="http://schemas.openxmlformats.org/officeDocument/2006/relationships/image" Target="../media/image1624.png"/><Relationship Id="rId171" Type="http://schemas.openxmlformats.org/officeDocument/2006/relationships/customXml" Target="../ink/ink1666.xml"/><Relationship Id="rId170" Type="http://schemas.openxmlformats.org/officeDocument/2006/relationships/image" Target="../media/image1623.png"/><Relationship Id="rId17" Type="http://schemas.openxmlformats.org/officeDocument/2006/relationships/customXml" Target="../ink/ink1589.xml"/><Relationship Id="rId169" Type="http://schemas.openxmlformats.org/officeDocument/2006/relationships/customXml" Target="../ink/ink1665.xml"/><Relationship Id="rId168" Type="http://schemas.openxmlformats.org/officeDocument/2006/relationships/image" Target="../media/image1622.png"/><Relationship Id="rId167" Type="http://schemas.openxmlformats.org/officeDocument/2006/relationships/customXml" Target="../ink/ink1664.xml"/><Relationship Id="rId166" Type="http://schemas.openxmlformats.org/officeDocument/2006/relationships/image" Target="../media/image1621.png"/><Relationship Id="rId165" Type="http://schemas.openxmlformats.org/officeDocument/2006/relationships/customXml" Target="../ink/ink1663.xml"/><Relationship Id="rId164" Type="http://schemas.openxmlformats.org/officeDocument/2006/relationships/image" Target="../media/image1620.png"/><Relationship Id="rId163" Type="http://schemas.openxmlformats.org/officeDocument/2006/relationships/customXml" Target="../ink/ink1662.xml"/><Relationship Id="rId162" Type="http://schemas.openxmlformats.org/officeDocument/2006/relationships/image" Target="../media/image1619.png"/><Relationship Id="rId161" Type="http://schemas.openxmlformats.org/officeDocument/2006/relationships/customXml" Target="../ink/ink1661.xml"/><Relationship Id="rId160" Type="http://schemas.openxmlformats.org/officeDocument/2006/relationships/image" Target="../media/image1618.png"/><Relationship Id="rId16" Type="http://schemas.openxmlformats.org/officeDocument/2006/relationships/image" Target="../media/image1548.png"/><Relationship Id="rId159" Type="http://schemas.openxmlformats.org/officeDocument/2006/relationships/customXml" Target="../ink/ink1660.xml"/><Relationship Id="rId158" Type="http://schemas.openxmlformats.org/officeDocument/2006/relationships/image" Target="../media/image1617.png"/><Relationship Id="rId157" Type="http://schemas.openxmlformats.org/officeDocument/2006/relationships/customXml" Target="../ink/ink1659.xml"/><Relationship Id="rId156" Type="http://schemas.openxmlformats.org/officeDocument/2006/relationships/image" Target="../media/image1616.png"/><Relationship Id="rId155" Type="http://schemas.openxmlformats.org/officeDocument/2006/relationships/customXml" Target="../ink/ink1658.xml"/><Relationship Id="rId154" Type="http://schemas.openxmlformats.org/officeDocument/2006/relationships/image" Target="../media/image1615.png"/><Relationship Id="rId153" Type="http://schemas.openxmlformats.org/officeDocument/2006/relationships/customXml" Target="../ink/ink1657.xml"/><Relationship Id="rId152" Type="http://schemas.openxmlformats.org/officeDocument/2006/relationships/image" Target="../media/image1614.png"/><Relationship Id="rId151" Type="http://schemas.openxmlformats.org/officeDocument/2006/relationships/customXml" Target="../ink/ink1656.xml"/><Relationship Id="rId150" Type="http://schemas.openxmlformats.org/officeDocument/2006/relationships/image" Target="../media/image1613.png"/><Relationship Id="rId15" Type="http://schemas.openxmlformats.org/officeDocument/2006/relationships/customXml" Target="../ink/ink1588.xml"/><Relationship Id="rId149" Type="http://schemas.openxmlformats.org/officeDocument/2006/relationships/customXml" Target="../ink/ink1655.xml"/><Relationship Id="rId148" Type="http://schemas.openxmlformats.org/officeDocument/2006/relationships/image" Target="../media/image1612.png"/><Relationship Id="rId147" Type="http://schemas.openxmlformats.org/officeDocument/2006/relationships/customXml" Target="../ink/ink1654.xml"/><Relationship Id="rId146" Type="http://schemas.openxmlformats.org/officeDocument/2006/relationships/image" Target="../media/image1611.png"/><Relationship Id="rId145" Type="http://schemas.openxmlformats.org/officeDocument/2006/relationships/customXml" Target="../ink/ink1653.xml"/><Relationship Id="rId144" Type="http://schemas.openxmlformats.org/officeDocument/2006/relationships/image" Target="../media/image1610.png"/><Relationship Id="rId143" Type="http://schemas.openxmlformats.org/officeDocument/2006/relationships/customXml" Target="../ink/ink1652.xml"/><Relationship Id="rId142" Type="http://schemas.openxmlformats.org/officeDocument/2006/relationships/image" Target="../media/image1609.png"/><Relationship Id="rId141" Type="http://schemas.openxmlformats.org/officeDocument/2006/relationships/customXml" Target="../ink/ink1651.xml"/><Relationship Id="rId140" Type="http://schemas.openxmlformats.org/officeDocument/2006/relationships/image" Target="../media/image1608.png"/><Relationship Id="rId14" Type="http://schemas.openxmlformats.org/officeDocument/2006/relationships/image" Target="../media/image1547.png"/><Relationship Id="rId139" Type="http://schemas.openxmlformats.org/officeDocument/2006/relationships/customXml" Target="../ink/ink1650.xml"/><Relationship Id="rId138" Type="http://schemas.openxmlformats.org/officeDocument/2006/relationships/image" Target="../media/image1607.png"/><Relationship Id="rId137" Type="http://schemas.openxmlformats.org/officeDocument/2006/relationships/customXml" Target="../ink/ink1649.xml"/><Relationship Id="rId136" Type="http://schemas.openxmlformats.org/officeDocument/2006/relationships/image" Target="../media/image1606.png"/><Relationship Id="rId135" Type="http://schemas.openxmlformats.org/officeDocument/2006/relationships/customXml" Target="../ink/ink1648.xml"/><Relationship Id="rId134" Type="http://schemas.openxmlformats.org/officeDocument/2006/relationships/image" Target="../media/image1605.png"/><Relationship Id="rId133" Type="http://schemas.openxmlformats.org/officeDocument/2006/relationships/customXml" Target="../ink/ink1647.xml"/><Relationship Id="rId132" Type="http://schemas.openxmlformats.org/officeDocument/2006/relationships/image" Target="../media/image1604.png"/><Relationship Id="rId131" Type="http://schemas.openxmlformats.org/officeDocument/2006/relationships/customXml" Target="../ink/ink1646.xml"/><Relationship Id="rId130" Type="http://schemas.openxmlformats.org/officeDocument/2006/relationships/image" Target="../media/image1603.png"/><Relationship Id="rId13" Type="http://schemas.openxmlformats.org/officeDocument/2006/relationships/customXml" Target="../ink/ink1587.xml"/><Relationship Id="rId129" Type="http://schemas.openxmlformats.org/officeDocument/2006/relationships/customXml" Target="../ink/ink1645.xml"/><Relationship Id="rId128" Type="http://schemas.openxmlformats.org/officeDocument/2006/relationships/image" Target="../media/image1602.png"/><Relationship Id="rId127" Type="http://schemas.openxmlformats.org/officeDocument/2006/relationships/customXml" Target="../ink/ink1644.xml"/><Relationship Id="rId126" Type="http://schemas.openxmlformats.org/officeDocument/2006/relationships/image" Target="../media/image1601.png"/><Relationship Id="rId125" Type="http://schemas.openxmlformats.org/officeDocument/2006/relationships/customXml" Target="../ink/ink1643.xml"/><Relationship Id="rId124" Type="http://schemas.openxmlformats.org/officeDocument/2006/relationships/image" Target="../media/image1600.png"/><Relationship Id="rId123" Type="http://schemas.openxmlformats.org/officeDocument/2006/relationships/customXml" Target="../ink/ink1642.xml"/><Relationship Id="rId122" Type="http://schemas.openxmlformats.org/officeDocument/2006/relationships/image" Target="../media/image1599.png"/><Relationship Id="rId121" Type="http://schemas.openxmlformats.org/officeDocument/2006/relationships/customXml" Target="../ink/ink1641.xml"/><Relationship Id="rId120" Type="http://schemas.openxmlformats.org/officeDocument/2006/relationships/image" Target="../media/image1522.png"/><Relationship Id="rId12" Type="http://schemas.openxmlformats.org/officeDocument/2006/relationships/image" Target="../media/image1546.png"/><Relationship Id="rId119" Type="http://schemas.openxmlformats.org/officeDocument/2006/relationships/customXml" Target="../ink/ink1640.xml"/><Relationship Id="rId118" Type="http://schemas.openxmlformats.org/officeDocument/2006/relationships/image" Target="../media/image1598.png"/><Relationship Id="rId117" Type="http://schemas.openxmlformats.org/officeDocument/2006/relationships/customXml" Target="../ink/ink1639.xml"/><Relationship Id="rId116" Type="http://schemas.openxmlformats.org/officeDocument/2006/relationships/image" Target="../media/image1597.png"/><Relationship Id="rId115" Type="http://schemas.openxmlformats.org/officeDocument/2006/relationships/customXml" Target="../ink/ink1638.xml"/><Relationship Id="rId114" Type="http://schemas.openxmlformats.org/officeDocument/2006/relationships/image" Target="../media/image1596.png"/><Relationship Id="rId113" Type="http://schemas.openxmlformats.org/officeDocument/2006/relationships/customXml" Target="../ink/ink1637.xml"/><Relationship Id="rId112" Type="http://schemas.openxmlformats.org/officeDocument/2006/relationships/image" Target="../media/image1595.png"/><Relationship Id="rId111" Type="http://schemas.openxmlformats.org/officeDocument/2006/relationships/customXml" Target="../ink/ink1636.xml"/><Relationship Id="rId110" Type="http://schemas.openxmlformats.org/officeDocument/2006/relationships/image" Target="../media/image1594.png"/><Relationship Id="rId11" Type="http://schemas.openxmlformats.org/officeDocument/2006/relationships/customXml" Target="../ink/ink1586.xml"/><Relationship Id="rId109" Type="http://schemas.openxmlformats.org/officeDocument/2006/relationships/customXml" Target="../ink/ink1635.xml"/><Relationship Id="rId108" Type="http://schemas.openxmlformats.org/officeDocument/2006/relationships/image" Target="../media/image1593.png"/><Relationship Id="rId107" Type="http://schemas.openxmlformats.org/officeDocument/2006/relationships/customXml" Target="../ink/ink1634.xml"/><Relationship Id="rId106" Type="http://schemas.openxmlformats.org/officeDocument/2006/relationships/image" Target="../media/image1592.png"/><Relationship Id="rId105" Type="http://schemas.openxmlformats.org/officeDocument/2006/relationships/customXml" Target="../ink/ink1633.xml"/><Relationship Id="rId104" Type="http://schemas.openxmlformats.org/officeDocument/2006/relationships/image" Target="../media/image1591.png"/><Relationship Id="rId103" Type="http://schemas.openxmlformats.org/officeDocument/2006/relationships/customXml" Target="../ink/ink1632.xml"/><Relationship Id="rId102" Type="http://schemas.openxmlformats.org/officeDocument/2006/relationships/image" Target="../media/image1590.png"/><Relationship Id="rId101" Type="http://schemas.openxmlformats.org/officeDocument/2006/relationships/customXml" Target="../ink/ink1631.xml"/><Relationship Id="rId100" Type="http://schemas.openxmlformats.org/officeDocument/2006/relationships/image" Target="../media/image1589.png"/><Relationship Id="rId10" Type="http://schemas.openxmlformats.org/officeDocument/2006/relationships/image" Target="../media/image1520.png"/><Relationship Id="rId1" Type="http://schemas.openxmlformats.org/officeDocument/2006/relationships/image" Target="../media/image1517.png"/></Relationships>
</file>

<file path=ppt/slides/_rels/slide19.xml.rels><?xml version="1.0" encoding="UTF-8" standalone="yes"?>
<Relationships xmlns="http://schemas.openxmlformats.org/package/2006/relationships"><Relationship Id="rId9" Type="http://schemas.openxmlformats.org/officeDocument/2006/relationships/image" Target="../media/image1680.png"/><Relationship Id="rId8" Type="http://schemas.openxmlformats.org/officeDocument/2006/relationships/customXml" Target="../ink/ink1741.xml"/><Relationship Id="rId7" Type="http://schemas.openxmlformats.org/officeDocument/2006/relationships/image" Target="../media/image1679.png"/><Relationship Id="rId6" Type="http://schemas.openxmlformats.org/officeDocument/2006/relationships/customXml" Target="../ink/ink1740.xml"/><Relationship Id="rId5" Type="http://schemas.openxmlformats.org/officeDocument/2006/relationships/image" Target="../media/image1678.png"/><Relationship Id="rId4" Type="http://schemas.openxmlformats.org/officeDocument/2006/relationships/customXml" Target="../ink/ink1739.xml"/><Relationship Id="rId36" Type="http://schemas.openxmlformats.org/officeDocument/2006/relationships/slideLayout" Target="../slideLayouts/slideLayout2.xml"/><Relationship Id="rId35" Type="http://schemas.openxmlformats.org/officeDocument/2006/relationships/image" Target="../media/image1693.png"/><Relationship Id="rId34" Type="http://schemas.openxmlformats.org/officeDocument/2006/relationships/customXml" Target="../ink/ink1754.xml"/><Relationship Id="rId33" Type="http://schemas.openxmlformats.org/officeDocument/2006/relationships/image" Target="../media/image1692.png"/><Relationship Id="rId32" Type="http://schemas.openxmlformats.org/officeDocument/2006/relationships/customXml" Target="../ink/ink1753.xml"/><Relationship Id="rId31" Type="http://schemas.openxmlformats.org/officeDocument/2006/relationships/image" Target="../media/image1691.png"/><Relationship Id="rId30" Type="http://schemas.openxmlformats.org/officeDocument/2006/relationships/customXml" Target="../ink/ink1752.xml"/><Relationship Id="rId3" Type="http://schemas.openxmlformats.org/officeDocument/2006/relationships/image" Target="../media/image1677.png"/><Relationship Id="rId29" Type="http://schemas.openxmlformats.org/officeDocument/2006/relationships/image" Target="../media/image1690.png"/><Relationship Id="rId28" Type="http://schemas.openxmlformats.org/officeDocument/2006/relationships/customXml" Target="../ink/ink1751.xml"/><Relationship Id="rId27" Type="http://schemas.openxmlformats.org/officeDocument/2006/relationships/image" Target="../media/image1689.png"/><Relationship Id="rId26" Type="http://schemas.openxmlformats.org/officeDocument/2006/relationships/customXml" Target="../ink/ink1750.xml"/><Relationship Id="rId25" Type="http://schemas.openxmlformats.org/officeDocument/2006/relationships/image" Target="../media/image1688.png"/><Relationship Id="rId24" Type="http://schemas.openxmlformats.org/officeDocument/2006/relationships/customXml" Target="../ink/ink1749.xml"/><Relationship Id="rId23" Type="http://schemas.openxmlformats.org/officeDocument/2006/relationships/image" Target="../media/image1687.png"/><Relationship Id="rId22" Type="http://schemas.openxmlformats.org/officeDocument/2006/relationships/customXml" Target="../ink/ink1748.xml"/><Relationship Id="rId21" Type="http://schemas.openxmlformats.org/officeDocument/2006/relationships/image" Target="../media/image1686.png"/><Relationship Id="rId20" Type="http://schemas.openxmlformats.org/officeDocument/2006/relationships/customXml" Target="../ink/ink1747.xml"/><Relationship Id="rId2" Type="http://schemas.openxmlformats.org/officeDocument/2006/relationships/customXml" Target="../ink/ink1738.xml"/><Relationship Id="rId19" Type="http://schemas.openxmlformats.org/officeDocument/2006/relationships/image" Target="../media/image1685.png"/><Relationship Id="rId18" Type="http://schemas.openxmlformats.org/officeDocument/2006/relationships/customXml" Target="../ink/ink1746.xml"/><Relationship Id="rId17" Type="http://schemas.openxmlformats.org/officeDocument/2006/relationships/image" Target="../media/image1684.png"/><Relationship Id="rId16" Type="http://schemas.openxmlformats.org/officeDocument/2006/relationships/customXml" Target="../ink/ink1745.xml"/><Relationship Id="rId15" Type="http://schemas.openxmlformats.org/officeDocument/2006/relationships/image" Target="../media/image1683.png"/><Relationship Id="rId14" Type="http://schemas.openxmlformats.org/officeDocument/2006/relationships/customXml" Target="../ink/ink1744.xml"/><Relationship Id="rId13" Type="http://schemas.openxmlformats.org/officeDocument/2006/relationships/image" Target="../media/image1682.png"/><Relationship Id="rId12" Type="http://schemas.openxmlformats.org/officeDocument/2006/relationships/customXml" Target="../ink/ink1743.xml"/><Relationship Id="rId11" Type="http://schemas.openxmlformats.org/officeDocument/2006/relationships/image" Target="../media/image1681.png"/><Relationship Id="rId10" Type="http://schemas.openxmlformats.org/officeDocument/2006/relationships/customXml" Target="../ink/ink1742.xml"/><Relationship Id="rId1" Type="http://schemas.openxmlformats.org/officeDocument/2006/relationships/image" Target="../media/image1676.png"/></Relationships>
</file>

<file path=ppt/slides/_rels/slide2.xml.rels><?xml version="1.0" encoding="UTF-8" standalone="yes"?>
<Relationships xmlns="http://schemas.openxmlformats.org/package/2006/relationships"><Relationship Id="rId99" Type="http://schemas.openxmlformats.org/officeDocument/2006/relationships/image" Target="../media/image51.png"/><Relationship Id="rId98" Type="http://schemas.openxmlformats.org/officeDocument/2006/relationships/customXml" Target="../ink/ink49.xml"/><Relationship Id="rId97" Type="http://schemas.openxmlformats.org/officeDocument/2006/relationships/image" Target="../media/image50.png"/><Relationship Id="rId96" Type="http://schemas.openxmlformats.org/officeDocument/2006/relationships/customXml" Target="../ink/ink48.xml"/><Relationship Id="rId95" Type="http://schemas.openxmlformats.org/officeDocument/2006/relationships/image" Target="../media/image49.png"/><Relationship Id="rId94" Type="http://schemas.openxmlformats.org/officeDocument/2006/relationships/customXml" Target="../ink/ink47.xml"/><Relationship Id="rId93" Type="http://schemas.openxmlformats.org/officeDocument/2006/relationships/image" Target="../media/image48.png"/><Relationship Id="rId92" Type="http://schemas.openxmlformats.org/officeDocument/2006/relationships/customXml" Target="../ink/ink46.xml"/><Relationship Id="rId91" Type="http://schemas.openxmlformats.org/officeDocument/2006/relationships/image" Target="../media/image47.png"/><Relationship Id="rId90" Type="http://schemas.openxmlformats.org/officeDocument/2006/relationships/customXml" Target="../ink/ink45.xml"/><Relationship Id="rId9" Type="http://schemas.openxmlformats.org/officeDocument/2006/relationships/image" Target="../media/image6.png"/><Relationship Id="rId89" Type="http://schemas.openxmlformats.org/officeDocument/2006/relationships/image" Target="../media/image46.png"/><Relationship Id="rId88" Type="http://schemas.openxmlformats.org/officeDocument/2006/relationships/customXml" Target="../ink/ink44.xml"/><Relationship Id="rId87" Type="http://schemas.openxmlformats.org/officeDocument/2006/relationships/image" Target="../media/image45.png"/><Relationship Id="rId86" Type="http://schemas.openxmlformats.org/officeDocument/2006/relationships/customXml" Target="../ink/ink43.xml"/><Relationship Id="rId85" Type="http://schemas.openxmlformats.org/officeDocument/2006/relationships/image" Target="../media/image44.png"/><Relationship Id="rId84" Type="http://schemas.openxmlformats.org/officeDocument/2006/relationships/customXml" Target="../ink/ink42.xml"/><Relationship Id="rId83" Type="http://schemas.openxmlformats.org/officeDocument/2006/relationships/image" Target="../media/image43.png"/><Relationship Id="rId82" Type="http://schemas.openxmlformats.org/officeDocument/2006/relationships/customXml" Target="../ink/ink41.xml"/><Relationship Id="rId81" Type="http://schemas.openxmlformats.org/officeDocument/2006/relationships/image" Target="../media/image42.png"/><Relationship Id="rId80" Type="http://schemas.openxmlformats.org/officeDocument/2006/relationships/customXml" Target="../ink/ink40.xml"/><Relationship Id="rId8" Type="http://schemas.openxmlformats.org/officeDocument/2006/relationships/customXml" Target="../ink/ink4.xml"/><Relationship Id="rId79" Type="http://schemas.openxmlformats.org/officeDocument/2006/relationships/image" Target="../media/image41.png"/><Relationship Id="rId78" Type="http://schemas.openxmlformats.org/officeDocument/2006/relationships/customXml" Target="../ink/ink39.xml"/><Relationship Id="rId77" Type="http://schemas.openxmlformats.org/officeDocument/2006/relationships/image" Target="../media/image40.png"/><Relationship Id="rId76" Type="http://schemas.openxmlformats.org/officeDocument/2006/relationships/customXml" Target="../ink/ink38.xml"/><Relationship Id="rId75" Type="http://schemas.openxmlformats.org/officeDocument/2006/relationships/image" Target="../media/image39.png"/><Relationship Id="rId74" Type="http://schemas.openxmlformats.org/officeDocument/2006/relationships/customXml" Target="../ink/ink37.xml"/><Relationship Id="rId73" Type="http://schemas.openxmlformats.org/officeDocument/2006/relationships/image" Target="../media/image38.png"/><Relationship Id="rId72" Type="http://schemas.openxmlformats.org/officeDocument/2006/relationships/customXml" Target="../ink/ink36.xml"/><Relationship Id="rId71" Type="http://schemas.openxmlformats.org/officeDocument/2006/relationships/image" Target="../media/image37.png"/><Relationship Id="rId70" Type="http://schemas.openxmlformats.org/officeDocument/2006/relationships/customXml" Target="../ink/ink35.xml"/><Relationship Id="rId7" Type="http://schemas.openxmlformats.org/officeDocument/2006/relationships/image" Target="../media/image5.png"/><Relationship Id="rId69" Type="http://schemas.openxmlformats.org/officeDocument/2006/relationships/image" Target="../media/image36.png"/><Relationship Id="rId68" Type="http://schemas.openxmlformats.org/officeDocument/2006/relationships/customXml" Target="../ink/ink34.xml"/><Relationship Id="rId67" Type="http://schemas.openxmlformats.org/officeDocument/2006/relationships/image" Target="../media/image35.png"/><Relationship Id="rId66" Type="http://schemas.openxmlformats.org/officeDocument/2006/relationships/customXml" Target="../ink/ink33.xml"/><Relationship Id="rId65" Type="http://schemas.openxmlformats.org/officeDocument/2006/relationships/image" Target="../media/image34.png"/><Relationship Id="rId64" Type="http://schemas.openxmlformats.org/officeDocument/2006/relationships/customXml" Target="../ink/ink32.xml"/><Relationship Id="rId63" Type="http://schemas.openxmlformats.org/officeDocument/2006/relationships/image" Target="../media/image33.png"/><Relationship Id="rId62" Type="http://schemas.openxmlformats.org/officeDocument/2006/relationships/customXml" Target="../ink/ink31.xml"/><Relationship Id="rId61" Type="http://schemas.openxmlformats.org/officeDocument/2006/relationships/image" Target="../media/image32.png"/><Relationship Id="rId60" Type="http://schemas.openxmlformats.org/officeDocument/2006/relationships/customXml" Target="../ink/ink30.xml"/><Relationship Id="rId6" Type="http://schemas.openxmlformats.org/officeDocument/2006/relationships/customXml" Target="../ink/ink3.xml"/><Relationship Id="rId59" Type="http://schemas.openxmlformats.org/officeDocument/2006/relationships/image" Target="../media/image31.png"/><Relationship Id="rId58" Type="http://schemas.openxmlformats.org/officeDocument/2006/relationships/customXml" Target="../ink/ink29.xml"/><Relationship Id="rId57" Type="http://schemas.openxmlformats.org/officeDocument/2006/relationships/image" Target="../media/image30.png"/><Relationship Id="rId56" Type="http://schemas.openxmlformats.org/officeDocument/2006/relationships/customXml" Target="../ink/ink28.xml"/><Relationship Id="rId55" Type="http://schemas.openxmlformats.org/officeDocument/2006/relationships/image" Target="../media/image29.png"/><Relationship Id="rId54" Type="http://schemas.openxmlformats.org/officeDocument/2006/relationships/customXml" Target="../ink/ink27.xml"/><Relationship Id="rId53" Type="http://schemas.openxmlformats.org/officeDocument/2006/relationships/image" Target="../media/image28.png"/><Relationship Id="rId52" Type="http://schemas.openxmlformats.org/officeDocument/2006/relationships/customXml" Target="../ink/ink26.xml"/><Relationship Id="rId51" Type="http://schemas.openxmlformats.org/officeDocument/2006/relationships/image" Target="../media/image27.png"/><Relationship Id="rId50" Type="http://schemas.openxmlformats.org/officeDocument/2006/relationships/customXml" Target="../ink/ink25.xml"/><Relationship Id="rId5" Type="http://schemas.openxmlformats.org/officeDocument/2006/relationships/image" Target="../media/image4.png"/><Relationship Id="rId49" Type="http://schemas.openxmlformats.org/officeDocument/2006/relationships/image" Target="../media/image26.png"/><Relationship Id="rId48" Type="http://schemas.openxmlformats.org/officeDocument/2006/relationships/customXml" Target="../ink/ink24.xml"/><Relationship Id="rId47" Type="http://schemas.openxmlformats.org/officeDocument/2006/relationships/image" Target="../media/image25.png"/><Relationship Id="rId46" Type="http://schemas.openxmlformats.org/officeDocument/2006/relationships/customXml" Target="../ink/ink23.xml"/><Relationship Id="rId45" Type="http://schemas.openxmlformats.org/officeDocument/2006/relationships/image" Target="../media/image24.png"/><Relationship Id="rId44" Type="http://schemas.openxmlformats.org/officeDocument/2006/relationships/customXml" Target="../ink/ink22.xml"/><Relationship Id="rId43" Type="http://schemas.openxmlformats.org/officeDocument/2006/relationships/image" Target="../media/image23.png"/><Relationship Id="rId42" Type="http://schemas.openxmlformats.org/officeDocument/2006/relationships/customXml" Target="../ink/ink21.xml"/><Relationship Id="rId41" Type="http://schemas.openxmlformats.org/officeDocument/2006/relationships/image" Target="../media/image22.png"/><Relationship Id="rId40" Type="http://schemas.openxmlformats.org/officeDocument/2006/relationships/customXml" Target="../ink/ink20.xml"/><Relationship Id="rId4" Type="http://schemas.openxmlformats.org/officeDocument/2006/relationships/customXml" Target="../ink/ink2.xml"/><Relationship Id="rId39" Type="http://schemas.openxmlformats.org/officeDocument/2006/relationships/image" Target="../media/image21.png"/><Relationship Id="rId38" Type="http://schemas.openxmlformats.org/officeDocument/2006/relationships/customXml" Target="../ink/ink19.xml"/><Relationship Id="rId37" Type="http://schemas.openxmlformats.org/officeDocument/2006/relationships/image" Target="../media/image20.png"/><Relationship Id="rId36" Type="http://schemas.openxmlformats.org/officeDocument/2006/relationships/customXml" Target="../ink/ink18.xml"/><Relationship Id="rId35" Type="http://schemas.openxmlformats.org/officeDocument/2006/relationships/image" Target="../media/image19.png"/><Relationship Id="rId34" Type="http://schemas.openxmlformats.org/officeDocument/2006/relationships/customXml" Target="../ink/ink17.xml"/><Relationship Id="rId33" Type="http://schemas.openxmlformats.org/officeDocument/2006/relationships/image" Target="../media/image18.png"/><Relationship Id="rId32" Type="http://schemas.openxmlformats.org/officeDocument/2006/relationships/customXml" Target="../ink/ink16.xml"/><Relationship Id="rId31" Type="http://schemas.openxmlformats.org/officeDocument/2006/relationships/image" Target="../media/image17.png"/><Relationship Id="rId30" Type="http://schemas.openxmlformats.org/officeDocument/2006/relationships/customXml" Target="../ink/ink15.xml"/><Relationship Id="rId3" Type="http://schemas.openxmlformats.org/officeDocument/2006/relationships/image" Target="../media/image3.png"/><Relationship Id="rId29" Type="http://schemas.openxmlformats.org/officeDocument/2006/relationships/image" Target="../media/image16.png"/><Relationship Id="rId288" Type="http://schemas.openxmlformats.org/officeDocument/2006/relationships/slideLayout" Target="../slideLayouts/slideLayout2.xml"/><Relationship Id="rId287" Type="http://schemas.openxmlformats.org/officeDocument/2006/relationships/image" Target="../media/image145.png"/><Relationship Id="rId286" Type="http://schemas.openxmlformats.org/officeDocument/2006/relationships/customXml" Target="../ink/ink143.xml"/><Relationship Id="rId285" Type="http://schemas.openxmlformats.org/officeDocument/2006/relationships/image" Target="../media/image144.png"/><Relationship Id="rId284" Type="http://schemas.openxmlformats.org/officeDocument/2006/relationships/customXml" Target="../ink/ink142.xml"/><Relationship Id="rId283" Type="http://schemas.openxmlformats.org/officeDocument/2006/relationships/image" Target="../media/image143.png"/><Relationship Id="rId282" Type="http://schemas.openxmlformats.org/officeDocument/2006/relationships/customXml" Target="../ink/ink141.xml"/><Relationship Id="rId281" Type="http://schemas.openxmlformats.org/officeDocument/2006/relationships/image" Target="../media/image142.png"/><Relationship Id="rId280" Type="http://schemas.openxmlformats.org/officeDocument/2006/relationships/customXml" Target="../ink/ink140.xml"/><Relationship Id="rId28" Type="http://schemas.openxmlformats.org/officeDocument/2006/relationships/customXml" Target="../ink/ink14.xml"/><Relationship Id="rId279" Type="http://schemas.openxmlformats.org/officeDocument/2006/relationships/image" Target="../media/image141.png"/><Relationship Id="rId278" Type="http://schemas.openxmlformats.org/officeDocument/2006/relationships/customXml" Target="../ink/ink139.xml"/><Relationship Id="rId277" Type="http://schemas.openxmlformats.org/officeDocument/2006/relationships/image" Target="../media/image140.png"/><Relationship Id="rId276" Type="http://schemas.openxmlformats.org/officeDocument/2006/relationships/customXml" Target="../ink/ink138.xml"/><Relationship Id="rId275" Type="http://schemas.openxmlformats.org/officeDocument/2006/relationships/image" Target="../media/image139.png"/><Relationship Id="rId274" Type="http://schemas.openxmlformats.org/officeDocument/2006/relationships/customXml" Target="../ink/ink137.xml"/><Relationship Id="rId273" Type="http://schemas.openxmlformats.org/officeDocument/2006/relationships/image" Target="../media/image138.png"/><Relationship Id="rId272" Type="http://schemas.openxmlformats.org/officeDocument/2006/relationships/customXml" Target="../ink/ink136.xml"/><Relationship Id="rId271" Type="http://schemas.openxmlformats.org/officeDocument/2006/relationships/image" Target="../media/image137.png"/><Relationship Id="rId270" Type="http://schemas.openxmlformats.org/officeDocument/2006/relationships/customXml" Target="../ink/ink135.xml"/><Relationship Id="rId27" Type="http://schemas.openxmlformats.org/officeDocument/2006/relationships/image" Target="../media/image15.png"/><Relationship Id="rId269" Type="http://schemas.openxmlformats.org/officeDocument/2006/relationships/image" Target="../media/image136.png"/><Relationship Id="rId268" Type="http://schemas.openxmlformats.org/officeDocument/2006/relationships/customXml" Target="../ink/ink134.xml"/><Relationship Id="rId267" Type="http://schemas.openxmlformats.org/officeDocument/2006/relationships/image" Target="../media/image135.png"/><Relationship Id="rId266" Type="http://schemas.openxmlformats.org/officeDocument/2006/relationships/customXml" Target="../ink/ink133.xml"/><Relationship Id="rId265" Type="http://schemas.openxmlformats.org/officeDocument/2006/relationships/image" Target="../media/image134.png"/><Relationship Id="rId264" Type="http://schemas.openxmlformats.org/officeDocument/2006/relationships/customXml" Target="../ink/ink132.xml"/><Relationship Id="rId263" Type="http://schemas.openxmlformats.org/officeDocument/2006/relationships/image" Target="../media/image133.png"/><Relationship Id="rId262" Type="http://schemas.openxmlformats.org/officeDocument/2006/relationships/customXml" Target="../ink/ink131.xml"/><Relationship Id="rId261" Type="http://schemas.openxmlformats.org/officeDocument/2006/relationships/image" Target="../media/image132.png"/><Relationship Id="rId260" Type="http://schemas.openxmlformats.org/officeDocument/2006/relationships/customXml" Target="../ink/ink130.xml"/><Relationship Id="rId26" Type="http://schemas.openxmlformats.org/officeDocument/2006/relationships/customXml" Target="../ink/ink13.xml"/><Relationship Id="rId259" Type="http://schemas.openxmlformats.org/officeDocument/2006/relationships/image" Target="../media/image131.png"/><Relationship Id="rId258" Type="http://schemas.openxmlformats.org/officeDocument/2006/relationships/customXml" Target="../ink/ink129.xml"/><Relationship Id="rId257" Type="http://schemas.openxmlformats.org/officeDocument/2006/relationships/image" Target="../media/image130.png"/><Relationship Id="rId256" Type="http://schemas.openxmlformats.org/officeDocument/2006/relationships/customXml" Target="../ink/ink128.xml"/><Relationship Id="rId255" Type="http://schemas.openxmlformats.org/officeDocument/2006/relationships/image" Target="../media/image129.png"/><Relationship Id="rId254" Type="http://schemas.openxmlformats.org/officeDocument/2006/relationships/customXml" Target="../ink/ink127.xml"/><Relationship Id="rId253" Type="http://schemas.openxmlformats.org/officeDocument/2006/relationships/image" Target="../media/image128.png"/><Relationship Id="rId252" Type="http://schemas.openxmlformats.org/officeDocument/2006/relationships/customXml" Target="../ink/ink126.xml"/><Relationship Id="rId251" Type="http://schemas.openxmlformats.org/officeDocument/2006/relationships/image" Target="../media/image127.png"/><Relationship Id="rId250" Type="http://schemas.openxmlformats.org/officeDocument/2006/relationships/customXml" Target="../ink/ink125.xml"/><Relationship Id="rId25" Type="http://schemas.openxmlformats.org/officeDocument/2006/relationships/image" Target="../media/image14.png"/><Relationship Id="rId249" Type="http://schemas.openxmlformats.org/officeDocument/2006/relationships/image" Target="../media/image126.png"/><Relationship Id="rId248" Type="http://schemas.openxmlformats.org/officeDocument/2006/relationships/customXml" Target="../ink/ink124.xml"/><Relationship Id="rId247" Type="http://schemas.openxmlformats.org/officeDocument/2006/relationships/image" Target="../media/image125.png"/><Relationship Id="rId246" Type="http://schemas.openxmlformats.org/officeDocument/2006/relationships/customXml" Target="../ink/ink123.xml"/><Relationship Id="rId245" Type="http://schemas.openxmlformats.org/officeDocument/2006/relationships/image" Target="../media/image124.png"/><Relationship Id="rId244" Type="http://schemas.openxmlformats.org/officeDocument/2006/relationships/customXml" Target="../ink/ink122.xml"/><Relationship Id="rId243" Type="http://schemas.openxmlformats.org/officeDocument/2006/relationships/image" Target="../media/image123.png"/><Relationship Id="rId242" Type="http://schemas.openxmlformats.org/officeDocument/2006/relationships/customXml" Target="../ink/ink121.xml"/><Relationship Id="rId241" Type="http://schemas.openxmlformats.org/officeDocument/2006/relationships/image" Target="../media/image122.png"/><Relationship Id="rId240" Type="http://schemas.openxmlformats.org/officeDocument/2006/relationships/customXml" Target="../ink/ink120.xml"/><Relationship Id="rId24" Type="http://schemas.openxmlformats.org/officeDocument/2006/relationships/customXml" Target="../ink/ink12.xml"/><Relationship Id="rId239" Type="http://schemas.openxmlformats.org/officeDocument/2006/relationships/image" Target="../media/image121.png"/><Relationship Id="rId238" Type="http://schemas.openxmlformats.org/officeDocument/2006/relationships/customXml" Target="../ink/ink119.xml"/><Relationship Id="rId237" Type="http://schemas.openxmlformats.org/officeDocument/2006/relationships/image" Target="../media/image120.png"/><Relationship Id="rId236" Type="http://schemas.openxmlformats.org/officeDocument/2006/relationships/customXml" Target="../ink/ink118.xml"/><Relationship Id="rId235" Type="http://schemas.openxmlformats.org/officeDocument/2006/relationships/image" Target="../media/image119.png"/><Relationship Id="rId234" Type="http://schemas.openxmlformats.org/officeDocument/2006/relationships/customXml" Target="../ink/ink117.xml"/><Relationship Id="rId233" Type="http://schemas.openxmlformats.org/officeDocument/2006/relationships/image" Target="../media/image118.png"/><Relationship Id="rId232" Type="http://schemas.openxmlformats.org/officeDocument/2006/relationships/customXml" Target="../ink/ink116.xml"/><Relationship Id="rId231" Type="http://schemas.openxmlformats.org/officeDocument/2006/relationships/image" Target="../media/image117.png"/><Relationship Id="rId230" Type="http://schemas.openxmlformats.org/officeDocument/2006/relationships/customXml" Target="../ink/ink115.xml"/><Relationship Id="rId23" Type="http://schemas.openxmlformats.org/officeDocument/2006/relationships/image" Target="../media/image13.png"/><Relationship Id="rId229" Type="http://schemas.openxmlformats.org/officeDocument/2006/relationships/image" Target="../media/image116.png"/><Relationship Id="rId228" Type="http://schemas.openxmlformats.org/officeDocument/2006/relationships/customXml" Target="../ink/ink114.xml"/><Relationship Id="rId227" Type="http://schemas.openxmlformats.org/officeDocument/2006/relationships/image" Target="../media/image115.png"/><Relationship Id="rId226" Type="http://schemas.openxmlformats.org/officeDocument/2006/relationships/customXml" Target="../ink/ink113.xml"/><Relationship Id="rId225" Type="http://schemas.openxmlformats.org/officeDocument/2006/relationships/image" Target="../media/image114.png"/><Relationship Id="rId224" Type="http://schemas.openxmlformats.org/officeDocument/2006/relationships/customXml" Target="../ink/ink112.xml"/><Relationship Id="rId223" Type="http://schemas.openxmlformats.org/officeDocument/2006/relationships/image" Target="../media/image113.png"/><Relationship Id="rId222" Type="http://schemas.openxmlformats.org/officeDocument/2006/relationships/customXml" Target="../ink/ink111.xml"/><Relationship Id="rId221" Type="http://schemas.openxmlformats.org/officeDocument/2006/relationships/image" Target="../media/image112.png"/><Relationship Id="rId220" Type="http://schemas.openxmlformats.org/officeDocument/2006/relationships/customXml" Target="../ink/ink110.xml"/><Relationship Id="rId22" Type="http://schemas.openxmlformats.org/officeDocument/2006/relationships/customXml" Target="../ink/ink11.xml"/><Relationship Id="rId219" Type="http://schemas.openxmlformats.org/officeDocument/2006/relationships/image" Target="../media/image111.png"/><Relationship Id="rId218" Type="http://schemas.openxmlformats.org/officeDocument/2006/relationships/customXml" Target="../ink/ink109.xml"/><Relationship Id="rId217" Type="http://schemas.openxmlformats.org/officeDocument/2006/relationships/image" Target="../media/image110.png"/><Relationship Id="rId216" Type="http://schemas.openxmlformats.org/officeDocument/2006/relationships/customXml" Target="../ink/ink108.xml"/><Relationship Id="rId215" Type="http://schemas.openxmlformats.org/officeDocument/2006/relationships/image" Target="../media/image109.png"/><Relationship Id="rId214" Type="http://schemas.openxmlformats.org/officeDocument/2006/relationships/customXml" Target="../ink/ink107.xml"/><Relationship Id="rId213" Type="http://schemas.openxmlformats.org/officeDocument/2006/relationships/image" Target="../media/image108.png"/><Relationship Id="rId212" Type="http://schemas.openxmlformats.org/officeDocument/2006/relationships/customXml" Target="../ink/ink106.xml"/><Relationship Id="rId211" Type="http://schemas.openxmlformats.org/officeDocument/2006/relationships/image" Target="../media/image107.png"/><Relationship Id="rId210" Type="http://schemas.openxmlformats.org/officeDocument/2006/relationships/customXml" Target="../ink/ink105.xml"/><Relationship Id="rId21" Type="http://schemas.openxmlformats.org/officeDocument/2006/relationships/image" Target="../media/image12.png"/><Relationship Id="rId209" Type="http://schemas.openxmlformats.org/officeDocument/2006/relationships/image" Target="../media/image106.png"/><Relationship Id="rId208" Type="http://schemas.openxmlformats.org/officeDocument/2006/relationships/customXml" Target="../ink/ink104.xml"/><Relationship Id="rId207" Type="http://schemas.openxmlformats.org/officeDocument/2006/relationships/image" Target="../media/image105.png"/><Relationship Id="rId206" Type="http://schemas.openxmlformats.org/officeDocument/2006/relationships/customXml" Target="../ink/ink103.xml"/><Relationship Id="rId205" Type="http://schemas.openxmlformats.org/officeDocument/2006/relationships/image" Target="../media/image104.png"/><Relationship Id="rId204" Type="http://schemas.openxmlformats.org/officeDocument/2006/relationships/customXml" Target="../ink/ink102.xml"/><Relationship Id="rId203" Type="http://schemas.openxmlformats.org/officeDocument/2006/relationships/image" Target="../media/image103.png"/><Relationship Id="rId202" Type="http://schemas.openxmlformats.org/officeDocument/2006/relationships/customXml" Target="../ink/ink101.xml"/><Relationship Id="rId201" Type="http://schemas.openxmlformats.org/officeDocument/2006/relationships/image" Target="../media/image102.png"/><Relationship Id="rId200" Type="http://schemas.openxmlformats.org/officeDocument/2006/relationships/customXml" Target="../ink/ink100.xml"/><Relationship Id="rId20" Type="http://schemas.openxmlformats.org/officeDocument/2006/relationships/customXml" Target="../ink/ink10.xml"/><Relationship Id="rId2" Type="http://schemas.openxmlformats.org/officeDocument/2006/relationships/customXml" Target="../ink/ink1.xml"/><Relationship Id="rId199" Type="http://schemas.openxmlformats.org/officeDocument/2006/relationships/image" Target="../media/image101.png"/><Relationship Id="rId198" Type="http://schemas.openxmlformats.org/officeDocument/2006/relationships/customXml" Target="../ink/ink99.xml"/><Relationship Id="rId197" Type="http://schemas.openxmlformats.org/officeDocument/2006/relationships/image" Target="../media/image100.png"/><Relationship Id="rId196" Type="http://schemas.openxmlformats.org/officeDocument/2006/relationships/customXml" Target="../ink/ink98.xml"/><Relationship Id="rId195" Type="http://schemas.openxmlformats.org/officeDocument/2006/relationships/image" Target="../media/image99.png"/><Relationship Id="rId194" Type="http://schemas.openxmlformats.org/officeDocument/2006/relationships/customXml" Target="../ink/ink97.xml"/><Relationship Id="rId193" Type="http://schemas.openxmlformats.org/officeDocument/2006/relationships/image" Target="../media/image98.png"/><Relationship Id="rId192" Type="http://schemas.openxmlformats.org/officeDocument/2006/relationships/customXml" Target="../ink/ink96.xml"/><Relationship Id="rId191" Type="http://schemas.openxmlformats.org/officeDocument/2006/relationships/image" Target="../media/image97.png"/><Relationship Id="rId190" Type="http://schemas.openxmlformats.org/officeDocument/2006/relationships/customXml" Target="../ink/ink95.xml"/><Relationship Id="rId19" Type="http://schemas.openxmlformats.org/officeDocument/2006/relationships/image" Target="../media/image11.png"/><Relationship Id="rId189" Type="http://schemas.openxmlformats.org/officeDocument/2006/relationships/image" Target="../media/image96.png"/><Relationship Id="rId188" Type="http://schemas.openxmlformats.org/officeDocument/2006/relationships/customXml" Target="../ink/ink94.xml"/><Relationship Id="rId187" Type="http://schemas.openxmlformats.org/officeDocument/2006/relationships/image" Target="../media/image95.png"/><Relationship Id="rId186" Type="http://schemas.openxmlformats.org/officeDocument/2006/relationships/customXml" Target="../ink/ink93.xml"/><Relationship Id="rId185" Type="http://schemas.openxmlformats.org/officeDocument/2006/relationships/image" Target="../media/image94.png"/><Relationship Id="rId184" Type="http://schemas.openxmlformats.org/officeDocument/2006/relationships/customXml" Target="../ink/ink92.xml"/><Relationship Id="rId183" Type="http://schemas.openxmlformats.org/officeDocument/2006/relationships/image" Target="../media/image93.png"/><Relationship Id="rId182" Type="http://schemas.openxmlformats.org/officeDocument/2006/relationships/customXml" Target="../ink/ink91.xml"/><Relationship Id="rId181" Type="http://schemas.openxmlformats.org/officeDocument/2006/relationships/image" Target="../media/image92.png"/><Relationship Id="rId180" Type="http://schemas.openxmlformats.org/officeDocument/2006/relationships/customXml" Target="../ink/ink90.xml"/><Relationship Id="rId18" Type="http://schemas.openxmlformats.org/officeDocument/2006/relationships/customXml" Target="../ink/ink9.xml"/><Relationship Id="rId179" Type="http://schemas.openxmlformats.org/officeDocument/2006/relationships/image" Target="../media/image91.png"/><Relationship Id="rId178" Type="http://schemas.openxmlformats.org/officeDocument/2006/relationships/customXml" Target="../ink/ink89.xml"/><Relationship Id="rId177" Type="http://schemas.openxmlformats.org/officeDocument/2006/relationships/image" Target="../media/image90.png"/><Relationship Id="rId176" Type="http://schemas.openxmlformats.org/officeDocument/2006/relationships/customXml" Target="../ink/ink88.xml"/><Relationship Id="rId175" Type="http://schemas.openxmlformats.org/officeDocument/2006/relationships/image" Target="../media/image89.png"/><Relationship Id="rId174" Type="http://schemas.openxmlformats.org/officeDocument/2006/relationships/customXml" Target="../ink/ink87.xml"/><Relationship Id="rId173" Type="http://schemas.openxmlformats.org/officeDocument/2006/relationships/image" Target="../media/image88.png"/><Relationship Id="rId172" Type="http://schemas.openxmlformats.org/officeDocument/2006/relationships/customXml" Target="../ink/ink86.xml"/><Relationship Id="rId171" Type="http://schemas.openxmlformats.org/officeDocument/2006/relationships/image" Target="../media/image87.png"/><Relationship Id="rId170" Type="http://schemas.openxmlformats.org/officeDocument/2006/relationships/customXml" Target="../ink/ink85.xml"/><Relationship Id="rId17" Type="http://schemas.openxmlformats.org/officeDocument/2006/relationships/image" Target="../media/image10.png"/><Relationship Id="rId169" Type="http://schemas.openxmlformats.org/officeDocument/2006/relationships/image" Target="../media/image86.png"/><Relationship Id="rId168" Type="http://schemas.openxmlformats.org/officeDocument/2006/relationships/customXml" Target="../ink/ink84.xml"/><Relationship Id="rId167" Type="http://schemas.openxmlformats.org/officeDocument/2006/relationships/image" Target="../media/image85.png"/><Relationship Id="rId166" Type="http://schemas.openxmlformats.org/officeDocument/2006/relationships/customXml" Target="../ink/ink83.xml"/><Relationship Id="rId165" Type="http://schemas.openxmlformats.org/officeDocument/2006/relationships/image" Target="../media/image84.png"/><Relationship Id="rId164" Type="http://schemas.openxmlformats.org/officeDocument/2006/relationships/customXml" Target="../ink/ink82.xml"/><Relationship Id="rId163" Type="http://schemas.openxmlformats.org/officeDocument/2006/relationships/image" Target="../media/image83.png"/><Relationship Id="rId162" Type="http://schemas.openxmlformats.org/officeDocument/2006/relationships/customXml" Target="../ink/ink81.xml"/><Relationship Id="rId161" Type="http://schemas.openxmlformats.org/officeDocument/2006/relationships/image" Target="../media/image82.png"/><Relationship Id="rId160" Type="http://schemas.openxmlformats.org/officeDocument/2006/relationships/customXml" Target="../ink/ink80.xml"/><Relationship Id="rId16" Type="http://schemas.openxmlformats.org/officeDocument/2006/relationships/customXml" Target="../ink/ink8.xml"/><Relationship Id="rId159" Type="http://schemas.openxmlformats.org/officeDocument/2006/relationships/image" Target="../media/image81.png"/><Relationship Id="rId158" Type="http://schemas.openxmlformats.org/officeDocument/2006/relationships/customXml" Target="../ink/ink79.xml"/><Relationship Id="rId157" Type="http://schemas.openxmlformats.org/officeDocument/2006/relationships/image" Target="../media/image80.png"/><Relationship Id="rId156" Type="http://schemas.openxmlformats.org/officeDocument/2006/relationships/customXml" Target="../ink/ink78.xml"/><Relationship Id="rId155" Type="http://schemas.openxmlformats.org/officeDocument/2006/relationships/image" Target="../media/image79.png"/><Relationship Id="rId154" Type="http://schemas.openxmlformats.org/officeDocument/2006/relationships/customXml" Target="../ink/ink77.xml"/><Relationship Id="rId153" Type="http://schemas.openxmlformats.org/officeDocument/2006/relationships/image" Target="../media/image78.png"/><Relationship Id="rId152" Type="http://schemas.openxmlformats.org/officeDocument/2006/relationships/customXml" Target="../ink/ink76.xml"/><Relationship Id="rId151" Type="http://schemas.openxmlformats.org/officeDocument/2006/relationships/image" Target="../media/image77.png"/><Relationship Id="rId150" Type="http://schemas.openxmlformats.org/officeDocument/2006/relationships/customXml" Target="../ink/ink75.xml"/><Relationship Id="rId15" Type="http://schemas.openxmlformats.org/officeDocument/2006/relationships/image" Target="../media/image9.png"/><Relationship Id="rId149" Type="http://schemas.openxmlformats.org/officeDocument/2006/relationships/image" Target="../media/image76.png"/><Relationship Id="rId148" Type="http://schemas.openxmlformats.org/officeDocument/2006/relationships/customXml" Target="../ink/ink74.xml"/><Relationship Id="rId147" Type="http://schemas.openxmlformats.org/officeDocument/2006/relationships/image" Target="../media/image75.png"/><Relationship Id="rId146" Type="http://schemas.openxmlformats.org/officeDocument/2006/relationships/customXml" Target="../ink/ink73.xml"/><Relationship Id="rId145" Type="http://schemas.openxmlformats.org/officeDocument/2006/relationships/image" Target="../media/image74.png"/><Relationship Id="rId144" Type="http://schemas.openxmlformats.org/officeDocument/2006/relationships/customXml" Target="../ink/ink72.xml"/><Relationship Id="rId143" Type="http://schemas.openxmlformats.org/officeDocument/2006/relationships/image" Target="../media/image73.png"/><Relationship Id="rId142" Type="http://schemas.openxmlformats.org/officeDocument/2006/relationships/customXml" Target="../ink/ink71.xml"/><Relationship Id="rId141" Type="http://schemas.openxmlformats.org/officeDocument/2006/relationships/image" Target="../media/image72.png"/><Relationship Id="rId140" Type="http://schemas.openxmlformats.org/officeDocument/2006/relationships/customXml" Target="../ink/ink70.xml"/><Relationship Id="rId14" Type="http://schemas.openxmlformats.org/officeDocument/2006/relationships/customXml" Target="../ink/ink7.xml"/><Relationship Id="rId139" Type="http://schemas.openxmlformats.org/officeDocument/2006/relationships/image" Target="../media/image71.png"/><Relationship Id="rId138" Type="http://schemas.openxmlformats.org/officeDocument/2006/relationships/customXml" Target="../ink/ink69.xml"/><Relationship Id="rId137" Type="http://schemas.openxmlformats.org/officeDocument/2006/relationships/image" Target="../media/image70.png"/><Relationship Id="rId136" Type="http://schemas.openxmlformats.org/officeDocument/2006/relationships/customXml" Target="../ink/ink68.xml"/><Relationship Id="rId135" Type="http://schemas.openxmlformats.org/officeDocument/2006/relationships/image" Target="../media/image69.png"/><Relationship Id="rId134" Type="http://schemas.openxmlformats.org/officeDocument/2006/relationships/customXml" Target="../ink/ink67.xml"/><Relationship Id="rId133" Type="http://schemas.openxmlformats.org/officeDocument/2006/relationships/image" Target="../media/image68.png"/><Relationship Id="rId132" Type="http://schemas.openxmlformats.org/officeDocument/2006/relationships/customXml" Target="../ink/ink66.xml"/><Relationship Id="rId131" Type="http://schemas.openxmlformats.org/officeDocument/2006/relationships/image" Target="../media/image67.png"/><Relationship Id="rId130" Type="http://schemas.openxmlformats.org/officeDocument/2006/relationships/customXml" Target="../ink/ink65.xml"/><Relationship Id="rId13" Type="http://schemas.openxmlformats.org/officeDocument/2006/relationships/image" Target="../media/image8.png"/><Relationship Id="rId129" Type="http://schemas.openxmlformats.org/officeDocument/2006/relationships/image" Target="../media/image66.png"/><Relationship Id="rId128" Type="http://schemas.openxmlformats.org/officeDocument/2006/relationships/customXml" Target="../ink/ink64.xml"/><Relationship Id="rId127" Type="http://schemas.openxmlformats.org/officeDocument/2006/relationships/image" Target="../media/image65.png"/><Relationship Id="rId126" Type="http://schemas.openxmlformats.org/officeDocument/2006/relationships/customXml" Target="../ink/ink63.xml"/><Relationship Id="rId125" Type="http://schemas.openxmlformats.org/officeDocument/2006/relationships/image" Target="../media/image64.png"/><Relationship Id="rId124" Type="http://schemas.openxmlformats.org/officeDocument/2006/relationships/customXml" Target="../ink/ink62.xml"/><Relationship Id="rId123" Type="http://schemas.openxmlformats.org/officeDocument/2006/relationships/image" Target="../media/image63.png"/><Relationship Id="rId122" Type="http://schemas.openxmlformats.org/officeDocument/2006/relationships/customXml" Target="../ink/ink61.xml"/><Relationship Id="rId121" Type="http://schemas.openxmlformats.org/officeDocument/2006/relationships/image" Target="../media/image62.png"/><Relationship Id="rId120" Type="http://schemas.openxmlformats.org/officeDocument/2006/relationships/customXml" Target="../ink/ink60.xml"/><Relationship Id="rId12" Type="http://schemas.openxmlformats.org/officeDocument/2006/relationships/customXml" Target="../ink/ink6.xml"/><Relationship Id="rId119" Type="http://schemas.openxmlformats.org/officeDocument/2006/relationships/image" Target="../media/image61.png"/><Relationship Id="rId118" Type="http://schemas.openxmlformats.org/officeDocument/2006/relationships/customXml" Target="../ink/ink59.xml"/><Relationship Id="rId117" Type="http://schemas.openxmlformats.org/officeDocument/2006/relationships/image" Target="../media/image60.png"/><Relationship Id="rId116" Type="http://schemas.openxmlformats.org/officeDocument/2006/relationships/customXml" Target="../ink/ink58.xml"/><Relationship Id="rId115" Type="http://schemas.openxmlformats.org/officeDocument/2006/relationships/image" Target="../media/image59.png"/><Relationship Id="rId114" Type="http://schemas.openxmlformats.org/officeDocument/2006/relationships/customXml" Target="../ink/ink57.xml"/><Relationship Id="rId113" Type="http://schemas.openxmlformats.org/officeDocument/2006/relationships/image" Target="../media/image58.png"/><Relationship Id="rId112" Type="http://schemas.openxmlformats.org/officeDocument/2006/relationships/customXml" Target="../ink/ink56.xml"/><Relationship Id="rId111" Type="http://schemas.openxmlformats.org/officeDocument/2006/relationships/image" Target="../media/image57.png"/><Relationship Id="rId110" Type="http://schemas.openxmlformats.org/officeDocument/2006/relationships/customXml" Target="../ink/ink55.xml"/><Relationship Id="rId11" Type="http://schemas.openxmlformats.org/officeDocument/2006/relationships/image" Target="../media/image7.png"/><Relationship Id="rId109" Type="http://schemas.openxmlformats.org/officeDocument/2006/relationships/image" Target="../media/image56.png"/><Relationship Id="rId108" Type="http://schemas.openxmlformats.org/officeDocument/2006/relationships/customXml" Target="../ink/ink54.xml"/><Relationship Id="rId107" Type="http://schemas.openxmlformats.org/officeDocument/2006/relationships/image" Target="../media/image55.png"/><Relationship Id="rId106" Type="http://schemas.openxmlformats.org/officeDocument/2006/relationships/customXml" Target="../ink/ink53.xml"/><Relationship Id="rId105" Type="http://schemas.openxmlformats.org/officeDocument/2006/relationships/image" Target="../media/image54.png"/><Relationship Id="rId104" Type="http://schemas.openxmlformats.org/officeDocument/2006/relationships/customXml" Target="../ink/ink52.xml"/><Relationship Id="rId103" Type="http://schemas.openxmlformats.org/officeDocument/2006/relationships/image" Target="../media/image53.png"/><Relationship Id="rId102" Type="http://schemas.openxmlformats.org/officeDocument/2006/relationships/customXml" Target="../ink/ink51.xml"/><Relationship Id="rId101" Type="http://schemas.openxmlformats.org/officeDocument/2006/relationships/image" Target="../media/image52.png"/><Relationship Id="rId100" Type="http://schemas.openxmlformats.org/officeDocument/2006/relationships/customXml" Target="../ink/ink50.xml"/><Relationship Id="rId10" Type="http://schemas.openxmlformats.org/officeDocument/2006/relationships/customXml" Target="../ink/ink5.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95.png"/><Relationship Id="rId1" Type="http://schemas.openxmlformats.org/officeDocument/2006/relationships/image" Target="../media/image169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96.png"/></Relationships>
</file>

<file path=ppt/slides/_rels/slide22.xml.rels><?xml version="1.0" encoding="UTF-8" standalone="yes"?>
<Relationships xmlns="http://schemas.openxmlformats.org/package/2006/relationships"><Relationship Id="rId9" Type="http://schemas.openxmlformats.org/officeDocument/2006/relationships/image" Target="../media/image1701.png"/><Relationship Id="rId8" Type="http://schemas.openxmlformats.org/officeDocument/2006/relationships/customXml" Target="../ink/ink1758.xml"/><Relationship Id="rId7" Type="http://schemas.openxmlformats.org/officeDocument/2006/relationships/image" Target="../media/image1700.png"/><Relationship Id="rId6" Type="http://schemas.openxmlformats.org/officeDocument/2006/relationships/customXml" Target="../ink/ink1757.xml"/><Relationship Id="rId5" Type="http://schemas.openxmlformats.org/officeDocument/2006/relationships/image" Target="../media/image1699.png"/><Relationship Id="rId4" Type="http://schemas.openxmlformats.org/officeDocument/2006/relationships/customXml" Target="../ink/ink1756.xml"/><Relationship Id="rId32" Type="http://schemas.openxmlformats.org/officeDocument/2006/relationships/slideLayout" Target="../slideLayouts/slideLayout2.xml"/><Relationship Id="rId31" Type="http://schemas.openxmlformats.org/officeDocument/2006/relationships/image" Target="../media/image1711.png"/><Relationship Id="rId30" Type="http://schemas.openxmlformats.org/officeDocument/2006/relationships/customXml" Target="../ink/ink1769.xml"/><Relationship Id="rId3" Type="http://schemas.openxmlformats.org/officeDocument/2006/relationships/image" Target="../media/image1698.png"/><Relationship Id="rId29" Type="http://schemas.openxmlformats.org/officeDocument/2006/relationships/image" Target="../media/image1710.png"/><Relationship Id="rId28" Type="http://schemas.openxmlformats.org/officeDocument/2006/relationships/customXml" Target="../ink/ink1768.xml"/><Relationship Id="rId27" Type="http://schemas.openxmlformats.org/officeDocument/2006/relationships/image" Target="../media/image1709.png"/><Relationship Id="rId26" Type="http://schemas.openxmlformats.org/officeDocument/2006/relationships/customXml" Target="../ink/ink1767.xml"/><Relationship Id="rId25" Type="http://schemas.openxmlformats.org/officeDocument/2006/relationships/image" Target="../media/image1708.png"/><Relationship Id="rId24" Type="http://schemas.openxmlformats.org/officeDocument/2006/relationships/customXml" Target="../ink/ink1766.xml"/><Relationship Id="rId23" Type="http://schemas.openxmlformats.org/officeDocument/2006/relationships/image" Target="../media/image1707.png"/><Relationship Id="rId22" Type="http://schemas.openxmlformats.org/officeDocument/2006/relationships/customXml" Target="../ink/ink1765.xml"/><Relationship Id="rId21" Type="http://schemas.openxmlformats.org/officeDocument/2006/relationships/image" Target="../media/image1706.png"/><Relationship Id="rId20" Type="http://schemas.openxmlformats.org/officeDocument/2006/relationships/customXml" Target="../ink/ink1764.xml"/><Relationship Id="rId2" Type="http://schemas.openxmlformats.org/officeDocument/2006/relationships/customXml" Target="../ink/ink1755.xml"/><Relationship Id="rId19" Type="http://schemas.openxmlformats.org/officeDocument/2006/relationships/image" Target="../media/image1705.png"/><Relationship Id="rId18" Type="http://schemas.openxmlformats.org/officeDocument/2006/relationships/customXml" Target="../ink/ink1763.xml"/><Relationship Id="rId17" Type="http://schemas.openxmlformats.org/officeDocument/2006/relationships/image" Target="../media/image857.png"/><Relationship Id="rId16" Type="http://schemas.openxmlformats.org/officeDocument/2006/relationships/customXml" Target="../ink/ink1762.xml"/><Relationship Id="rId15" Type="http://schemas.openxmlformats.org/officeDocument/2006/relationships/image" Target="../media/image1704.png"/><Relationship Id="rId14" Type="http://schemas.openxmlformats.org/officeDocument/2006/relationships/customXml" Target="../ink/ink1761.xml"/><Relationship Id="rId13" Type="http://schemas.openxmlformats.org/officeDocument/2006/relationships/image" Target="../media/image1703.png"/><Relationship Id="rId12" Type="http://schemas.openxmlformats.org/officeDocument/2006/relationships/customXml" Target="../ink/ink1760.xml"/><Relationship Id="rId11" Type="http://schemas.openxmlformats.org/officeDocument/2006/relationships/image" Target="../media/image1702.png"/><Relationship Id="rId10" Type="http://schemas.openxmlformats.org/officeDocument/2006/relationships/customXml" Target="../ink/ink1759.xml"/><Relationship Id="rId1" Type="http://schemas.openxmlformats.org/officeDocument/2006/relationships/image" Target="../media/image1697.png"/></Relationships>
</file>

<file path=ppt/slides/_rels/slide23.xml.rels><?xml version="1.0" encoding="UTF-8" standalone="yes"?>
<Relationships xmlns="http://schemas.openxmlformats.org/package/2006/relationships"><Relationship Id="rId99" Type="http://schemas.openxmlformats.org/officeDocument/2006/relationships/image" Target="../media/image1760.png"/><Relationship Id="rId98" Type="http://schemas.openxmlformats.org/officeDocument/2006/relationships/customXml" Target="../ink/ink1818.xml"/><Relationship Id="rId97" Type="http://schemas.openxmlformats.org/officeDocument/2006/relationships/image" Target="../media/image1759.png"/><Relationship Id="rId96" Type="http://schemas.openxmlformats.org/officeDocument/2006/relationships/customXml" Target="../ink/ink1817.xml"/><Relationship Id="rId95" Type="http://schemas.openxmlformats.org/officeDocument/2006/relationships/image" Target="../media/image1758.png"/><Relationship Id="rId94" Type="http://schemas.openxmlformats.org/officeDocument/2006/relationships/customXml" Target="../ink/ink1816.xml"/><Relationship Id="rId93" Type="http://schemas.openxmlformats.org/officeDocument/2006/relationships/image" Target="../media/image1757.png"/><Relationship Id="rId92" Type="http://schemas.openxmlformats.org/officeDocument/2006/relationships/customXml" Target="../ink/ink1815.xml"/><Relationship Id="rId91" Type="http://schemas.openxmlformats.org/officeDocument/2006/relationships/image" Target="../media/image1756.png"/><Relationship Id="rId90" Type="http://schemas.openxmlformats.org/officeDocument/2006/relationships/customXml" Target="../ink/ink1814.xml"/><Relationship Id="rId9" Type="http://schemas.openxmlformats.org/officeDocument/2006/relationships/image" Target="../media/image1715.png"/><Relationship Id="rId89" Type="http://schemas.openxmlformats.org/officeDocument/2006/relationships/image" Target="../media/image1755.png"/><Relationship Id="rId88" Type="http://schemas.openxmlformats.org/officeDocument/2006/relationships/customXml" Target="../ink/ink1813.xml"/><Relationship Id="rId87" Type="http://schemas.openxmlformats.org/officeDocument/2006/relationships/image" Target="../media/image1754.png"/><Relationship Id="rId86" Type="http://schemas.openxmlformats.org/officeDocument/2006/relationships/customXml" Target="../ink/ink1812.xml"/><Relationship Id="rId85" Type="http://schemas.openxmlformats.org/officeDocument/2006/relationships/image" Target="../media/image1753.png"/><Relationship Id="rId84" Type="http://schemas.openxmlformats.org/officeDocument/2006/relationships/customXml" Target="../ink/ink1811.xml"/><Relationship Id="rId83" Type="http://schemas.openxmlformats.org/officeDocument/2006/relationships/image" Target="../media/image1752.png"/><Relationship Id="rId82" Type="http://schemas.openxmlformats.org/officeDocument/2006/relationships/customXml" Target="../ink/ink1810.xml"/><Relationship Id="rId81" Type="http://schemas.openxmlformats.org/officeDocument/2006/relationships/image" Target="../media/image1751.png"/><Relationship Id="rId80" Type="http://schemas.openxmlformats.org/officeDocument/2006/relationships/customXml" Target="../ink/ink1809.xml"/><Relationship Id="rId8" Type="http://schemas.openxmlformats.org/officeDocument/2006/relationships/customXml" Target="../ink/ink1773.xml"/><Relationship Id="rId79" Type="http://schemas.openxmlformats.org/officeDocument/2006/relationships/image" Target="../media/image1750.png"/><Relationship Id="rId78" Type="http://schemas.openxmlformats.org/officeDocument/2006/relationships/customXml" Target="../ink/ink1808.xml"/><Relationship Id="rId77" Type="http://schemas.openxmlformats.org/officeDocument/2006/relationships/image" Target="../media/image1749.png"/><Relationship Id="rId76" Type="http://schemas.openxmlformats.org/officeDocument/2006/relationships/customXml" Target="../ink/ink1807.xml"/><Relationship Id="rId75" Type="http://schemas.openxmlformats.org/officeDocument/2006/relationships/image" Target="../media/image1748.png"/><Relationship Id="rId74" Type="http://schemas.openxmlformats.org/officeDocument/2006/relationships/customXml" Target="../ink/ink1806.xml"/><Relationship Id="rId73" Type="http://schemas.openxmlformats.org/officeDocument/2006/relationships/image" Target="../media/image1747.png"/><Relationship Id="rId72" Type="http://schemas.openxmlformats.org/officeDocument/2006/relationships/customXml" Target="../ink/ink1805.xml"/><Relationship Id="rId71" Type="http://schemas.openxmlformats.org/officeDocument/2006/relationships/image" Target="../media/image1746.png"/><Relationship Id="rId70" Type="http://schemas.openxmlformats.org/officeDocument/2006/relationships/customXml" Target="../ink/ink1804.xml"/><Relationship Id="rId7" Type="http://schemas.openxmlformats.org/officeDocument/2006/relationships/image" Target="../media/image1714.png"/><Relationship Id="rId69" Type="http://schemas.openxmlformats.org/officeDocument/2006/relationships/image" Target="../media/image1745.png"/><Relationship Id="rId68" Type="http://schemas.openxmlformats.org/officeDocument/2006/relationships/customXml" Target="../ink/ink1803.xml"/><Relationship Id="rId67" Type="http://schemas.openxmlformats.org/officeDocument/2006/relationships/image" Target="../media/image1744.png"/><Relationship Id="rId66" Type="http://schemas.openxmlformats.org/officeDocument/2006/relationships/customXml" Target="../ink/ink1802.xml"/><Relationship Id="rId65" Type="http://schemas.openxmlformats.org/officeDocument/2006/relationships/image" Target="../media/image1743.png"/><Relationship Id="rId64" Type="http://schemas.openxmlformats.org/officeDocument/2006/relationships/customXml" Target="../ink/ink1801.xml"/><Relationship Id="rId63" Type="http://schemas.openxmlformats.org/officeDocument/2006/relationships/image" Target="../media/image1742.png"/><Relationship Id="rId62" Type="http://schemas.openxmlformats.org/officeDocument/2006/relationships/customXml" Target="../ink/ink1800.xml"/><Relationship Id="rId61" Type="http://schemas.openxmlformats.org/officeDocument/2006/relationships/image" Target="../media/image1741.png"/><Relationship Id="rId60" Type="http://schemas.openxmlformats.org/officeDocument/2006/relationships/customXml" Target="../ink/ink1799.xml"/><Relationship Id="rId6" Type="http://schemas.openxmlformats.org/officeDocument/2006/relationships/customXml" Target="../ink/ink1772.xml"/><Relationship Id="rId59" Type="http://schemas.openxmlformats.org/officeDocument/2006/relationships/image" Target="../media/image1740.png"/><Relationship Id="rId58" Type="http://schemas.openxmlformats.org/officeDocument/2006/relationships/customXml" Target="../ink/ink1798.xml"/><Relationship Id="rId57" Type="http://schemas.openxmlformats.org/officeDocument/2006/relationships/image" Target="../media/image1739.png"/><Relationship Id="rId56" Type="http://schemas.openxmlformats.org/officeDocument/2006/relationships/customXml" Target="../ink/ink1797.xml"/><Relationship Id="rId55" Type="http://schemas.openxmlformats.org/officeDocument/2006/relationships/image" Target="../media/image1738.png"/><Relationship Id="rId54" Type="http://schemas.openxmlformats.org/officeDocument/2006/relationships/customXml" Target="../ink/ink1796.xml"/><Relationship Id="rId53" Type="http://schemas.openxmlformats.org/officeDocument/2006/relationships/image" Target="../media/image1737.png"/><Relationship Id="rId52" Type="http://schemas.openxmlformats.org/officeDocument/2006/relationships/customXml" Target="../ink/ink1795.xml"/><Relationship Id="rId51" Type="http://schemas.openxmlformats.org/officeDocument/2006/relationships/image" Target="../media/image1736.png"/><Relationship Id="rId50" Type="http://schemas.openxmlformats.org/officeDocument/2006/relationships/customXml" Target="../ink/ink1794.xml"/><Relationship Id="rId5" Type="http://schemas.openxmlformats.org/officeDocument/2006/relationships/image" Target="../media/image1713.png"/><Relationship Id="rId49" Type="http://schemas.openxmlformats.org/officeDocument/2006/relationships/image" Target="../media/image1735.png"/><Relationship Id="rId48" Type="http://schemas.openxmlformats.org/officeDocument/2006/relationships/customXml" Target="../ink/ink1793.xml"/><Relationship Id="rId47" Type="http://schemas.openxmlformats.org/officeDocument/2006/relationships/image" Target="../media/image1734.png"/><Relationship Id="rId46" Type="http://schemas.openxmlformats.org/officeDocument/2006/relationships/customXml" Target="../ink/ink1792.xml"/><Relationship Id="rId45" Type="http://schemas.openxmlformats.org/officeDocument/2006/relationships/image" Target="../media/image1733.png"/><Relationship Id="rId44" Type="http://schemas.openxmlformats.org/officeDocument/2006/relationships/customXml" Target="../ink/ink1791.xml"/><Relationship Id="rId43" Type="http://schemas.openxmlformats.org/officeDocument/2006/relationships/image" Target="../media/image1732.png"/><Relationship Id="rId42" Type="http://schemas.openxmlformats.org/officeDocument/2006/relationships/customXml" Target="../ink/ink1790.xml"/><Relationship Id="rId41" Type="http://schemas.openxmlformats.org/officeDocument/2006/relationships/image" Target="../media/image1731.png"/><Relationship Id="rId40" Type="http://schemas.openxmlformats.org/officeDocument/2006/relationships/customXml" Target="../ink/ink1789.xml"/><Relationship Id="rId4" Type="http://schemas.openxmlformats.org/officeDocument/2006/relationships/customXml" Target="../ink/ink1771.xml"/><Relationship Id="rId39" Type="http://schemas.openxmlformats.org/officeDocument/2006/relationships/image" Target="../media/image1730.png"/><Relationship Id="rId38" Type="http://schemas.openxmlformats.org/officeDocument/2006/relationships/customXml" Target="../ink/ink1788.xml"/><Relationship Id="rId37" Type="http://schemas.openxmlformats.org/officeDocument/2006/relationships/image" Target="../media/image1729.png"/><Relationship Id="rId36" Type="http://schemas.openxmlformats.org/officeDocument/2006/relationships/customXml" Target="../ink/ink1787.xml"/><Relationship Id="rId35" Type="http://schemas.openxmlformats.org/officeDocument/2006/relationships/image" Target="../media/image1728.png"/><Relationship Id="rId34" Type="http://schemas.openxmlformats.org/officeDocument/2006/relationships/customXml" Target="../ink/ink1786.xml"/><Relationship Id="rId33" Type="http://schemas.openxmlformats.org/officeDocument/2006/relationships/image" Target="../media/image1727.png"/><Relationship Id="rId32" Type="http://schemas.openxmlformats.org/officeDocument/2006/relationships/customXml" Target="../ink/ink1785.xml"/><Relationship Id="rId311" Type="http://schemas.openxmlformats.org/officeDocument/2006/relationships/slideLayout" Target="../slideLayouts/slideLayout2.xml"/><Relationship Id="rId310" Type="http://schemas.openxmlformats.org/officeDocument/2006/relationships/image" Target="../media/image1852.png"/><Relationship Id="rId31" Type="http://schemas.openxmlformats.org/officeDocument/2006/relationships/image" Target="../media/image1726.png"/><Relationship Id="rId309" Type="http://schemas.openxmlformats.org/officeDocument/2006/relationships/customXml" Target="../ink/ink1924.xml"/><Relationship Id="rId308" Type="http://schemas.openxmlformats.org/officeDocument/2006/relationships/image" Target="../media/image1851.png"/><Relationship Id="rId307" Type="http://schemas.openxmlformats.org/officeDocument/2006/relationships/customXml" Target="../ink/ink1923.xml"/><Relationship Id="rId306" Type="http://schemas.openxmlformats.org/officeDocument/2006/relationships/image" Target="../media/image1850.png"/><Relationship Id="rId305" Type="http://schemas.openxmlformats.org/officeDocument/2006/relationships/customXml" Target="../ink/ink1922.xml"/><Relationship Id="rId304" Type="http://schemas.openxmlformats.org/officeDocument/2006/relationships/image" Target="../media/image1710.png"/><Relationship Id="rId303" Type="http://schemas.openxmlformats.org/officeDocument/2006/relationships/customXml" Target="../ink/ink1921.xml"/><Relationship Id="rId302" Type="http://schemas.openxmlformats.org/officeDocument/2006/relationships/image" Target="../media/image1709.png"/><Relationship Id="rId301" Type="http://schemas.openxmlformats.org/officeDocument/2006/relationships/customXml" Target="../ink/ink1920.xml"/><Relationship Id="rId300" Type="http://schemas.openxmlformats.org/officeDocument/2006/relationships/image" Target="../media/image1708.png"/><Relationship Id="rId30" Type="http://schemas.openxmlformats.org/officeDocument/2006/relationships/customXml" Target="../ink/ink1784.xml"/><Relationship Id="rId3" Type="http://schemas.openxmlformats.org/officeDocument/2006/relationships/image" Target="../media/image1712.png"/><Relationship Id="rId299" Type="http://schemas.openxmlformats.org/officeDocument/2006/relationships/customXml" Target="../ink/ink1919.xml"/><Relationship Id="rId298" Type="http://schemas.openxmlformats.org/officeDocument/2006/relationships/image" Target="../media/image1849.png"/><Relationship Id="rId297" Type="http://schemas.openxmlformats.org/officeDocument/2006/relationships/customXml" Target="../ink/ink1918.xml"/><Relationship Id="rId296" Type="http://schemas.openxmlformats.org/officeDocument/2006/relationships/image" Target="../media/image1711.png"/><Relationship Id="rId295" Type="http://schemas.openxmlformats.org/officeDocument/2006/relationships/customXml" Target="../ink/ink1917.xml"/><Relationship Id="rId294" Type="http://schemas.openxmlformats.org/officeDocument/2006/relationships/image" Target="../media/image1848.png"/><Relationship Id="rId293" Type="http://schemas.openxmlformats.org/officeDocument/2006/relationships/customXml" Target="../ink/ink1916.xml"/><Relationship Id="rId292" Type="http://schemas.openxmlformats.org/officeDocument/2006/relationships/image" Target="../media/image1847.png"/><Relationship Id="rId291" Type="http://schemas.openxmlformats.org/officeDocument/2006/relationships/customXml" Target="../ink/ink1915.xml"/><Relationship Id="rId290" Type="http://schemas.openxmlformats.org/officeDocument/2006/relationships/image" Target="../media/image1846.png"/><Relationship Id="rId29" Type="http://schemas.openxmlformats.org/officeDocument/2006/relationships/image" Target="../media/image1725.png"/><Relationship Id="rId289" Type="http://schemas.openxmlformats.org/officeDocument/2006/relationships/customXml" Target="../ink/ink1914.xml"/><Relationship Id="rId288" Type="http://schemas.openxmlformats.org/officeDocument/2006/relationships/image" Target="../media/image1845.png"/><Relationship Id="rId287" Type="http://schemas.openxmlformats.org/officeDocument/2006/relationships/customXml" Target="../ink/ink1913.xml"/><Relationship Id="rId286" Type="http://schemas.openxmlformats.org/officeDocument/2006/relationships/image" Target="../media/image1844.png"/><Relationship Id="rId285" Type="http://schemas.openxmlformats.org/officeDocument/2006/relationships/customXml" Target="../ink/ink1912.xml"/><Relationship Id="rId284" Type="http://schemas.openxmlformats.org/officeDocument/2006/relationships/customXml" Target="../ink/ink1911.xml"/><Relationship Id="rId283" Type="http://schemas.openxmlformats.org/officeDocument/2006/relationships/image" Target="../media/image1349.png"/><Relationship Id="rId282" Type="http://schemas.openxmlformats.org/officeDocument/2006/relationships/customXml" Target="../ink/ink1910.xml"/><Relationship Id="rId281" Type="http://schemas.openxmlformats.org/officeDocument/2006/relationships/image" Target="../media/image857.png"/><Relationship Id="rId280" Type="http://schemas.openxmlformats.org/officeDocument/2006/relationships/customXml" Target="../ink/ink1909.xml"/><Relationship Id="rId28" Type="http://schemas.openxmlformats.org/officeDocument/2006/relationships/customXml" Target="../ink/ink1783.xml"/><Relationship Id="rId279" Type="http://schemas.openxmlformats.org/officeDocument/2006/relationships/image" Target="../media/image1843.png"/><Relationship Id="rId278" Type="http://schemas.openxmlformats.org/officeDocument/2006/relationships/customXml" Target="../ink/ink1908.xml"/><Relationship Id="rId277" Type="http://schemas.openxmlformats.org/officeDocument/2006/relationships/image" Target="../media/image1842.png"/><Relationship Id="rId276" Type="http://schemas.openxmlformats.org/officeDocument/2006/relationships/customXml" Target="../ink/ink1907.xml"/><Relationship Id="rId275" Type="http://schemas.openxmlformats.org/officeDocument/2006/relationships/image" Target="../media/image1841.png"/><Relationship Id="rId274" Type="http://schemas.openxmlformats.org/officeDocument/2006/relationships/customXml" Target="../ink/ink1906.xml"/><Relationship Id="rId273" Type="http://schemas.openxmlformats.org/officeDocument/2006/relationships/image" Target="../media/image1840.png"/><Relationship Id="rId272" Type="http://schemas.openxmlformats.org/officeDocument/2006/relationships/customXml" Target="../ink/ink1905.xml"/><Relationship Id="rId271" Type="http://schemas.openxmlformats.org/officeDocument/2006/relationships/image" Target="../media/image1839.png"/><Relationship Id="rId270" Type="http://schemas.openxmlformats.org/officeDocument/2006/relationships/customXml" Target="../ink/ink1904.xml"/><Relationship Id="rId27" Type="http://schemas.openxmlformats.org/officeDocument/2006/relationships/image" Target="../media/image1724.png"/><Relationship Id="rId269" Type="http://schemas.openxmlformats.org/officeDocument/2006/relationships/image" Target="../media/image1838.png"/><Relationship Id="rId268" Type="http://schemas.openxmlformats.org/officeDocument/2006/relationships/customXml" Target="../ink/ink1903.xml"/><Relationship Id="rId267" Type="http://schemas.openxmlformats.org/officeDocument/2006/relationships/image" Target="../media/image1837.png"/><Relationship Id="rId266" Type="http://schemas.openxmlformats.org/officeDocument/2006/relationships/customXml" Target="../ink/ink1902.xml"/><Relationship Id="rId265" Type="http://schemas.openxmlformats.org/officeDocument/2006/relationships/image" Target="../media/image1704.png"/><Relationship Id="rId264" Type="http://schemas.openxmlformats.org/officeDocument/2006/relationships/customXml" Target="../ink/ink1901.xml"/><Relationship Id="rId263" Type="http://schemas.openxmlformats.org/officeDocument/2006/relationships/image" Target="../media/image1836.png"/><Relationship Id="rId262" Type="http://schemas.openxmlformats.org/officeDocument/2006/relationships/customXml" Target="../ink/ink1900.xml"/><Relationship Id="rId261" Type="http://schemas.openxmlformats.org/officeDocument/2006/relationships/image" Target="../media/image1835.png"/><Relationship Id="rId260" Type="http://schemas.openxmlformats.org/officeDocument/2006/relationships/customXml" Target="../ink/ink1899.xml"/><Relationship Id="rId26" Type="http://schemas.openxmlformats.org/officeDocument/2006/relationships/customXml" Target="../ink/ink1782.xml"/><Relationship Id="rId259" Type="http://schemas.openxmlformats.org/officeDocument/2006/relationships/image" Target="../media/image1834.png"/><Relationship Id="rId258" Type="http://schemas.openxmlformats.org/officeDocument/2006/relationships/customXml" Target="../ink/ink1898.xml"/><Relationship Id="rId257" Type="http://schemas.openxmlformats.org/officeDocument/2006/relationships/image" Target="../media/image1833.png"/><Relationship Id="rId256" Type="http://schemas.openxmlformats.org/officeDocument/2006/relationships/customXml" Target="../ink/ink1897.xml"/><Relationship Id="rId255" Type="http://schemas.openxmlformats.org/officeDocument/2006/relationships/image" Target="../media/image1832.png"/><Relationship Id="rId254" Type="http://schemas.openxmlformats.org/officeDocument/2006/relationships/customXml" Target="../ink/ink1896.xml"/><Relationship Id="rId253" Type="http://schemas.openxmlformats.org/officeDocument/2006/relationships/image" Target="../media/image1703.png"/><Relationship Id="rId252" Type="http://schemas.openxmlformats.org/officeDocument/2006/relationships/customXml" Target="../ink/ink1895.xml"/><Relationship Id="rId251" Type="http://schemas.openxmlformats.org/officeDocument/2006/relationships/image" Target="../media/image1831.png"/><Relationship Id="rId250" Type="http://schemas.openxmlformats.org/officeDocument/2006/relationships/customXml" Target="../ink/ink1894.xml"/><Relationship Id="rId25" Type="http://schemas.openxmlformats.org/officeDocument/2006/relationships/image" Target="../media/image1723.png"/><Relationship Id="rId249" Type="http://schemas.openxmlformats.org/officeDocument/2006/relationships/image" Target="../media/image1830.png"/><Relationship Id="rId248" Type="http://schemas.openxmlformats.org/officeDocument/2006/relationships/customXml" Target="../ink/ink1893.xml"/><Relationship Id="rId247" Type="http://schemas.openxmlformats.org/officeDocument/2006/relationships/image" Target="../media/image1829.png"/><Relationship Id="rId246" Type="http://schemas.openxmlformats.org/officeDocument/2006/relationships/customXml" Target="../ink/ink1892.xml"/><Relationship Id="rId245" Type="http://schemas.openxmlformats.org/officeDocument/2006/relationships/image" Target="../media/image1828.png"/><Relationship Id="rId244" Type="http://schemas.openxmlformats.org/officeDocument/2006/relationships/customXml" Target="../ink/ink1891.xml"/><Relationship Id="rId243" Type="http://schemas.openxmlformats.org/officeDocument/2006/relationships/image" Target="../media/image1827.png"/><Relationship Id="rId242" Type="http://schemas.openxmlformats.org/officeDocument/2006/relationships/customXml" Target="../ink/ink1890.xml"/><Relationship Id="rId241" Type="http://schemas.openxmlformats.org/officeDocument/2006/relationships/image" Target="../media/image1826.png"/><Relationship Id="rId240" Type="http://schemas.openxmlformats.org/officeDocument/2006/relationships/customXml" Target="../ink/ink1889.xml"/><Relationship Id="rId24" Type="http://schemas.openxmlformats.org/officeDocument/2006/relationships/customXml" Target="../ink/ink1781.xml"/><Relationship Id="rId239" Type="http://schemas.openxmlformats.org/officeDocument/2006/relationships/image" Target="../media/image1825.png"/><Relationship Id="rId238" Type="http://schemas.openxmlformats.org/officeDocument/2006/relationships/customXml" Target="../ink/ink1888.xml"/><Relationship Id="rId237" Type="http://schemas.openxmlformats.org/officeDocument/2006/relationships/image" Target="../media/image1824.png"/><Relationship Id="rId236" Type="http://schemas.openxmlformats.org/officeDocument/2006/relationships/customXml" Target="../ink/ink1887.xml"/><Relationship Id="rId235" Type="http://schemas.openxmlformats.org/officeDocument/2006/relationships/image" Target="../media/image1823.png"/><Relationship Id="rId234" Type="http://schemas.openxmlformats.org/officeDocument/2006/relationships/customXml" Target="../ink/ink1886.xml"/><Relationship Id="rId233" Type="http://schemas.openxmlformats.org/officeDocument/2006/relationships/image" Target="../media/image1822.png"/><Relationship Id="rId232" Type="http://schemas.openxmlformats.org/officeDocument/2006/relationships/customXml" Target="../ink/ink1885.xml"/><Relationship Id="rId231" Type="http://schemas.openxmlformats.org/officeDocument/2006/relationships/image" Target="../media/image1821.png"/><Relationship Id="rId230" Type="http://schemas.openxmlformats.org/officeDocument/2006/relationships/customXml" Target="../ink/ink1884.xml"/><Relationship Id="rId23" Type="http://schemas.openxmlformats.org/officeDocument/2006/relationships/image" Target="../media/image1722.png"/><Relationship Id="rId229" Type="http://schemas.openxmlformats.org/officeDocument/2006/relationships/image" Target="../media/image1820.png"/><Relationship Id="rId228" Type="http://schemas.openxmlformats.org/officeDocument/2006/relationships/customXml" Target="../ink/ink1883.xml"/><Relationship Id="rId227" Type="http://schemas.openxmlformats.org/officeDocument/2006/relationships/image" Target="../media/image1819.png"/><Relationship Id="rId226" Type="http://schemas.openxmlformats.org/officeDocument/2006/relationships/customXml" Target="../ink/ink1882.xml"/><Relationship Id="rId225" Type="http://schemas.openxmlformats.org/officeDocument/2006/relationships/image" Target="../media/image1702.png"/><Relationship Id="rId224" Type="http://schemas.openxmlformats.org/officeDocument/2006/relationships/customXml" Target="../ink/ink1881.xml"/><Relationship Id="rId223" Type="http://schemas.openxmlformats.org/officeDocument/2006/relationships/image" Target="../media/image1701.png"/><Relationship Id="rId222" Type="http://schemas.openxmlformats.org/officeDocument/2006/relationships/customXml" Target="../ink/ink1880.xml"/><Relationship Id="rId221" Type="http://schemas.openxmlformats.org/officeDocument/2006/relationships/image" Target="../media/image1700.png"/><Relationship Id="rId220" Type="http://schemas.openxmlformats.org/officeDocument/2006/relationships/customXml" Target="../ink/ink1879.xml"/><Relationship Id="rId22" Type="http://schemas.openxmlformats.org/officeDocument/2006/relationships/customXml" Target="../ink/ink1780.xml"/><Relationship Id="rId219" Type="http://schemas.openxmlformats.org/officeDocument/2006/relationships/image" Target="../media/image1699.png"/><Relationship Id="rId218" Type="http://schemas.openxmlformats.org/officeDocument/2006/relationships/customXml" Target="../ink/ink1878.xml"/><Relationship Id="rId217" Type="http://schemas.openxmlformats.org/officeDocument/2006/relationships/image" Target="../media/image1698.png"/><Relationship Id="rId216" Type="http://schemas.openxmlformats.org/officeDocument/2006/relationships/customXml" Target="../ink/ink1877.xml"/><Relationship Id="rId215" Type="http://schemas.openxmlformats.org/officeDocument/2006/relationships/image" Target="../media/image1818.png"/><Relationship Id="rId214" Type="http://schemas.openxmlformats.org/officeDocument/2006/relationships/customXml" Target="../ink/ink1876.xml"/><Relationship Id="rId213" Type="http://schemas.openxmlformats.org/officeDocument/2006/relationships/image" Target="../media/image1817.png"/><Relationship Id="rId212" Type="http://schemas.openxmlformats.org/officeDocument/2006/relationships/customXml" Target="../ink/ink1875.xml"/><Relationship Id="rId211" Type="http://schemas.openxmlformats.org/officeDocument/2006/relationships/image" Target="../media/image1816.png"/><Relationship Id="rId210" Type="http://schemas.openxmlformats.org/officeDocument/2006/relationships/customXml" Target="../ink/ink1874.xml"/><Relationship Id="rId21" Type="http://schemas.openxmlformats.org/officeDocument/2006/relationships/image" Target="../media/image1721.png"/><Relationship Id="rId209" Type="http://schemas.openxmlformats.org/officeDocument/2006/relationships/image" Target="../media/image1815.png"/><Relationship Id="rId208" Type="http://schemas.openxmlformats.org/officeDocument/2006/relationships/customXml" Target="../ink/ink1873.xml"/><Relationship Id="rId207" Type="http://schemas.openxmlformats.org/officeDocument/2006/relationships/image" Target="../media/image1814.png"/><Relationship Id="rId206" Type="http://schemas.openxmlformats.org/officeDocument/2006/relationships/customXml" Target="../ink/ink1872.xml"/><Relationship Id="rId205" Type="http://schemas.openxmlformats.org/officeDocument/2006/relationships/image" Target="../media/image1813.png"/><Relationship Id="rId204" Type="http://schemas.openxmlformats.org/officeDocument/2006/relationships/customXml" Target="../ink/ink1871.xml"/><Relationship Id="rId203" Type="http://schemas.openxmlformats.org/officeDocument/2006/relationships/image" Target="../media/image1812.png"/><Relationship Id="rId202" Type="http://schemas.openxmlformats.org/officeDocument/2006/relationships/customXml" Target="../ink/ink1870.xml"/><Relationship Id="rId201" Type="http://schemas.openxmlformats.org/officeDocument/2006/relationships/image" Target="../media/image1811.png"/><Relationship Id="rId200" Type="http://schemas.openxmlformats.org/officeDocument/2006/relationships/customXml" Target="../ink/ink1869.xml"/><Relationship Id="rId20" Type="http://schemas.openxmlformats.org/officeDocument/2006/relationships/customXml" Target="../ink/ink1779.xml"/><Relationship Id="rId2" Type="http://schemas.openxmlformats.org/officeDocument/2006/relationships/customXml" Target="../ink/ink1770.xml"/><Relationship Id="rId199" Type="http://schemas.openxmlformats.org/officeDocument/2006/relationships/image" Target="../media/image1810.png"/><Relationship Id="rId198" Type="http://schemas.openxmlformats.org/officeDocument/2006/relationships/customXml" Target="../ink/ink1868.xml"/><Relationship Id="rId197" Type="http://schemas.openxmlformats.org/officeDocument/2006/relationships/image" Target="../media/image1809.png"/><Relationship Id="rId196" Type="http://schemas.openxmlformats.org/officeDocument/2006/relationships/customXml" Target="../ink/ink1867.xml"/><Relationship Id="rId195" Type="http://schemas.openxmlformats.org/officeDocument/2006/relationships/image" Target="../media/image1808.png"/><Relationship Id="rId194" Type="http://schemas.openxmlformats.org/officeDocument/2006/relationships/customXml" Target="../ink/ink1866.xml"/><Relationship Id="rId193" Type="http://schemas.openxmlformats.org/officeDocument/2006/relationships/image" Target="../media/image1807.png"/><Relationship Id="rId192" Type="http://schemas.openxmlformats.org/officeDocument/2006/relationships/customXml" Target="../ink/ink1865.xml"/><Relationship Id="rId191" Type="http://schemas.openxmlformats.org/officeDocument/2006/relationships/image" Target="../media/image1806.png"/><Relationship Id="rId190" Type="http://schemas.openxmlformats.org/officeDocument/2006/relationships/customXml" Target="../ink/ink1864.xml"/><Relationship Id="rId19" Type="http://schemas.openxmlformats.org/officeDocument/2006/relationships/image" Target="../media/image1720.png"/><Relationship Id="rId189" Type="http://schemas.openxmlformats.org/officeDocument/2006/relationships/image" Target="../media/image1805.png"/><Relationship Id="rId188" Type="http://schemas.openxmlformats.org/officeDocument/2006/relationships/customXml" Target="../ink/ink1863.xml"/><Relationship Id="rId187" Type="http://schemas.openxmlformats.org/officeDocument/2006/relationships/image" Target="../media/image1804.png"/><Relationship Id="rId186" Type="http://schemas.openxmlformats.org/officeDocument/2006/relationships/customXml" Target="../ink/ink1862.xml"/><Relationship Id="rId185" Type="http://schemas.openxmlformats.org/officeDocument/2006/relationships/image" Target="../media/image1803.png"/><Relationship Id="rId184" Type="http://schemas.openxmlformats.org/officeDocument/2006/relationships/customXml" Target="../ink/ink1861.xml"/><Relationship Id="rId183" Type="http://schemas.openxmlformats.org/officeDocument/2006/relationships/image" Target="../media/image1802.png"/><Relationship Id="rId182" Type="http://schemas.openxmlformats.org/officeDocument/2006/relationships/customXml" Target="../ink/ink1860.xml"/><Relationship Id="rId181" Type="http://schemas.openxmlformats.org/officeDocument/2006/relationships/image" Target="../media/image1801.png"/><Relationship Id="rId180" Type="http://schemas.openxmlformats.org/officeDocument/2006/relationships/customXml" Target="../ink/ink1859.xml"/><Relationship Id="rId18" Type="http://schemas.openxmlformats.org/officeDocument/2006/relationships/customXml" Target="../ink/ink1778.xml"/><Relationship Id="rId179" Type="http://schemas.openxmlformats.org/officeDocument/2006/relationships/image" Target="../media/image1800.png"/><Relationship Id="rId178" Type="http://schemas.openxmlformats.org/officeDocument/2006/relationships/customXml" Target="../ink/ink1858.xml"/><Relationship Id="rId177" Type="http://schemas.openxmlformats.org/officeDocument/2006/relationships/image" Target="../media/image1799.png"/><Relationship Id="rId176" Type="http://schemas.openxmlformats.org/officeDocument/2006/relationships/customXml" Target="../ink/ink1857.xml"/><Relationship Id="rId175" Type="http://schemas.openxmlformats.org/officeDocument/2006/relationships/image" Target="../media/image1798.png"/><Relationship Id="rId174" Type="http://schemas.openxmlformats.org/officeDocument/2006/relationships/customXml" Target="../ink/ink1856.xml"/><Relationship Id="rId173" Type="http://schemas.openxmlformats.org/officeDocument/2006/relationships/image" Target="../media/image1797.png"/><Relationship Id="rId172" Type="http://schemas.openxmlformats.org/officeDocument/2006/relationships/customXml" Target="../ink/ink1855.xml"/><Relationship Id="rId171" Type="http://schemas.openxmlformats.org/officeDocument/2006/relationships/image" Target="../media/image1796.png"/><Relationship Id="rId170" Type="http://schemas.openxmlformats.org/officeDocument/2006/relationships/customXml" Target="../ink/ink1854.xml"/><Relationship Id="rId17" Type="http://schemas.openxmlformats.org/officeDocument/2006/relationships/image" Target="../media/image1719.png"/><Relationship Id="rId169" Type="http://schemas.openxmlformats.org/officeDocument/2006/relationships/image" Target="../media/image1795.png"/><Relationship Id="rId168" Type="http://schemas.openxmlformats.org/officeDocument/2006/relationships/customXml" Target="../ink/ink1853.xml"/><Relationship Id="rId167" Type="http://schemas.openxmlformats.org/officeDocument/2006/relationships/image" Target="../media/image1794.png"/><Relationship Id="rId166" Type="http://schemas.openxmlformats.org/officeDocument/2006/relationships/customXml" Target="../ink/ink1852.xml"/><Relationship Id="rId165" Type="http://schemas.openxmlformats.org/officeDocument/2006/relationships/image" Target="../media/image1793.png"/><Relationship Id="rId164" Type="http://schemas.openxmlformats.org/officeDocument/2006/relationships/customXml" Target="../ink/ink1851.xml"/><Relationship Id="rId163" Type="http://schemas.openxmlformats.org/officeDocument/2006/relationships/image" Target="../media/image1792.png"/><Relationship Id="rId162" Type="http://schemas.openxmlformats.org/officeDocument/2006/relationships/customXml" Target="../ink/ink1850.xml"/><Relationship Id="rId161" Type="http://schemas.openxmlformats.org/officeDocument/2006/relationships/image" Target="../media/image1791.png"/><Relationship Id="rId160" Type="http://schemas.openxmlformats.org/officeDocument/2006/relationships/customXml" Target="../ink/ink1849.xml"/><Relationship Id="rId16" Type="http://schemas.openxmlformats.org/officeDocument/2006/relationships/customXml" Target="../ink/ink1777.xml"/><Relationship Id="rId159" Type="http://schemas.openxmlformats.org/officeDocument/2006/relationships/image" Target="../media/image1790.png"/><Relationship Id="rId158" Type="http://schemas.openxmlformats.org/officeDocument/2006/relationships/customXml" Target="../ink/ink1848.xml"/><Relationship Id="rId157" Type="http://schemas.openxmlformats.org/officeDocument/2006/relationships/image" Target="../media/image1789.png"/><Relationship Id="rId156" Type="http://schemas.openxmlformats.org/officeDocument/2006/relationships/customXml" Target="../ink/ink1847.xml"/><Relationship Id="rId155" Type="http://schemas.openxmlformats.org/officeDocument/2006/relationships/image" Target="../media/image1788.png"/><Relationship Id="rId154" Type="http://schemas.openxmlformats.org/officeDocument/2006/relationships/customXml" Target="../ink/ink1846.xml"/><Relationship Id="rId153" Type="http://schemas.openxmlformats.org/officeDocument/2006/relationships/image" Target="../media/image1787.png"/><Relationship Id="rId152" Type="http://schemas.openxmlformats.org/officeDocument/2006/relationships/customXml" Target="../ink/ink1845.xml"/><Relationship Id="rId151" Type="http://schemas.openxmlformats.org/officeDocument/2006/relationships/image" Target="../media/image1786.png"/><Relationship Id="rId150" Type="http://schemas.openxmlformats.org/officeDocument/2006/relationships/customXml" Target="../ink/ink1844.xml"/><Relationship Id="rId15" Type="http://schemas.openxmlformats.org/officeDocument/2006/relationships/image" Target="../media/image1718.png"/><Relationship Id="rId149" Type="http://schemas.openxmlformats.org/officeDocument/2006/relationships/image" Target="../media/image1785.png"/><Relationship Id="rId148" Type="http://schemas.openxmlformats.org/officeDocument/2006/relationships/customXml" Target="../ink/ink1843.xml"/><Relationship Id="rId147" Type="http://schemas.openxmlformats.org/officeDocument/2006/relationships/image" Target="../media/image1784.png"/><Relationship Id="rId146" Type="http://schemas.openxmlformats.org/officeDocument/2006/relationships/customXml" Target="../ink/ink1842.xml"/><Relationship Id="rId145" Type="http://schemas.openxmlformats.org/officeDocument/2006/relationships/image" Target="../media/image1783.png"/><Relationship Id="rId144" Type="http://schemas.openxmlformats.org/officeDocument/2006/relationships/customXml" Target="../ink/ink1841.xml"/><Relationship Id="rId143" Type="http://schemas.openxmlformats.org/officeDocument/2006/relationships/image" Target="../media/image1782.png"/><Relationship Id="rId142" Type="http://schemas.openxmlformats.org/officeDocument/2006/relationships/customXml" Target="../ink/ink1840.xml"/><Relationship Id="rId141" Type="http://schemas.openxmlformats.org/officeDocument/2006/relationships/image" Target="../media/image1781.png"/><Relationship Id="rId140" Type="http://schemas.openxmlformats.org/officeDocument/2006/relationships/customXml" Target="../ink/ink1839.xml"/><Relationship Id="rId14" Type="http://schemas.openxmlformats.org/officeDocument/2006/relationships/customXml" Target="../ink/ink1776.xml"/><Relationship Id="rId139" Type="http://schemas.openxmlformats.org/officeDocument/2006/relationships/image" Target="../media/image1780.png"/><Relationship Id="rId138" Type="http://schemas.openxmlformats.org/officeDocument/2006/relationships/customXml" Target="../ink/ink1838.xml"/><Relationship Id="rId137" Type="http://schemas.openxmlformats.org/officeDocument/2006/relationships/image" Target="../media/image1779.png"/><Relationship Id="rId136" Type="http://schemas.openxmlformats.org/officeDocument/2006/relationships/customXml" Target="../ink/ink1837.xml"/><Relationship Id="rId135" Type="http://schemas.openxmlformats.org/officeDocument/2006/relationships/image" Target="../media/image1778.png"/><Relationship Id="rId134" Type="http://schemas.openxmlformats.org/officeDocument/2006/relationships/customXml" Target="../ink/ink1836.xml"/><Relationship Id="rId133" Type="http://schemas.openxmlformats.org/officeDocument/2006/relationships/image" Target="../media/image1777.png"/><Relationship Id="rId132" Type="http://schemas.openxmlformats.org/officeDocument/2006/relationships/customXml" Target="../ink/ink1835.xml"/><Relationship Id="rId131" Type="http://schemas.openxmlformats.org/officeDocument/2006/relationships/image" Target="../media/image1776.png"/><Relationship Id="rId130" Type="http://schemas.openxmlformats.org/officeDocument/2006/relationships/customXml" Target="../ink/ink1834.xml"/><Relationship Id="rId13" Type="http://schemas.openxmlformats.org/officeDocument/2006/relationships/image" Target="../media/image1717.png"/><Relationship Id="rId129" Type="http://schemas.openxmlformats.org/officeDocument/2006/relationships/image" Target="../media/image1775.png"/><Relationship Id="rId128" Type="http://schemas.openxmlformats.org/officeDocument/2006/relationships/customXml" Target="../ink/ink1833.xml"/><Relationship Id="rId127" Type="http://schemas.openxmlformats.org/officeDocument/2006/relationships/image" Target="../media/image1774.png"/><Relationship Id="rId126" Type="http://schemas.openxmlformats.org/officeDocument/2006/relationships/customXml" Target="../ink/ink1832.xml"/><Relationship Id="rId125" Type="http://schemas.openxmlformats.org/officeDocument/2006/relationships/image" Target="../media/image1773.png"/><Relationship Id="rId124" Type="http://schemas.openxmlformats.org/officeDocument/2006/relationships/customXml" Target="../ink/ink1831.xml"/><Relationship Id="rId123" Type="http://schemas.openxmlformats.org/officeDocument/2006/relationships/image" Target="../media/image1772.png"/><Relationship Id="rId122" Type="http://schemas.openxmlformats.org/officeDocument/2006/relationships/customXml" Target="../ink/ink1830.xml"/><Relationship Id="rId121" Type="http://schemas.openxmlformats.org/officeDocument/2006/relationships/image" Target="../media/image1771.png"/><Relationship Id="rId120" Type="http://schemas.openxmlformats.org/officeDocument/2006/relationships/customXml" Target="../ink/ink1829.xml"/><Relationship Id="rId12" Type="http://schemas.openxmlformats.org/officeDocument/2006/relationships/customXml" Target="../ink/ink1775.xml"/><Relationship Id="rId119" Type="http://schemas.openxmlformats.org/officeDocument/2006/relationships/image" Target="../media/image1770.png"/><Relationship Id="rId118" Type="http://schemas.openxmlformats.org/officeDocument/2006/relationships/customXml" Target="../ink/ink1828.xml"/><Relationship Id="rId117" Type="http://schemas.openxmlformats.org/officeDocument/2006/relationships/image" Target="../media/image1769.png"/><Relationship Id="rId116" Type="http://schemas.openxmlformats.org/officeDocument/2006/relationships/customXml" Target="../ink/ink1827.xml"/><Relationship Id="rId115" Type="http://schemas.openxmlformats.org/officeDocument/2006/relationships/image" Target="../media/image1768.png"/><Relationship Id="rId114" Type="http://schemas.openxmlformats.org/officeDocument/2006/relationships/customXml" Target="../ink/ink1826.xml"/><Relationship Id="rId113" Type="http://schemas.openxmlformats.org/officeDocument/2006/relationships/image" Target="../media/image1767.png"/><Relationship Id="rId112" Type="http://schemas.openxmlformats.org/officeDocument/2006/relationships/customXml" Target="../ink/ink1825.xml"/><Relationship Id="rId111" Type="http://schemas.openxmlformats.org/officeDocument/2006/relationships/image" Target="../media/image1766.png"/><Relationship Id="rId110" Type="http://schemas.openxmlformats.org/officeDocument/2006/relationships/customXml" Target="../ink/ink1824.xml"/><Relationship Id="rId11" Type="http://schemas.openxmlformats.org/officeDocument/2006/relationships/image" Target="../media/image1716.png"/><Relationship Id="rId109" Type="http://schemas.openxmlformats.org/officeDocument/2006/relationships/image" Target="../media/image1765.png"/><Relationship Id="rId108" Type="http://schemas.openxmlformats.org/officeDocument/2006/relationships/customXml" Target="../ink/ink1823.xml"/><Relationship Id="rId107" Type="http://schemas.openxmlformats.org/officeDocument/2006/relationships/image" Target="../media/image1764.png"/><Relationship Id="rId106" Type="http://schemas.openxmlformats.org/officeDocument/2006/relationships/customXml" Target="../ink/ink1822.xml"/><Relationship Id="rId105" Type="http://schemas.openxmlformats.org/officeDocument/2006/relationships/image" Target="../media/image1763.png"/><Relationship Id="rId104" Type="http://schemas.openxmlformats.org/officeDocument/2006/relationships/customXml" Target="../ink/ink1821.xml"/><Relationship Id="rId103" Type="http://schemas.openxmlformats.org/officeDocument/2006/relationships/image" Target="../media/image1762.png"/><Relationship Id="rId102" Type="http://schemas.openxmlformats.org/officeDocument/2006/relationships/customXml" Target="../ink/ink1820.xml"/><Relationship Id="rId101" Type="http://schemas.openxmlformats.org/officeDocument/2006/relationships/image" Target="../media/image1761.png"/><Relationship Id="rId100" Type="http://schemas.openxmlformats.org/officeDocument/2006/relationships/customXml" Target="../ink/ink1819.xml"/><Relationship Id="rId10" Type="http://schemas.openxmlformats.org/officeDocument/2006/relationships/customXml" Target="../ink/ink1774.xml"/><Relationship Id="rId1" Type="http://schemas.openxmlformats.org/officeDocument/2006/relationships/image" Target="../media/image1697.png"/></Relationships>
</file>

<file path=ppt/slides/_rels/slide24.xml.rels><?xml version="1.0" encoding="UTF-8" standalone="yes"?>
<Relationships xmlns="http://schemas.openxmlformats.org/package/2006/relationships"><Relationship Id="rId9" Type="http://schemas.openxmlformats.org/officeDocument/2006/relationships/image" Target="../media/image1857.png"/><Relationship Id="rId8" Type="http://schemas.openxmlformats.org/officeDocument/2006/relationships/customXml" Target="../ink/ink1928.xml"/><Relationship Id="rId7" Type="http://schemas.openxmlformats.org/officeDocument/2006/relationships/image" Target="../media/image1856.png"/><Relationship Id="rId6" Type="http://schemas.openxmlformats.org/officeDocument/2006/relationships/customXml" Target="../ink/ink1927.xml"/><Relationship Id="rId5" Type="http://schemas.openxmlformats.org/officeDocument/2006/relationships/image" Target="../media/image1855.png"/><Relationship Id="rId4" Type="http://schemas.openxmlformats.org/officeDocument/2006/relationships/customXml" Target="../ink/ink1926.xml"/><Relationship Id="rId3" Type="http://schemas.openxmlformats.org/officeDocument/2006/relationships/image" Target="../media/image1854.png"/><Relationship Id="rId26" Type="http://schemas.openxmlformats.org/officeDocument/2006/relationships/slideLayout" Target="../slideLayouts/slideLayout2.xml"/><Relationship Id="rId25" Type="http://schemas.openxmlformats.org/officeDocument/2006/relationships/image" Target="../media/image1865.png"/><Relationship Id="rId24" Type="http://schemas.openxmlformats.org/officeDocument/2006/relationships/customXml" Target="../ink/ink1936.xml"/><Relationship Id="rId23" Type="http://schemas.openxmlformats.org/officeDocument/2006/relationships/image" Target="../media/image1864.png"/><Relationship Id="rId22" Type="http://schemas.openxmlformats.org/officeDocument/2006/relationships/customXml" Target="../ink/ink1935.xml"/><Relationship Id="rId21" Type="http://schemas.openxmlformats.org/officeDocument/2006/relationships/image" Target="../media/image1863.png"/><Relationship Id="rId20" Type="http://schemas.openxmlformats.org/officeDocument/2006/relationships/customXml" Target="../ink/ink1934.xml"/><Relationship Id="rId2" Type="http://schemas.openxmlformats.org/officeDocument/2006/relationships/customXml" Target="../ink/ink1925.xml"/><Relationship Id="rId19" Type="http://schemas.openxmlformats.org/officeDocument/2006/relationships/image" Target="../media/image1862.png"/><Relationship Id="rId18" Type="http://schemas.openxmlformats.org/officeDocument/2006/relationships/customXml" Target="../ink/ink1933.xml"/><Relationship Id="rId17" Type="http://schemas.openxmlformats.org/officeDocument/2006/relationships/image" Target="../media/image1861.png"/><Relationship Id="rId16" Type="http://schemas.openxmlformats.org/officeDocument/2006/relationships/customXml" Target="../ink/ink1932.xml"/><Relationship Id="rId15" Type="http://schemas.openxmlformats.org/officeDocument/2006/relationships/image" Target="../media/image1860.png"/><Relationship Id="rId14" Type="http://schemas.openxmlformats.org/officeDocument/2006/relationships/customXml" Target="../ink/ink1931.xml"/><Relationship Id="rId13" Type="http://schemas.openxmlformats.org/officeDocument/2006/relationships/image" Target="../media/image1859.png"/><Relationship Id="rId12" Type="http://schemas.openxmlformats.org/officeDocument/2006/relationships/customXml" Target="../ink/ink1930.xml"/><Relationship Id="rId11" Type="http://schemas.openxmlformats.org/officeDocument/2006/relationships/image" Target="../media/image1858.png"/><Relationship Id="rId10" Type="http://schemas.openxmlformats.org/officeDocument/2006/relationships/customXml" Target="../ink/ink1929.xml"/><Relationship Id="rId1" Type="http://schemas.openxmlformats.org/officeDocument/2006/relationships/image" Target="../media/image1853.png"/></Relationships>
</file>

<file path=ppt/slides/_rels/slide25.xml.rels><?xml version="1.0" encoding="UTF-8" standalone="yes"?>
<Relationships xmlns="http://schemas.openxmlformats.org/package/2006/relationships"><Relationship Id="rId99" Type="http://schemas.openxmlformats.org/officeDocument/2006/relationships/image" Target="../media/image1915.png"/><Relationship Id="rId98" Type="http://schemas.openxmlformats.org/officeDocument/2006/relationships/customXml" Target="../ink/ink1985.xml"/><Relationship Id="rId97" Type="http://schemas.openxmlformats.org/officeDocument/2006/relationships/image" Target="../media/image1914.png"/><Relationship Id="rId96" Type="http://schemas.openxmlformats.org/officeDocument/2006/relationships/customXml" Target="../ink/ink1984.xml"/><Relationship Id="rId95" Type="http://schemas.openxmlformats.org/officeDocument/2006/relationships/image" Target="../media/image1913.png"/><Relationship Id="rId94" Type="http://schemas.openxmlformats.org/officeDocument/2006/relationships/customXml" Target="../ink/ink1983.xml"/><Relationship Id="rId93" Type="http://schemas.openxmlformats.org/officeDocument/2006/relationships/image" Target="../media/image1912.png"/><Relationship Id="rId92" Type="http://schemas.openxmlformats.org/officeDocument/2006/relationships/customXml" Target="../ink/ink1982.xml"/><Relationship Id="rId91" Type="http://schemas.openxmlformats.org/officeDocument/2006/relationships/image" Target="../media/image1911.png"/><Relationship Id="rId90" Type="http://schemas.openxmlformats.org/officeDocument/2006/relationships/customXml" Target="../ink/ink1981.xml"/><Relationship Id="rId9" Type="http://schemas.openxmlformats.org/officeDocument/2006/relationships/image" Target="../media/image1870.png"/><Relationship Id="rId89" Type="http://schemas.openxmlformats.org/officeDocument/2006/relationships/image" Target="../media/image1910.png"/><Relationship Id="rId88" Type="http://schemas.openxmlformats.org/officeDocument/2006/relationships/customXml" Target="../ink/ink1980.xml"/><Relationship Id="rId87" Type="http://schemas.openxmlformats.org/officeDocument/2006/relationships/image" Target="../media/image1909.png"/><Relationship Id="rId86" Type="http://schemas.openxmlformats.org/officeDocument/2006/relationships/customXml" Target="../ink/ink1979.xml"/><Relationship Id="rId85" Type="http://schemas.openxmlformats.org/officeDocument/2006/relationships/image" Target="../media/image1908.png"/><Relationship Id="rId84" Type="http://schemas.openxmlformats.org/officeDocument/2006/relationships/customXml" Target="../ink/ink1978.xml"/><Relationship Id="rId83" Type="http://schemas.openxmlformats.org/officeDocument/2006/relationships/image" Target="../media/image1907.png"/><Relationship Id="rId82" Type="http://schemas.openxmlformats.org/officeDocument/2006/relationships/customXml" Target="../ink/ink1977.xml"/><Relationship Id="rId81" Type="http://schemas.openxmlformats.org/officeDocument/2006/relationships/image" Target="../media/image1906.png"/><Relationship Id="rId80" Type="http://schemas.openxmlformats.org/officeDocument/2006/relationships/customXml" Target="../ink/ink1976.xml"/><Relationship Id="rId8" Type="http://schemas.openxmlformats.org/officeDocument/2006/relationships/customXml" Target="../ink/ink1940.xml"/><Relationship Id="rId79" Type="http://schemas.openxmlformats.org/officeDocument/2006/relationships/image" Target="../media/image1905.png"/><Relationship Id="rId78" Type="http://schemas.openxmlformats.org/officeDocument/2006/relationships/customXml" Target="../ink/ink1975.xml"/><Relationship Id="rId77" Type="http://schemas.openxmlformats.org/officeDocument/2006/relationships/image" Target="../media/image1904.png"/><Relationship Id="rId76" Type="http://schemas.openxmlformats.org/officeDocument/2006/relationships/customXml" Target="../ink/ink1974.xml"/><Relationship Id="rId75" Type="http://schemas.openxmlformats.org/officeDocument/2006/relationships/image" Target="../media/image1903.png"/><Relationship Id="rId74" Type="http://schemas.openxmlformats.org/officeDocument/2006/relationships/customXml" Target="../ink/ink1973.xml"/><Relationship Id="rId73" Type="http://schemas.openxmlformats.org/officeDocument/2006/relationships/image" Target="../media/image1902.png"/><Relationship Id="rId72" Type="http://schemas.openxmlformats.org/officeDocument/2006/relationships/customXml" Target="../ink/ink1972.xml"/><Relationship Id="rId71" Type="http://schemas.openxmlformats.org/officeDocument/2006/relationships/image" Target="../media/image1901.png"/><Relationship Id="rId70" Type="http://schemas.openxmlformats.org/officeDocument/2006/relationships/customXml" Target="../ink/ink1971.xml"/><Relationship Id="rId7" Type="http://schemas.openxmlformats.org/officeDocument/2006/relationships/image" Target="../media/image1869.png"/><Relationship Id="rId69" Type="http://schemas.openxmlformats.org/officeDocument/2006/relationships/image" Target="../media/image1900.png"/><Relationship Id="rId68" Type="http://schemas.openxmlformats.org/officeDocument/2006/relationships/customXml" Target="../ink/ink1970.xml"/><Relationship Id="rId67" Type="http://schemas.openxmlformats.org/officeDocument/2006/relationships/image" Target="../media/image1899.png"/><Relationship Id="rId66" Type="http://schemas.openxmlformats.org/officeDocument/2006/relationships/customXml" Target="../ink/ink1969.xml"/><Relationship Id="rId65" Type="http://schemas.openxmlformats.org/officeDocument/2006/relationships/image" Target="../media/image1898.png"/><Relationship Id="rId64" Type="http://schemas.openxmlformats.org/officeDocument/2006/relationships/customXml" Target="../ink/ink1968.xml"/><Relationship Id="rId63" Type="http://schemas.openxmlformats.org/officeDocument/2006/relationships/image" Target="../media/image1897.png"/><Relationship Id="rId62" Type="http://schemas.openxmlformats.org/officeDocument/2006/relationships/customXml" Target="../ink/ink1967.xml"/><Relationship Id="rId61" Type="http://schemas.openxmlformats.org/officeDocument/2006/relationships/image" Target="../media/image1896.png"/><Relationship Id="rId60" Type="http://schemas.openxmlformats.org/officeDocument/2006/relationships/customXml" Target="../ink/ink1966.xml"/><Relationship Id="rId6" Type="http://schemas.openxmlformats.org/officeDocument/2006/relationships/customXml" Target="../ink/ink1939.xml"/><Relationship Id="rId59" Type="http://schemas.openxmlformats.org/officeDocument/2006/relationships/image" Target="../media/image1895.png"/><Relationship Id="rId58" Type="http://schemas.openxmlformats.org/officeDocument/2006/relationships/customXml" Target="../ink/ink1965.xml"/><Relationship Id="rId57" Type="http://schemas.openxmlformats.org/officeDocument/2006/relationships/image" Target="../media/image1894.png"/><Relationship Id="rId56" Type="http://schemas.openxmlformats.org/officeDocument/2006/relationships/customXml" Target="../ink/ink1964.xml"/><Relationship Id="rId55" Type="http://schemas.openxmlformats.org/officeDocument/2006/relationships/image" Target="../media/image1893.png"/><Relationship Id="rId54" Type="http://schemas.openxmlformats.org/officeDocument/2006/relationships/customXml" Target="../ink/ink1963.xml"/><Relationship Id="rId53" Type="http://schemas.openxmlformats.org/officeDocument/2006/relationships/image" Target="../media/image1892.png"/><Relationship Id="rId52" Type="http://schemas.openxmlformats.org/officeDocument/2006/relationships/customXml" Target="../ink/ink1962.xml"/><Relationship Id="rId51" Type="http://schemas.openxmlformats.org/officeDocument/2006/relationships/image" Target="../media/image1891.png"/><Relationship Id="rId50" Type="http://schemas.openxmlformats.org/officeDocument/2006/relationships/customXml" Target="../ink/ink1961.xml"/><Relationship Id="rId5" Type="http://schemas.openxmlformats.org/officeDocument/2006/relationships/image" Target="../media/image1868.png"/><Relationship Id="rId49" Type="http://schemas.openxmlformats.org/officeDocument/2006/relationships/image" Target="../media/image1890.png"/><Relationship Id="rId48" Type="http://schemas.openxmlformats.org/officeDocument/2006/relationships/customXml" Target="../ink/ink1960.xml"/><Relationship Id="rId47" Type="http://schemas.openxmlformats.org/officeDocument/2006/relationships/image" Target="../media/image1889.png"/><Relationship Id="rId46" Type="http://schemas.openxmlformats.org/officeDocument/2006/relationships/customXml" Target="../ink/ink1959.xml"/><Relationship Id="rId45" Type="http://schemas.openxmlformats.org/officeDocument/2006/relationships/image" Target="../media/image1888.png"/><Relationship Id="rId44" Type="http://schemas.openxmlformats.org/officeDocument/2006/relationships/customXml" Target="../ink/ink1958.xml"/><Relationship Id="rId43" Type="http://schemas.openxmlformats.org/officeDocument/2006/relationships/image" Target="../media/image1887.png"/><Relationship Id="rId42" Type="http://schemas.openxmlformats.org/officeDocument/2006/relationships/customXml" Target="../ink/ink1957.xml"/><Relationship Id="rId41" Type="http://schemas.openxmlformats.org/officeDocument/2006/relationships/image" Target="../media/image1886.png"/><Relationship Id="rId40" Type="http://schemas.openxmlformats.org/officeDocument/2006/relationships/customXml" Target="../ink/ink1956.xml"/><Relationship Id="rId4" Type="http://schemas.openxmlformats.org/officeDocument/2006/relationships/customXml" Target="../ink/ink1938.xml"/><Relationship Id="rId39" Type="http://schemas.openxmlformats.org/officeDocument/2006/relationships/image" Target="../media/image1885.png"/><Relationship Id="rId38" Type="http://schemas.openxmlformats.org/officeDocument/2006/relationships/customXml" Target="../ink/ink1955.xml"/><Relationship Id="rId37" Type="http://schemas.openxmlformats.org/officeDocument/2006/relationships/image" Target="../media/image1884.png"/><Relationship Id="rId36" Type="http://schemas.openxmlformats.org/officeDocument/2006/relationships/customXml" Target="../ink/ink1954.xml"/><Relationship Id="rId35" Type="http://schemas.openxmlformats.org/officeDocument/2006/relationships/image" Target="../media/image1883.png"/><Relationship Id="rId34" Type="http://schemas.openxmlformats.org/officeDocument/2006/relationships/customXml" Target="../ink/ink1953.xml"/><Relationship Id="rId33" Type="http://schemas.openxmlformats.org/officeDocument/2006/relationships/image" Target="../media/image1882.png"/><Relationship Id="rId32" Type="http://schemas.openxmlformats.org/officeDocument/2006/relationships/customXml" Target="../ink/ink1952.xml"/><Relationship Id="rId31" Type="http://schemas.openxmlformats.org/officeDocument/2006/relationships/image" Target="../media/image1881.png"/><Relationship Id="rId30" Type="http://schemas.openxmlformats.org/officeDocument/2006/relationships/customXml" Target="../ink/ink1951.xml"/><Relationship Id="rId3" Type="http://schemas.openxmlformats.org/officeDocument/2006/relationships/image" Target="../media/image1867.png"/><Relationship Id="rId29" Type="http://schemas.openxmlformats.org/officeDocument/2006/relationships/image" Target="../media/image1880.png"/><Relationship Id="rId28" Type="http://schemas.openxmlformats.org/officeDocument/2006/relationships/customXml" Target="../ink/ink1950.xml"/><Relationship Id="rId27" Type="http://schemas.openxmlformats.org/officeDocument/2006/relationships/image" Target="../media/image1879.png"/><Relationship Id="rId26" Type="http://schemas.openxmlformats.org/officeDocument/2006/relationships/customXml" Target="../ink/ink1949.xml"/><Relationship Id="rId25" Type="http://schemas.openxmlformats.org/officeDocument/2006/relationships/image" Target="../media/image1878.png"/><Relationship Id="rId24" Type="http://schemas.openxmlformats.org/officeDocument/2006/relationships/customXml" Target="../ink/ink1948.xml"/><Relationship Id="rId23" Type="http://schemas.openxmlformats.org/officeDocument/2006/relationships/image" Target="../media/image1877.png"/><Relationship Id="rId22" Type="http://schemas.openxmlformats.org/officeDocument/2006/relationships/customXml" Target="../ink/ink1947.xml"/><Relationship Id="rId21" Type="http://schemas.openxmlformats.org/officeDocument/2006/relationships/image" Target="../media/image1876.png"/><Relationship Id="rId20" Type="http://schemas.openxmlformats.org/officeDocument/2006/relationships/customXml" Target="../ink/ink1946.xml"/><Relationship Id="rId2" Type="http://schemas.openxmlformats.org/officeDocument/2006/relationships/customXml" Target="../ink/ink1937.xml"/><Relationship Id="rId19" Type="http://schemas.openxmlformats.org/officeDocument/2006/relationships/image" Target="../media/image1875.png"/><Relationship Id="rId18" Type="http://schemas.openxmlformats.org/officeDocument/2006/relationships/customXml" Target="../ink/ink1945.xml"/><Relationship Id="rId17" Type="http://schemas.openxmlformats.org/officeDocument/2006/relationships/image" Target="../media/image1874.png"/><Relationship Id="rId16" Type="http://schemas.openxmlformats.org/officeDocument/2006/relationships/customXml" Target="../ink/ink1944.xml"/><Relationship Id="rId15" Type="http://schemas.openxmlformats.org/officeDocument/2006/relationships/image" Target="../media/image1873.png"/><Relationship Id="rId140" Type="http://schemas.openxmlformats.org/officeDocument/2006/relationships/slideLayout" Target="../slideLayouts/slideLayout2.xml"/><Relationship Id="rId14" Type="http://schemas.openxmlformats.org/officeDocument/2006/relationships/customXml" Target="../ink/ink1943.xml"/><Relationship Id="rId139" Type="http://schemas.openxmlformats.org/officeDocument/2006/relationships/image" Target="../media/image1935.png"/><Relationship Id="rId138" Type="http://schemas.openxmlformats.org/officeDocument/2006/relationships/customXml" Target="../ink/ink2005.xml"/><Relationship Id="rId137" Type="http://schemas.openxmlformats.org/officeDocument/2006/relationships/image" Target="../media/image1934.png"/><Relationship Id="rId136" Type="http://schemas.openxmlformats.org/officeDocument/2006/relationships/customXml" Target="../ink/ink2004.xml"/><Relationship Id="rId135" Type="http://schemas.openxmlformats.org/officeDocument/2006/relationships/image" Target="../media/image1933.png"/><Relationship Id="rId134" Type="http://schemas.openxmlformats.org/officeDocument/2006/relationships/customXml" Target="../ink/ink2003.xml"/><Relationship Id="rId133" Type="http://schemas.openxmlformats.org/officeDocument/2006/relationships/image" Target="../media/image1932.png"/><Relationship Id="rId132" Type="http://schemas.openxmlformats.org/officeDocument/2006/relationships/customXml" Target="../ink/ink2002.xml"/><Relationship Id="rId131" Type="http://schemas.openxmlformats.org/officeDocument/2006/relationships/image" Target="../media/image1931.png"/><Relationship Id="rId130" Type="http://schemas.openxmlformats.org/officeDocument/2006/relationships/customXml" Target="../ink/ink2001.xml"/><Relationship Id="rId13" Type="http://schemas.openxmlformats.org/officeDocument/2006/relationships/image" Target="../media/image1872.png"/><Relationship Id="rId129" Type="http://schemas.openxmlformats.org/officeDocument/2006/relationships/image" Target="../media/image1930.png"/><Relationship Id="rId128" Type="http://schemas.openxmlformats.org/officeDocument/2006/relationships/customXml" Target="../ink/ink2000.xml"/><Relationship Id="rId127" Type="http://schemas.openxmlformats.org/officeDocument/2006/relationships/image" Target="../media/image1929.png"/><Relationship Id="rId126" Type="http://schemas.openxmlformats.org/officeDocument/2006/relationships/customXml" Target="../ink/ink1999.xml"/><Relationship Id="rId125" Type="http://schemas.openxmlformats.org/officeDocument/2006/relationships/image" Target="../media/image1928.png"/><Relationship Id="rId124" Type="http://schemas.openxmlformats.org/officeDocument/2006/relationships/customXml" Target="../ink/ink1998.xml"/><Relationship Id="rId123" Type="http://schemas.openxmlformats.org/officeDocument/2006/relationships/image" Target="../media/image1927.png"/><Relationship Id="rId122" Type="http://schemas.openxmlformats.org/officeDocument/2006/relationships/customXml" Target="../ink/ink1997.xml"/><Relationship Id="rId121" Type="http://schemas.openxmlformats.org/officeDocument/2006/relationships/image" Target="../media/image1926.png"/><Relationship Id="rId120" Type="http://schemas.openxmlformats.org/officeDocument/2006/relationships/customXml" Target="../ink/ink1996.xml"/><Relationship Id="rId12" Type="http://schemas.openxmlformats.org/officeDocument/2006/relationships/customXml" Target="../ink/ink1942.xml"/><Relationship Id="rId119" Type="http://schemas.openxmlformats.org/officeDocument/2006/relationships/image" Target="../media/image1925.png"/><Relationship Id="rId118" Type="http://schemas.openxmlformats.org/officeDocument/2006/relationships/customXml" Target="../ink/ink1995.xml"/><Relationship Id="rId117" Type="http://schemas.openxmlformats.org/officeDocument/2006/relationships/image" Target="../media/image1924.png"/><Relationship Id="rId116" Type="http://schemas.openxmlformats.org/officeDocument/2006/relationships/customXml" Target="../ink/ink1994.xml"/><Relationship Id="rId115" Type="http://schemas.openxmlformats.org/officeDocument/2006/relationships/image" Target="../media/image1923.png"/><Relationship Id="rId114" Type="http://schemas.openxmlformats.org/officeDocument/2006/relationships/customXml" Target="../ink/ink1993.xml"/><Relationship Id="rId113" Type="http://schemas.openxmlformats.org/officeDocument/2006/relationships/image" Target="../media/image1922.png"/><Relationship Id="rId112" Type="http://schemas.openxmlformats.org/officeDocument/2006/relationships/customXml" Target="../ink/ink1992.xml"/><Relationship Id="rId111" Type="http://schemas.openxmlformats.org/officeDocument/2006/relationships/image" Target="../media/image1921.png"/><Relationship Id="rId110" Type="http://schemas.openxmlformats.org/officeDocument/2006/relationships/customXml" Target="../ink/ink1991.xml"/><Relationship Id="rId11" Type="http://schemas.openxmlformats.org/officeDocument/2006/relationships/image" Target="../media/image1871.png"/><Relationship Id="rId109" Type="http://schemas.openxmlformats.org/officeDocument/2006/relationships/image" Target="../media/image1920.png"/><Relationship Id="rId108" Type="http://schemas.openxmlformats.org/officeDocument/2006/relationships/customXml" Target="../ink/ink1990.xml"/><Relationship Id="rId107" Type="http://schemas.openxmlformats.org/officeDocument/2006/relationships/image" Target="../media/image1919.png"/><Relationship Id="rId106" Type="http://schemas.openxmlformats.org/officeDocument/2006/relationships/customXml" Target="../ink/ink1989.xml"/><Relationship Id="rId105" Type="http://schemas.openxmlformats.org/officeDocument/2006/relationships/image" Target="../media/image1918.png"/><Relationship Id="rId104" Type="http://schemas.openxmlformats.org/officeDocument/2006/relationships/customXml" Target="../ink/ink1988.xml"/><Relationship Id="rId103" Type="http://schemas.openxmlformats.org/officeDocument/2006/relationships/image" Target="../media/image1917.png"/><Relationship Id="rId102" Type="http://schemas.openxmlformats.org/officeDocument/2006/relationships/customXml" Target="../ink/ink1987.xml"/><Relationship Id="rId101" Type="http://schemas.openxmlformats.org/officeDocument/2006/relationships/image" Target="../media/image1916.png"/><Relationship Id="rId100" Type="http://schemas.openxmlformats.org/officeDocument/2006/relationships/customXml" Target="../ink/ink1986.xml"/><Relationship Id="rId10" Type="http://schemas.openxmlformats.org/officeDocument/2006/relationships/customXml" Target="../ink/ink1941.xml"/><Relationship Id="rId1" Type="http://schemas.openxmlformats.org/officeDocument/2006/relationships/image" Target="../media/image1866.png"/></Relationships>
</file>

<file path=ppt/slides/_rels/slide26.xml.rels><?xml version="1.0" encoding="UTF-8" standalone="yes"?>
<Relationships xmlns="http://schemas.openxmlformats.org/package/2006/relationships"><Relationship Id="rId99" Type="http://schemas.openxmlformats.org/officeDocument/2006/relationships/image" Target="../media/image1981.png"/><Relationship Id="rId98" Type="http://schemas.openxmlformats.org/officeDocument/2006/relationships/customXml" Target="../ink/ink2054.xml"/><Relationship Id="rId97" Type="http://schemas.openxmlformats.org/officeDocument/2006/relationships/image" Target="../media/image1980.png"/><Relationship Id="rId96" Type="http://schemas.openxmlformats.org/officeDocument/2006/relationships/customXml" Target="../ink/ink2053.xml"/><Relationship Id="rId95" Type="http://schemas.openxmlformats.org/officeDocument/2006/relationships/image" Target="../media/image1979.png"/><Relationship Id="rId94" Type="http://schemas.openxmlformats.org/officeDocument/2006/relationships/customXml" Target="../ink/ink2052.xml"/><Relationship Id="rId93" Type="http://schemas.openxmlformats.org/officeDocument/2006/relationships/image" Target="../media/image1978.png"/><Relationship Id="rId92" Type="http://schemas.openxmlformats.org/officeDocument/2006/relationships/customXml" Target="../ink/ink2051.xml"/><Relationship Id="rId91" Type="http://schemas.openxmlformats.org/officeDocument/2006/relationships/image" Target="../media/image1977.png"/><Relationship Id="rId90" Type="http://schemas.openxmlformats.org/officeDocument/2006/relationships/customXml" Target="../ink/ink2050.xml"/><Relationship Id="rId9" Type="http://schemas.openxmlformats.org/officeDocument/2006/relationships/image" Target="../media/image1938.png"/><Relationship Id="rId89" Type="http://schemas.openxmlformats.org/officeDocument/2006/relationships/image" Target="../media/image1976.png"/><Relationship Id="rId88" Type="http://schemas.openxmlformats.org/officeDocument/2006/relationships/customXml" Target="../ink/ink2049.xml"/><Relationship Id="rId87" Type="http://schemas.openxmlformats.org/officeDocument/2006/relationships/image" Target="../media/image1975.png"/><Relationship Id="rId86" Type="http://schemas.openxmlformats.org/officeDocument/2006/relationships/customXml" Target="../ink/ink2048.xml"/><Relationship Id="rId85" Type="http://schemas.openxmlformats.org/officeDocument/2006/relationships/image" Target="../media/image1974.png"/><Relationship Id="rId84" Type="http://schemas.openxmlformats.org/officeDocument/2006/relationships/customXml" Target="../ink/ink2047.xml"/><Relationship Id="rId83" Type="http://schemas.openxmlformats.org/officeDocument/2006/relationships/image" Target="../media/image1973.png"/><Relationship Id="rId82" Type="http://schemas.openxmlformats.org/officeDocument/2006/relationships/customXml" Target="../ink/ink2046.xml"/><Relationship Id="rId81" Type="http://schemas.openxmlformats.org/officeDocument/2006/relationships/image" Target="../media/image1972.png"/><Relationship Id="rId80" Type="http://schemas.openxmlformats.org/officeDocument/2006/relationships/customXml" Target="../ink/ink2045.xml"/><Relationship Id="rId8" Type="http://schemas.openxmlformats.org/officeDocument/2006/relationships/customXml" Target="../ink/ink2009.xml"/><Relationship Id="rId79" Type="http://schemas.openxmlformats.org/officeDocument/2006/relationships/image" Target="../media/image1971.png"/><Relationship Id="rId78" Type="http://schemas.openxmlformats.org/officeDocument/2006/relationships/customXml" Target="../ink/ink2044.xml"/><Relationship Id="rId77" Type="http://schemas.openxmlformats.org/officeDocument/2006/relationships/image" Target="../media/image1970.png"/><Relationship Id="rId76" Type="http://schemas.openxmlformats.org/officeDocument/2006/relationships/customXml" Target="../ink/ink2043.xml"/><Relationship Id="rId75" Type="http://schemas.openxmlformats.org/officeDocument/2006/relationships/image" Target="../media/image1969.png"/><Relationship Id="rId74" Type="http://schemas.openxmlformats.org/officeDocument/2006/relationships/customXml" Target="../ink/ink2042.xml"/><Relationship Id="rId73" Type="http://schemas.openxmlformats.org/officeDocument/2006/relationships/image" Target="../media/image1968.png"/><Relationship Id="rId72" Type="http://schemas.openxmlformats.org/officeDocument/2006/relationships/customXml" Target="../ink/ink2041.xml"/><Relationship Id="rId71" Type="http://schemas.openxmlformats.org/officeDocument/2006/relationships/image" Target="../media/image1870.png"/><Relationship Id="rId70" Type="http://schemas.openxmlformats.org/officeDocument/2006/relationships/customXml" Target="../ink/ink2040.xml"/><Relationship Id="rId7" Type="http://schemas.openxmlformats.org/officeDocument/2006/relationships/image" Target="../media/image1867.png"/><Relationship Id="rId69" Type="http://schemas.openxmlformats.org/officeDocument/2006/relationships/image" Target="../media/image1967.png"/><Relationship Id="rId68" Type="http://schemas.openxmlformats.org/officeDocument/2006/relationships/customXml" Target="../ink/ink2039.xml"/><Relationship Id="rId67" Type="http://schemas.openxmlformats.org/officeDocument/2006/relationships/image" Target="../media/image1966.png"/><Relationship Id="rId66" Type="http://schemas.openxmlformats.org/officeDocument/2006/relationships/customXml" Target="../ink/ink2038.xml"/><Relationship Id="rId65" Type="http://schemas.openxmlformats.org/officeDocument/2006/relationships/image" Target="../media/image1965.png"/><Relationship Id="rId64" Type="http://schemas.openxmlformats.org/officeDocument/2006/relationships/customXml" Target="../ink/ink2037.xml"/><Relationship Id="rId63" Type="http://schemas.openxmlformats.org/officeDocument/2006/relationships/image" Target="../media/image1964.png"/><Relationship Id="rId62" Type="http://schemas.openxmlformats.org/officeDocument/2006/relationships/customXml" Target="../ink/ink2036.xml"/><Relationship Id="rId61" Type="http://schemas.openxmlformats.org/officeDocument/2006/relationships/image" Target="../media/image1963.png"/><Relationship Id="rId60" Type="http://schemas.openxmlformats.org/officeDocument/2006/relationships/customXml" Target="../ink/ink2035.xml"/><Relationship Id="rId6" Type="http://schemas.openxmlformats.org/officeDocument/2006/relationships/customXml" Target="../ink/ink2008.xml"/><Relationship Id="rId59" Type="http://schemas.openxmlformats.org/officeDocument/2006/relationships/image" Target="../media/image1962.png"/><Relationship Id="rId58" Type="http://schemas.openxmlformats.org/officeDocument/2006/relationships/customXml" Target="../ink/ink2034.xml"/><Relationship Id="rId57" Type="http://schemas.openxmlformats.org/officeDocument/2006/relationships/image" Target="../media/image1961.png"/><Relationship Id="rId56" Type="http://schemas.openxmlformats.org/officeDocument/2006/relationships/customXml" Target="../ink/ink2033.xml"/><Relationship Id="rId55" Type="http://schemas.openxmlformats.org/officeDocument/2006/relationships/image" Target="../media/image1869.png"/><Relationship Id="rId54" Type="http://schemas.openxmlformats.org/officeDocument/2006/relationships/customXml" Target="../ink/ink2032.xml"/><Relationship Id="rId53" Type="http://schemas.openxmlformats.org/officeDocument/2006/relationships/image" Target="../media/image1960.png"/><Relationship Id="rId52" Type="http://schemas.openxmlformats.org/officeDocument/2006/relationships/customXml" Target="../ink/ink2031.xml"/><Relationship Id="rId51" Type="http://schemas.openxmlformats.org/officeDocument/2006/relationships/image" Target="../media/image1959.png"/><Relationship Id="rId50" Type="http://schemas.openxmlformats.org/officeDocument/2006/relationships/customXml" Target="../ink/ink2030.xml"/><Relationship Id="rId5" Type="http://schemas.openxmlformats.org/officeDocument/2006/relationships/image" Target="../media/image1937.png"/><Relationship Id="rId49" Type="http://schemas.openxmlformats.org/officeDocument/2006/relationships/image" Target="../media/image1958.png"/><Relationship Id="rId48" Type="http://schemas.openxmlformats.org/officeDocument/2006/relationships/customXml" Target="../ink/ink2029.xml"/><Relationship Id="rId47" Type="http://schemas.openxmlformats.org/officeDocument/2006/relationships/image" Target="../media/image1957.png"/><Relationship Id="rId462" Type="http://schemas.openxmlformats.org/officeDocument/2006/relationships/slideLayout" Target="../slideLayouts/slideLayout2.xml"/><Relationship Id="rId461" Type="http://schemas.openxmlformats.org/officeDocument/2006/relationships/image" Target="../media/image2102.png"/><Relationship Id="rId460" Type="http://schemas.openxmlformats.org/officeDocument/2006/relationships/customXml" Target="../ink/ink2235.xml"/><Relationship Id="rId46" Type="http://schemas.openxmlformats.org/officeDocument/2006/relationships/customXml" Target="../ink/ink2028.xml"/><Relationship Id="rId459" Type="http://schemas.openxmlformats.org/officeDocument/2006/relationships/image" Target="../media/image2101.png"/><Relationship Id="rId458" Type="http://schemas.openxmlformats.org/officeDocument/2006/relationships/customXml" Target="../ink/ink2234.xml"/><Relationship Id="rId457" Type="http://schemas.openxmlformats.org/officeDocument/2006/relationships/image" Target="../media/image2100.png"/><Relationship Id="rId456" Type="http://schemas.openxmlformats.org/officeDocument/2006/relationships/customXml" Target="../ink/ink2233.xml"/><Relationship Id="rId455" Type="http://schemas.openxmlformats.org/officeDocument/2006/relationships/image" Target="../media/image2099.png"/><Relationship Id="rId454" Type="http://schemas.openxmlformats.org/officeDocument/2006/relationships/customXml" Target="../ink/ink2232.xml"/><Relationship Id="rId453" Type="http://schemas.openxmlformats.org/officeDocument/2006/relationships/image" Target="../media/image2098.png"/><Relationship Id="rId452" Type="http://schemas.openxmlformats.org/officeDocument/2006/relationships/customXml" Target="../ink/ink2231.xml"/><Relationship Id="rId451" Type="http://schemas.openxmlformats.org/officeDocument/2006/relationships/image" Target="../media/image2097.png"/><Relationship Id="rId450" Type="http://schemas.openxmlformats.org/officeDocument/2006/relationships/customXml" Target="../ink/ink2230.xml"/><Relationship Id="rId45" Type="http://schemas.openxmlformats.org/officeDocument/2006/relationships/image" Target="../media/image1956.png"/><Relationship Id="rId449" Type="http://schemas.openxmlformats.org/officeDocument/2006/relationships/image" Target="../media/image2096.png"/><Relationship Id="rId448" Type="http://schemas.openxmlformats.org/officeDocument/2006/relationships/customXml" Target="../ink/ink2229.xml"/><Relationship Id="rId447" Type="http://schemas.openxmlformats.org/officeDocument/2006/relationships/image" Target="../media/image2095.png"/><Relationship Id="rId446" Type="http://schemas.openxmlformats.org/officeDocument/2006/relationships/customXml" Target="../ink/ink2228.xml"/><Relationship Id="rId445" Type="http://schemas.openxmlformats.org/officeDocument/2006/relationships/image" Target="../media/image2094.png"/><Relationship Id="rId444" Type="http://schemas.openxmlformats.org/officeDocument/2006/relationships/customXml" Target="../ink/ink2227.xml"/><Relationship Id="rId443" Type="http://schemas.openxmlformats.org/officeDocument/2006/relationships/image" Target="../media/image2093.png"/><Relationship Id="rId442" Type="http://schemas.openxmlformats.org/officeDocument/2006/relationships/customXml" Target="../ink/ink2226.xml"/><Relationship Id="rId441" Type="http://schemas.openxmlformats.org/officeDocument/2006/relationships/image" Target="../media/image2092.png"/><Relationship Id="rId440" Type="http://schemas.openxmlformats.org/officeDocument/2006/relationships/customXml" Target="../ink/ink2225.xml"/><Relationship Id="rId44" Type="http://schemas.openxmlformats.org/officeDocument/2006/relationships/customXml" Target="../ink/ink2027.xml"/><Relationship Id="rId439" Type="http://schemas.openxmlformats.org/officeDocument/2006/relationships/image" Target="../media/image2091.png"/><Relationship Id="rId438" Type="http://schemas.openxmlformats.org/officeDocument/2006/relationships/customXml" Target="../ink/ink2224.xml"/><Relationship Id="rId437" Type="http://schemas.openxmlformats.org/officeDocument/2006/relationships/image" Target="../media/image2090.png"/><Relationship Id="rId436" Type="http://schemas.openxmlformats.org/officeDocument/2006/relationships/customXml" Target="../ink/ink2223.xml"/><Relationship Id="rId435" Type="http://schemas.openxmlformats.org/officeDocument/2006/relationships/image" Target="../media/image2089.png"/><Relationship Id="rId434" Type="http://schemas.openxmlformats.org/officeDocument/2006/relationships/customXml" Target="../ink/ink2222.xml"/><Relationship Id="rId433" Type="http://schemas.openxmlformats.org/officeDocument/2006/relationships/image" Target="../media/image2088.png"/><Relationship Id="rId432" Type="http://schemas.openxmlformats.org/officeDocument/2006/relationships/customXml" Target="../ink/ink2221.xml"/><Relationship Id="rId431" Type="http://schemas.openxmlformats.org/officeDocument/2006/relationships/image" Target="../media/image2087.png"/><Relationship Id="rId430" Type="http://schemas.openxmlformats.org/officeDocument/2006/relationships/customXml" Target="../ink/ink2220.xml"/><Relationship Id="rId43" Type="http://schemas.openxmlformats.org/officeDocument/2006/relationships/image" Target="../media/image1955.png"/><Relationship Id="rId429" Type="http://schemas.openxmlformats.org/officeDocument/2006/relationships/image" Target="../media/image2086.png"/><Relationship Id="rId428" Type="http://schemas.openxmlformats.org/officeDocument/2006/relationships/customXml" Target="../ink/ink2219.xml"/><Relationship Id="rId427" Type="http://schemas.openxmlformats.org/officeDocument/2006/relationships/image" Target="../media/image2085.png"/><Relationship Id="rId426" Type="http://schemas.openxmlformats.org/officeDocument/2006/relationships/customXml" Target="../ink/ink2218.xml"/><Relationship Id="rId425" Type="http://schemas.openxmlformats.org/officeDocument/2006/relationships/image" Target="../media/image2084.png"/><Relationship Id="rId424" Type="http://schemas.openxmlformats.org/officeDocument/2006/relationships/customXml" Target="../ink/ink2217.xml"/><Relationship Id="rId423" Type="http://schemas.openxmlformats.org/officeDocument/2006/relationships/image" Target="../media/image2083.png"/><Relationship Id="rId422" Type="http://schemas.openxmlformats.org/officeDocument/2006/relationships/customXml" Target="../ink/ink2216.xml"/><Relationship Id="rId421" Type="http://schemas.openxmlformats.org/officeDocument/2006/relationships/image" Target="../media/image2082.png"/><Relationship Id="rId420" Type="http://schemas.openxmlformats.org/officeDocument/2006/relationships/customXml" Target="../ink/ink2215.xml"/><Relationship Id="rId42" Type="http://schemas.openxmlformats.org/officeDocument/2006/relationships/customXml" Target="../ink/ink2026.xml"/><Relationship Id="rId419" Type="http://schemas.openxmlformats.org/officeDocument/2006/relationships/image" Target="../media/image2081.png"/><Relationship Id="rId418" Type="http://schemas.openxmlformats.org/officeDocument/2006/relationships/customXml" Target="../ink/ink2214.xml"/><Relationship Id="rId417" Type="http://schemas.openxmlformats.org/officeDocument/2006/relationships/image" Target="../media/image2080.png"/><Relationship Id="rId416" Type="http://schemas.openxmlformats.org/officeDocument/2006/relationships/customXml" Target="../ink/ink2213.xml"/><Relationship Id="rId415" Type="http://schemas.openxmlformats.org/officeDocument/2006/relationships/image" Target="../media/image2079.png"/><Relationship Id="rId414" Type="http://schemas.openxmlformats.org/officeDocument/2006/relationships/customXml" Target="../ink/ink2212.xml"/><Relationship Id="rId413" Type="http://schemas.openxmlformats.org/officeDocument/2006/relationships/image" Target="../media/image2078.png"/><Relationship Id="rId412" Type="http://schemas.openxmlformats.org/officeDocument/2006/relationships/customXml" Target="../ink/ink2211.xml"/><Relationship Id="rId411" Type="http://schemas.openxmlformats.org/officeDocument/2006/relationships/image" Target="../media/image2077.png"/><Relationship Id="rId410" Type="http://schemas.openxmlformats.org/officeDocument/2006/relationships/customXml" Target="../ink/ink2210.xml"/><Relationship Id="rId41" Type="http://schemas.openxmlformats.org/officeDocument/2006/relationships/image" Target="../media/image1954.png"/><Relationship Id="rId409" Type="http://schemas.openxmlformats.org/officeDocument/2006/relationships/image" Target="../media/image2076.png"/><Relationship Id="rId408" Type="http://schemas.openxmlformats.org/officeDocument/2006/relationships/customXml" Target="../ink/ink2209.xml"/><Relationship Id="rId407" Type="http://schemas.openxmlformats.org/officeDocument/2006/relationships/image" Target="../media/image2075.png"/><Relationship Id="rId406" Type="http://schemas.openxmlformats.org/officeDocument/2006/relationships/customXml" Target="../ink/ink2208.xml"/><Relationship Id="rId405" Type="http://schemas.openxmlformats.org/officeDocument/2006/relationships/image" Target="../media/image2074.png"/><Relationship Id="rId404" Type="http://schemas.openxmlformats.org/officeDocument/2006/relationships/customXml" Target="../ink/ink2207.xml"/><Relationship Id="rId403" Type="http://schemas.openxmlformats.org/officeDocument/2006/relationships/image" Target="../media/image2073.png"/><Relationship Id="rId402" Type="http://schemas.openxmlformats.org/officeDocument/2006/relationships/customXml" Target="../ink/ink2206.xml"/><Relationship Id="rId401" Type="http://schemas.openxmlformats.org/officeDocument/2006/relationships/image" Target="../media/image2072.png"/><Relationship Id="rId400" Type="http://schemas.openxmlformats.org/officeDocument/2006/relationships/customXml" Target="../ink/ink2205.xml"/><Relationship Id="rId40" Type="http://schemas.openxmlformats.org/officeDocument/2006/relationships/customXml" Target="../ink/ink2025.xml"/><Relationship Id="rId4" Type="http://schemas.openxmlformats.org/officeDocument/2006/relationships/customXml" Target="../ink/ink2007.xml"/><Relationship Id="rId399" Type="http://schemas.openxmlformats.org/officeDocument/2006/relationships/image" Target="../media/image1932.png"/><Relationship Id="rId398" Type="http://schemas.openxmlformats.org/officeDocument/2006/relationships/customXml" Target="../ink/ink2204.xml"/><Relationship Id="rId397" Type="http://schemas.openxmlformats.org/officeDocument/2006/relationships/image" Target="../media/image2071.png"/><Relationship Id="rId396" Type="http://schemas.openxmlformats.org/officeDocument/2006/relationships/customXml" Target="../ink/ink2203.xml"/><Relationship Id="rId395" Type="http://schemas.openxmlformats.org/officeDocument/2006/relationships/image" Target="../media/image2070.png"/><Relationship Id="rId394" Type="http://schemas.openxmlformats.org/officeDocument/2006/relationships/customXml" Target="../ink/ink2202.xml"/><Relationship Id="rId393" Type="http://schemas.openxmlformats.org/officeDocument/2006/relationships/image" Target="../media/image2069.png"/><Relationship Id="rId392" Type="http://schemas.openxmlformats.org/officeDocument/2006/relationships/customXml" Target="../ink/ink2201.xml"/><Relationship Id="rId391" Type="http://schemas.openxmlformats.org/officeDocument/2006/relationships/image" Target="../media/image1931.png"/><Relationship Id="rId390" Type="http://schemas.openxmlformats.org/officeDocument/2006/relationships/customXml" Target="../ink/ink2200.xml"/><Relationship Id="rId39" Type="http://schemas.openxmlformats.org/officeDocument/2006/relationships/image" Target="../media/image1953.png"/><Relationship Id="rId389" Type="http://schemas.openxmlformats.org/officeDocument/2006/relationships/image" Target="../media/image2068.png"/><Relationship Id="rId388" Type="http://schemas.openxmlformats.org/officeDocument/2006/relationships/customXml" Target="../ink/ink2199.xml"/><Relationship Id="rId387" Type="http://schemas.openxmlformats.org/officeDocument/2006/relationships/image" Target="../media/image2067.png"/><Relationship Id="rId386" Type="http://schemas.openxmlformats.org/officeDocument/2006/relationships/customXml" Target="../ink/ink2198.xml"/><Relationship Id="rId385" Type="http://schemas.openxmlformats.org/officeDocument/2006/relationships/image" Target="../media/image2066.png"/><Relationship Id="rId384" Type="http://schemas.openxmlformats.org/officeDocument/2006/relationships/customXml" Target="../ink/ink2197.xml"/><Relationship Id="rId383" Type="http://schemas.openxmlformats.org/officeDocument/2006/relationships/image" Target="../media/image1929.png"/><Relationship Id="rId382" Type="http://schemas.openxmlformats.org/officeDocument/2006/relationships/customXml" Target="../ink/ink2196.xml"/><Relationship Id="rId381" Type="http://schemas.openxmlformats.org/officeDocument/2006/relationships/image" Target="../media/image2065.png"/><Relationship Id="rId380" Type="http://schemas.openxmlformats.org/officeDocument/2006/relationships/customXml" Target="../ink/ink2195.xml"/><Relationship Id="rId38" Type="http://schemas.openxmlformats.org/officeDocument/2006/relationships/customXml" Target="../ink/ink2024.xml"/><Relationship Id="rId379" Type="http://schemas.openxmlformats.org/officeDocument/2006/relationships/image" Target="../media/image2064.png"/><Relationship Id="rId378" Type="http://schemas.openxmlformats.org/officeDocument/2006/relationships/customXml" Target="../ink/ink2194.xml"/><Relationship Id="rId377" Type="http://schemas.openxmlformats.org/officeDocument/2006/relationships/image" Target="../media/image1928.png"/><Relationship Id="rId376" Type="http://schemas.openxmlformats.org/officeDocument/2006/relationships/customXml" Target="../ink/ink2193.xml"/><Relationship Id="rId375" Type="http://schemas.openxmlformats.org/officeDocument/2006/relationships/image" Target="../media/image1926.png"/><Relationship Id="rId374" Type="http://schemas.openxmlformats.org/officeDocument/2006/relationships/customXml" Target="../ink/ink2192.xml"/><Relationship Id="rId373" Type="http://schemas.openxmlformats.org/officeDocument/2006/relationships/image" Target="../media/image2063.png"/><Relationship Id="rId372" Type="http://schemas.openxmlformats.org/officeDocument/2006/relationships/customXml" Target="../ink/ink2191.xml"/><Relationship Id="rId371" Type="http://schemas.openxmlformats.org/officeDocument/2006/relationships/image" Target="../media/image2062.png"/><Relationship Id="rId370" Type="http://schemas.openxmlformats.org/officeDocument/2006/relationships/customXml" Target="../ink/ink2190.xml"/><Relationship Id="rId37" Type="http://schemas.openxmlformats.org/officeDocument/2006/relationships/image" Target="../media/image1952.png"/><Relationship Id="rId369" Type="http://schemas.openxmlformats.org/officeDocument/2006/relationships/image" Target="../media/image2061.png"/><Relationship Id="rId368" Type="http://schemas.openxmlformats.org/officeDocument/2006/relationships/customXml" Target="../ink/ink2189.xml"/><Relationship Id="rId367" Type="http://schemas.openxmlformats.org/officeDocument/2006/relationships/image" Target="../media/image2060.png"/><Relationship Id="rId366" Type="http://schemas.openxmlformats.org/officeDocument/2006/relationships/customXml" Target="../ink/ink2188.xml"/><Relationship Id="rId365" Type="http://schemas.openxmlformats.org/officeDocument/2006/relationships/image" Target="../media/image1925.png"/><Relationship Id="rId364" Type="http://schemas.openxmlformats.org/officeDocument/2006/relationships/customXml" Target="../ink/ink2187.xml"/><Relationship Id="rId363" Type="http://schemas.openxmlformats.org/officeDocument/2006/relationships/image" Target="../media/image2059.png"/><Relationship Id="rId362" Type="http://schemas.openxmlformats.org/officeDocument/2006/relationships/customXml" Target="../ink/ink2186.xml"/><Relationship Id="rId361" Type="http://schemas.openxmlformats.org/officeDocument/2006/relationships/image" Target="../media/image2058.png"/><Relationship Id="rId360" Type="http://schemas.openxmlformats.org/officeDocument/2006/relationships/customXml" Target="../ink/ink2185.xml"/><Relationship Id="rId36" Type="http://schemas.openxmlformats.org/officeDocument/2006/relationships/customXml" Target="../ink/ink2023.xml"/><Relationship Id="rId359" Type="http://schemas.openxmlformats.org/officeDocument/2006/relationships/image" Target="../media/image2057.png"/><Relationship Id="rId358" Type="http://schemas.openxmlformats.org/officeDocument/2006/relationships/customXml" Target="../ink/ink2184.xml"/><Relationship Id="rId357" Type="http://schemas.openxmlformats.org/officeDocument/2006/relationships/image" Target="../media/image2056.png"/><Relationship Id="rId356" Type="http://schemas.openxmlformats.org/officeDocument/2006/relationships/customXml" Target="../ink/ink2183.xml"/><Relationship Id="rId355" Type="http://schemas.openxmlformats.org/officeDocument/2006/relationships/image" Target="../media/image2055.png"/><Relationship Id="rId354" Type="http://schemas.openxmlformats.org/officeDocument/2006/relationships/customXml" Target="../ink/ink2182.xml"/><Relationship Id="rId353" Type="http://schemas.openxmlformats.org/officeDocument/2006/relationships/image" Target="../media/image2054.png"/><Relationship Id="rId352" Type="http://schemas.openxmlformats.org/officeDocument/2006/relationships/customXml" Target="../ink/ink2181.xml"/><Relationship Id="rId351" Type="http://schemas.openxmlformats.org/officeDocument/2006/relationships/image" Target="../media/image2053.png"/><Relationship Id="rId350" Type="http://schemas.openxmlformats.org/officeDocument/2006/relationships/customXml" Target="../ink/ink2180.xml"/><Relationship Id="rId35" Type="http://schemas.openxmlformats.org/officeDocument/2006/relationships/image" Target="../media/image1951.png"/><Relationship Id="rId349" Type="http://schemas.openxmlformats.org/officeDocument/2006/relationships/image" Target="../media/image2052.png"/><Relationship Id="rId348" Type="http://schemas.openxmlformats.org/officeDocument/2006/relationships/customXml" Target="../ink/ink2179.xml"/><Relationship Id="rId347" Type="http://schemas.openxmlformats.org/officeDocument/2006/relationships/image" Target="../media/image2051.png"/><Relationship Id="rId346" Type="http://schemas.openxmlformats.org/officeDocument/2006/relationships/customXml" Target="../ink/ink2178.xml"/><Relationship Id="rId345" Type="http://schemas.openxmlformats.org/officeDocument/2006/relationships/image" Target="../media/image2050.png"/><Relationship Id="rId344" Type="http://schemas.openxmlformats.org/officeDocument/2006/relationships/customXml" Target="../ink/ink2177.xml"/><Relationship Id="rId343" Type="http://schemas.openxmlformats.org/officeDocument/2006/relationships/image" Target="../media/image2049.png"/><Relationship Id="rId342" Type="http://schemas.openxmlformats.org/officeDocument/2006/relationships/customXml" Target="../ink/ink2176.xml"/><Relationship Id="rId341" Type="http://schemas.openxmlformats.org/officeDocument/2006/relationships/image" Target="../media/image2048.png"/><Relationship Id="rId340" Type="http://schemas.openxmlformats.org/officeDocument/2006/relationships/customXml" Target="../ink/ink2175.xml"/><Relationship Id="rId34" Type="http://schemas.openxmlformats.org/officeDocument/2006/relationships/customXml" Target="../ink/ink2022.xml"/><Relationship Id="rId339" Type="http://schemas.openxmlformats.org/officeDocument/2006/relationships/image" Target="../media/image2047.png"/><Relationship Id="rId338" Type="http://schemas.openxmlformats.org/officeDocument/2006/relationships/customXml" Target="../ink/ink2174.xml"/><Relationship Id="rId337" Type="http://schemas.openxmlformats.org/officeDocument/2006/relationships/image" Target="../media/image2046.png"/><Relationship Id="rId336" Type="http://schemas.openxmlformats.org/officeDocument/2006/relationships/customXml" Target="../ink/ink2173.xml"/><Relationship Id="rId335" Type="http://schemas.openxmlformats.org/officeDocument/2006/relationships/image" Target="../media/image2045.png"/><Relationship Id="rId334" Type="http://schemas.openxmlformats.org/officeDocument/2006/relationships/customXml" Target="../ink/ink2172.xml"/><Relationship Id="rId333" Type="http://schemas.openxmlformats.org/officeDocument/2006/relationships/image" Target="../media/image2044.png"/><Relationship Id="rId332" Type="http://schemas.openxmlformats.org/officeDocument/2006/relationships/customXml" Target="../ink/ink2171.xml"/><Relationship Id="rId331" Type="http://schemas.openxmlformats.org/officeDocument/2006/relationships/image" Target="../media/image2043.png"/><Relationship Id="rId330" Type="http://schemas.openxmlformats.org/officeDocument/2006/relationships/customXml" Target="../ink/ink2170.xml"/><Relationship Id="rId33" Type="http://schemas.openxmlformats.org/officeDocument/2006/relationships/image" Target="../media/image1950.png"/><Relationship Id="rId329" Type="http://schemas.openxmlformats.org/officeDocument/2006/relationships/image" Target="../media/image2042.png"/><Relationship Id="rId328" Type="http://schemas.openxmlformats.org/officeDocument/2006/relationships/customXml" Target="../ink/ink2169.xml"/><Relationship Id="rId327" Type="http://schemas.openxmlformats.org/officeDocument/2006/relationships/image" Target="../media/image2041.png"/><Relationship Id="rId326" Type="http://schemas.openxmlformats.org/officeDocument/2006/relationships/customXml" Target="../ink/ink2168.xml"/><Relationship Id="rId325" Type="http://schemas.openxmlformats.org/officeDocument/2006/relationships/image" Target="../media/image1924.png"/><Relationship Id="rId324" Type="http://schemas.openxmlformats.org/officeDocument/2006/relationships/customXml" Target="../ink/ink2167.xml"/><Relationship Id="rId323" Type="http://schemas.openxmlformats.org/officeDocument/2006/relationships/image" Target="../media/image1923.png"/><Relationship Id="rId322" Type="http://schemas.openxmlformats.org/officeDocument/2006/relationships/customXml" Target="../ink/ink2166.xml"/><Relationship Id="rId321" Type="http://schemas.openxmlformats.org/officeDocument/2006/relationships/image" Target="../media/image1922.png"/><Relationship Id="rId320" Type="http://schemas.openxmlformats.org/officeDocument/2006/relationships/customXml" Target="../ink/ink2165.xml"/><Relationship Id="rId32" Type="http://schemas.openxmlformats.org/officeDocument/2006/relationships/customXml" Target="../ink/ink2021.xml"/><Relationship Id="rId319" Type="http://schemas.openxmlformats.org/officeDocument/2006/relationships/image" Target="../media/image1921.png"/><Relationship Id="rId318" Type="http://schemas.openxmlformats.org/officeDocument/2006/relationships/customXml" Target="../ink/ink2164.xml"/><Relationship Id="rId317" Type="http://schemas.openxmlformats.org/officeDocument/2006/relationships/image" Target="../media/image1920.png"/><Relationship Id="rId316" Type="http://schemas.openxmlformats.org/officeDocument/2006/relationships/customXml" Target="../ink/ink2163.xml"/><Relationship Id="rId315" Type="http://schemas.openxmlformats.org/officeDocument/2006/relationships/image" Target="../media/image1919.png"/><Relationship Id="rId314" Type="http://schemas.openxmlformats.org/officeDocument/2006/relationships/customXml" Target="../ink/ink2162.xml"/><Relationship Id="rId313" Type="http://schemas.openxmlformats.org/officeDocument/2006/relationships/image" Target="../media/image1918.png"/><Relationship Id="rId312" Type="http://schemas.openxmlformats.org/officeDocument/2006/relationships/customXml" Target="../ink/ink2161.xml"/><Relationship Id="rId311" Type="http://schemas.openxmlformats.org/officeDocument/2006/relationships/image" Target="../media/image1917.png"/><Relationship Id="rId310" Type="http://schemas.openxmlformats.org/officeDocument/2006/relationships/customXml" Target="../ink/ink2160.xml"/><Relationship Id="rId31" Type="http://schemas.openxmlformats.org/officeDocument/2006/relationships/image" Target="../media/image1949.png"/><Relationship Id="rId309" Type="http://schemas.openxmlformats.org/officeDocument/2006/relationships/image" Target="../media/image1916.png"/><Relationship Id="rId308" Type="http://schemas.openxmlformats.org/officeDocument/2006/relationships/customXml" Target="../ink/ink2159.xml"/><Relationship Id="rId307" Type="http://schemas.openxmlformats.org/officeDocument/2006/relationships/image" Target="../media/image2040.png"/><Relationship Id="rId306" Type="http://schemas.openxmlformats.org/officeDocument/2006/relationships/customXml" Target="../ink/ink2158.xml"/><Relationship Id="rId305" Type="http://schemas.openxmlformats.org/officeDocument/2006/relationships/image" Target="../media/image2039.png"/><Relationship Id="rId304" Type="http://schemas.openxmlformats.org/officeDocument/2006/relationships/customXml" Target="../ink/ink2157.xml"/><Relationship Id="rId303" Type="http://schemas.openxmlformats.org/officeDocument/2006/relationships/image" Target="../media/image2038.png"/><Relationship Id="rId302" Type="http://schemas.openxmlformats.org/officeDocument/2006/relationships/customXml" Target="../ink/ink2156.xml"/><Relationship Id="rId301" Type="http://schemas.openxmlformats.org/officeDocument/2006/relationships/image" Target="../media/image2037.png"/><Relationship Id="rId300" Type="http://schemas.openxmlformats.org/officeDocument/2006/relationships/customXml" Target="../ink/ink2155.xml"/><Relationship Id="rId30" Type="http://schemas.openxmlformats.org/officeDocument/2006/relationships/customXml" Target="../ink/ink2020.xml"/><Relationship Id="rId3" Type="http://schemas.openxmlformats.org/officeDocument/2006/relationships/image" Target="../media/image1936.png"/><Relationship Id="rId299" Type="http://schemas.openxmlformats.org/officeDocument/2006/relationships/image" Target="../media/image2036.png"/><Relationship Id="rId298" Type="http://schemas.openxmlformats.org/officeDocument/2006/relationships/customXml" Target="../ink/ink2154.xml"/><Relationship Id="rId297" Type="http://schemas.openxmlformats.org/officeDocument/2006/relationships/image" Target="../media/image2035.png"/><Relationship Id="rId296" Type="http://schemas.openxmlformats.org/officeDocument/2006/relationships/customXml" Target="../ink/ink2153.xml"/><Relationship Id="rId295" Type="http://schemas.openxmlformats.org/officeDocument/2006/relationships/image" Target="../media/image2034.png"/><Relationship Id="rId294" Type="http://schemas.openxmlformats.org/officeDocument/2006/relationships/customXml" Target="../ink/ink2152.xml"/><Relationship Id="rId293" Type="http://schemas.openxmlformats.org/officeDocument/2006/relationships/image" Target="../media/image2033.png"/><Relationship Id="rId292" Type="http://schemas.openxmlformats.org/officeDocument/2006/relationships/customXml" Target="../ink/ink2151.xml"/><Relationship Id="rId291" Type="http://schemas.openxmlformats.org/officeDocument/2006/relationships/image" Target="../media/image2032.png"/><Relationship Id="rId290" Type="http://schemas.openxmlformats.org/officeDocument/2006/relationships/customXml" Target="../ink/ink2150.xml"/><Relationship Id="rId29" Type="http://schemas.openxmlformats.org/officeDocument/2006/relationships/image" Target="../media/image1948.png"/><Relationship Id="rId289" Type="http://schemas.openxmlformats.org/officeDocument/2006/relationships/image" Target="../media/image2031.png"/><Relationship Id="rId288" Type="http://schemas.openxmlformats.org/officeDocument/2006/relationships/customXml" Target="../ink/ink2149.xml"/><Relationship Id="rId287" Type="http://schemas.openxmlformats.org/officeDocument/2006/relationships/image" Target="../media/image2030.png"/><Relationship Id="rId286" Type="http://schemas.openxmlformats.org/officeDocument/2006/relationships/customXml" Target="../ink/ink2148.xml"/><Relationship Id="rId285" Type="http://schemas.openxmlformats.org/officeDocument/2006/relationships/image" Target="../media/image2029.png"/><Relationship Id="rId284" Type="http://schemas.openxmlformats.org/officeDocument/2006/relationships/customXml" Target="../ink/ink2147.xml"/><Relationship Id="rId283" Type="http://schemas.openxmlformats.org/officeDocument/2006/relationships/image" Target="../media/image2028.png"/><Relationship Id="rId282" Type="http://schemas.openxmlformats.org/officeDocument/2006/relationships/customXml" Target="../ink/ink2146.xml"/><Relationship Id="rId281" Type="http://schemas.openxmlformats.org/officeDocument/2006/relationships/image" Target="../media/image2027.png"/><Relationship Id="rId280" Type="http://schemas.openxmlformats.org/officeDocument/2006/relationships/customXml" Target="../ink/ink2145.xml"/><Relationship Id="rId28" Type="http://schemas.openxmlformats.org/officeDocument/2006/relationships/customXml" Target="../ink/ink2019.xml"/><Relationship Id="rId279" Type="http://schemas.openxmlformats.org/officeDocument/2006/relationships/image" Target="../media/image2026.png"/><Relationship Id="rId278" Type="http://schemas.openxmlformats.org/officeDocument/2006/relationships/customXml" Target="../ink/ink2144.xml"/><Relationship Id="rId277" Type="http://schemas.openxmlformats.org/officeDocument/2006/relationships/image" Target="../media/image2025.png"/><Relationship Id="rId276" Type="http://schemas.openxmlformats.org/officeDocument/2006/relationships/customXml" Target="../ink/ink2143.xml"/><Relationship Id="rId275" Type="http://schemas.openxmlformats.org/officeDocument/2006/relationships/image" Target="../media/image2024.png"/><Relationship Id="rId274" Type="http://schemas.openxmlformats.org/officeDocument/2006/relationships/customXml" Target="../ink/ink2142.xml"/><Relationship Id="rId273" Type="http://schemas.openxmlformats.org/officeDocument/2006/relationships/image" Target="../media/image2023.png"/><Relationship Id="rId272" Type="http://schemas.openxmlformats.org/officeDocument/2006/relationships/customXml" Target="../ink/ink2141.xml"/><Relationship Id="rId271" Type="http://schemas.openxmlformats.org/officeDocument/2006/relationships/image" Target="../media/image2022.png"/><Relationship Id="rId270" Type="http://schemas.openxmlformats.org/officeDocument/2006/relationships/customXml" Target="../ink/ink2140.xml"/><Relationship Id="rId27" Type="http://schemas.openxmlformats.org/officeDocument/2006/relationships/image" Target="../media/image1947.png"/><Relationship Id="rId269" Type="http://schemas.openxmlformats.org/officeDocument/2006/relationships/image" Target="../media/image2021.png"/><Relationship Id="rId268" Type="http://schemas.openxmlformats.org/officeDocument/2006/relationships/customXml" Target="../ink/ink2139.xml"/><Relationship Id="rId267" Type="http://schemas.openxmlformats.org/officeDocument/2006/relationships/image" Target="../media/image2020.png"/><Relationship Id="rId266" Type="http://schemas.openxmlformats.org/officeDocument/2006/relationships/customXml" Target="../ink/ink2138.xml"/><Relationship Id="rId265" Type="http://schemas.openxmlformats.org/officeDocument/2006/relationships/image" Target="../media/image1915.png"/><Relationship Id="rId264" Type="http://schemas.openxmlformats.org/officeDocument/2006/relationships/customXml" Target="../ink/ink2137.xml"/><Relationship Id="rId263" Type="http://schemas.openxmlformats.org/officeDocument/2006/relationships/image" Target="../media/image1914.png"/><Relationship Id="rId262" Type="http://schemas.openxmlformats.org/officeDocument/2006/relationships/customXml" Target="../ink/ink2136.xml"/><Relationship Id="rId261" Type="http://schemas.openxmlformats.org/officeDocument/2006/relationships/image" Target="../media/image1913.png"/><Relationship Id="rId260" Type="http://schemas.openxmlformats.org/officeDocument/2006/relationships/customXml" Target="../ink/ink2135.xml"/><Relationship Id="rId26" Type="http://schemas.openxmlformats.org/officeDocument/2006/relationships/customXml" Target="../ink/ink2018.xml"/><Relationship Id="rId259" Type="http://schemas.openxmlformats.org/officeDocument/2006/relationships/image" Target="../media/image1912.png"/><Relationship Id="rId258" Type="http://schemas.openxmlformats.org/officeDocument/2006/relationships/customXml" Target="../ink/ink2134.xml"/><Relationship Id="rId257" Type="http://schemas.openxmlformats.org/officeDocument/2006/relationships/image" Target="../media/image1911.png"/><Relationship Id="rId256" Type="http://schemas.openxmlformats.org/officeDocument/2006/relationships/customXml" Target="../ink/ink2133.xml"/><Relationship Id="rId255" Type="http://schemas.openxmlformats.org/officeDocument/2006/relationships/image" Target="../media/image1910.png"/><Relationship Id="rId254" Type="http://schemas.openxmlformats.org/officeDocument/2006/relationships/customXml" Target="../ink/ink2132.xml"/><Relationship Id="rId253" Type="http://schemas.openxmlformats.org/officeDocument/2006/relationships/image" Target="../media/image1909.png"/><Relationship Id="rId252" Type="http://schemas.openxmlformats.org/officeDocument/2006/relationships/customXml" Target="../ink/ink2131.xml"/><Relationship Id="rId251" Type="http://schemas.openxmlformats.org/officeDocument/2006/relationships/image" Target="../media/image1908.png"/><Relationship Id="rId250" Type="http://schemas.openxmlformats.org/officeDocument/2006/relationships/customXml" Target="../ink/ink2130.xml"/><Relationship Id="rId25" Type="http://schemas.openxmlformats.org/officeDocument/2006/relationships/image" Target="../media/image1946.png"/><Relationship Id="rId249" Type="http://schemas.openxmlformats.org/officeDocument/2006/relationships/image" Target="../media/image1907.png"/><Relationship Id="rId248" Type="http://schemas.openxmlformats.org/officeDocument/2006/relationships/customXml" Target="../ink/ink2129.xml"/><Relationship Id="rId247" Type="http://schemas.openxmlformats.org/officeDocument/2006/relationships/image" Target="../media/image1906.png"/><Relationship Id="rId246" Type="http://schemas.openxmlformats.org/officeDocument/2006/relationships/customXml" Target="../ink/ink2128.xml"/><Relationship Id="rId245" Type="http://schemas.openxmlformats.org/officeDocument/2006/relationships/image" Target="../media/image1905.png"/><Relationship Id="rId244" Type="http://schemas.openxmlformats.org/officeDocument/2006/relationships/customXml" Target="../ink/ink2127.xml"/><Relationship Id="rId243" Type="http://schemas.openxmlformats.org/officeDocument/2006/relationships/image" Target="../media/image1904.png"/><Relationship Id="rId242" Type="http://schemas.openxmlformats.org/officeDocument/2006/relationships/customXml" Target="../ink/ink2126.xml"/><Relationship Id="rId241" Type="http://schemas.openxmlformats.org/officeDocument/2006/relationships/image" Target="../media/image1903.png"/><Relationship Id="rId240" Type="http://schemas.openxmlformats.org/officeDocument/2006/relationships/customXml" Target="../ink/ink2125.xml"/><Relationship Id="rId24" Type="http://schemas.openxmlformats.org/officeDocument/2006/relationships/customXml" Target="../ink/ink2017.xml"/><Relationship Id="rId239" Type="http://schemas.openxmlformats.org/officeDocument/2006/relationships/image" Target="../media/image1902.png"/><Relationship Id="rId238" Type="http://schemas.openxmlformats.org/officeDocument/2006/relationships/customXml" Target="../ink/ink2124.xml"/><Relationship Id="rId237" Type="http://schemas.openxmlformats.org/officeDocument/2006/relationships/image" Target="../media/image1901.png"/><Relationship Id="rId236" Type="http://schemas.openxmlformats.org/officeDocument/2006/relationships/customXml" Target="../ink/ink2123.xml"/><Relationship Id="rId235" Type="http://schemas.openxmlformats.org/officeDocument/2006/relationships/image" Target="../media/image1900.png"/><Relationship Id="rId234" Type="http://schemas.openxmlformats.org/officeDocument/2006/relationships/customXml" Target="../ink/ink2122.xml"/><Relationship Id="rId233" Type="http://schemas.openxmlformats.org/officeDocument/2006/relationships/image" Target="../media/image1899.png"/><Relationship Id="rId232" Type="http://schemas.openxmlformats.org/officeDocument/2006/relationships/customXml" Target="../ink/ink2121.xml"/><Relationship Id="rId231" Type="http://schemas.openxmlformats.org/officeDocument/2006/relationships/image" Target="../media/image1898.png"/><Relationship Id="rId230" Type="http://schemas.openxmlformats.org/officeDocument/2006/relationships/customXml" Target="../ink/ink2120.xml"/><Relationship Id="rId23" Type="http://schemas.openxmlformats.org/officeDocument/2006/relationships/image" Target="../media/image1945.png"/><Relationship Id="rId229" Type="http://schemas.openxmlformats.org/officeDocument/2006/relationships/image" Target="../media/image1897.png"/><Relationship Id="rId228" Type="http://schemas.openxmlformats.org/officeDocument/2006/relationships/customXml" Target="../ink/ink2119.xml"/><Relationship Id="rId227" Type="http://schemas.openxmlformats.org/officeDocument/2006/relationships/image" Target="../media/image1896.png"/><Relationship Id="rId226" Type="http://schemas.openxmlformats.org/officeDocument/2006/relationships/customXml" Target="../ink/ink2118.xml"/><Relationship Id="rId225" Type="http://schemas.openxmlformats.org/officeDocument/2006/relationships/image" Target="../media/image2019.png"/><Relationship Id="rId224" Type="http://schemas.openxmlformats.org/officeDocument/2006/relationships/customXml" Target="../ink/ink2117.xml"/><Relationship Id="rId223" Type="http://schemas.openxmlformats.org/officeDocument/2006/relationships/image" Target="../media/image1895.png"/><Relationship Id="rId222" Type="http://schemas.openxmlformats.org/officeDocument/2006/relationships/customXml" Target="../ink/ink2116.xml"/><Relationship Id="rId221" Type="http://schemas.openxmlformats.org/officeDocument/2006/relationships/image" Target="../media/image1894.png"/><Relationship Id="rId220" Type="http://schemas.openxmlformats.org/officeDocument/2006/relationships/customXml" Target="../ink/ink2115.xml"/><Relationship Id="rId22" Type="http://schemas.openxmlformats.org/officeDocument/2006/relationships/customXml" Target="../ink/ink2016.xml"/><Relationship Id="rId219" Type="http://schemas.openxmlformats.org/officeDocument/2006/relationships/image" Target="../media/image2018.png"/><Relationship Id="rId218" Type="http://schemas.openxmlformats.org/officeDocument/2006/relationships/customXml" Target="../ink/ink2114.xml"/><Relationship Id="rId217" Type="http://schemas.openxmlformats.org/officeDocument/2006/relationships/image" Target="../media/image2017.png"/><Relationship Id="rId216" Type="http://schemas.openxmlformats.org/officeDocument/2006/relationships/customXml" Target="../ink/ink2113.xml"/><Relationship Id="rId215" Type="http://schemas.openxmlformats.org/officeDocument/2006/relationships/image" Target="../media/image2016.png"/><Relationship Id="rId214" Type="http://schemas.openxmlformats.org/officeDocument/2006/relationships/customXml" Target="../ink/ink2112.xml"/><Relationship Id="rId213" Type="http://schemas.openxmlformats.org/officeDocument/2006/relationships/image" Target="../media/image1893.png"/><Relationship Id="rId212" Type="http://schemas.openxmlformats.org/officeDocument/2006/relationships/customXml" Target="../ink/ink2111.xml"/><Relationship Id="rId211" Type="http://schemas.openxmlformats.org/officeDocument/2006/relationships/image" Target="../media/image1892.png"/><Relationship Id="rId210" Type="http://schemas.openxmlformats.org/officeDocument/2006/relationships/customXml" Target="../ink/ink2110.xml"/><Relationship Id="rId21" Type="http://schemas.openxmlformats.org/officeDocument/2006/relationships/image" Target="../media/image1944.png"/><Relationship Id="rId209" Type="http://schemas.openxmlformats.org/officeDocument/2006/relationships/image" Target="../media/image1891.png"/><Relationship Id="rId208" Type="http://schemas.openxmlformats.org/officeDocument/2006/relationships/customXml" Target="../ink/ink2109.xml"/><Relationship Id="rId207" Type="http://schemas.openxmlformats.org/officeDocument/2006/relationships/image" Target="../media/image1890.png"/><Relationship Id="rId206" Type="http://schemas.openxmlformats.org/officeDocument/2006/relationships/customXml" Target="../ink/ink2108.xml"/><Relationship Id="rId205" Type="http://schemas.openxmlformats.org/officeDocument/2006/relationships/image" Target="../media/image1889.png"/><Relationship Id="rId204" Type="http://schemas.openxmlformats.org/officeDocument/2006/relationships/customXml" Target="../ink/ink2107.xml"/><Relationship Id="rId203" Type="http://schemas.openxmlformats.org/officeDocument/2006/relationships/image" Target="../media/image1888.png"/><Relationship Id="rId202" Type="http://schemas.openxmlformats.org/officeDocument/2006/relationships/customXml" Target="../ink/ink2106.xml"/><Relationship Id="rId201" Type="http://schemas.openxmlformats.org/officeDocument/2006/relationships/image" Target="../media/image1887.png"/><Relationship Id="rId200" Type="http://schemas.openxmlformats.org/officeDocument/2006/relationships/customXml" Target="../ink/ink2105.xml"/><Relationship Id="rId20" Type="http://schemas.openxmlformats.org/officeDocument/2006/relationships/customXml" Target="../ink/ink2015.xml"/><Relationship Id="rId2" Type="http://schemas.openxmlformats.org/officeDocument/2006/relationships/customXml" Target="../ink/ink2006.xml"/><Relationship Id="rId199" Type="http://schemas.openxmlformats.org/officeDocument/2006/relationships/image" Target="../media/image1886.png"/><Relationship Id="rId198" Type="http://schemas.openxmlformats.org/officeDocument/2006/relationships/customXml" Target="../ink/ink2104.xml"/><Relationship Id="rId197" Type="http://schemas.openxmlformats.org/officeDocument/2006/relationships/image" Target="../media/image1885.png"/><Relationship Id="rId196" Type="http://schemas.openxmlformats.org/officeDocument/2006/relationships/customXml" Target="../ink/ink2103.xml"/><Relationship Id="rId195" Type="http://schemas.openxmlformats.org/officeDocument/2006/relationships/image" Target="../media/image1884.png"/><Relationship Id="rId194" Type="http://schemas.openxmlformats.org/officeDocument/2006/relationships/customXml" Target="../ink/ink2102.xml"/><Relationship Id="rId193" Type="http://schemas.openxmlformats.org/officeDocument/2006/relationships/image" Target="../media/image1883.png"/><Relationship Id="rId192" Type="http://schemas.openxmlformats.org/officeDocument/2006/relationships/customXml" Target="../ink/ink2101.xml"/><Relationship Id="rId191" Type="http://schemas.openxmlformats.org/officeDocument/2006/relationships/image" Target="../media/image1882.png"/><Relationship Id="rId190" Type="http://schemas.openxmlformats.org/officeDocument/2006/relationships/customXml" Target="../ink/ink2100.xml"/><Relationship Id="rId19" Type="http://schemas.openxmlformats.org/officeDocument/2006/relationships/image" Target="../media/image1943.png"/><Relationship Id="rId189" Type="http://schemas.openxmlformats.org/officeDocument/2006/relationships/image" Target="../media/image1881.png"/><Relationship Id="rId188" Type="http://schemas.openxmlformats.org/officeDocument/2006/relationships/customXml" Target="../ink/ink2099.xml"/><Relationship Id="rId187" Type="http://schemas.openxmlformats.org/officeDocument/2006/relationships/image" Target="../media/image1880.png"/><Relationship Id="rId186" Type="http://schemas.openxmlformats.org/officeDocument/2006/relationships/customXml" Target="../ink/ink2098.xml"/><Relationship Id="rId185" Type="http://schemas.openxmlformats.org/officeDocument/2006/relationships/image" Target="../media/image1879.png"/><Relationship Id="rId184" Type="http://schemas.openxmlformats.org/officeDocument/2006/relationships/customXml" Target="../ink/ink2097.xml"/><Relationship Id="rId183" Type="http://schemas.openxmlformats.org/officeDocument/2006/relationships/image" Target="../media/image1878.png"/><Relationship Id="rId182" Type="http://schemas.openxmlformats.org/officeDocument/2006/relationships/customXml" Target="../ink/ink2096.xml"/><Relationship Id="rId181" Type="http://schemas.openxmlformats.org/officeDocument/2006/relationships/image" Target="../media/image1877.png"/><Relationship Id="rId180" Type="http://schemas.openxmlformats.org/officeDocument/2006/relationships/customXml" Target="../ink/ink2095.xml"/><Relationship Id="rId18" Type="http://schemas.openxmlformats.org/officeDocument/2006/relationships/customXml" Target="../ink/ink2014.xml"/><Relationship Id="rId179" Type="http://schemas.openxmlformats.org/officeDocument/2006/relationships/image" Target="../media/image1876.png"/><Relationship Id="rId178" Type="http://schemas.openxmlformats.org/officeDocument/2006/relationships/customXml" Target="../ink/ink2094.xml"/><Relationship Id="rId177" Type="http://schemas.openxmlformats.org/officeDocument/2006/relationships/image" Target="../media/image1875.png"/><Relationship Id="rId176" Type="http://schemas.openxmlformats.org/officeDocument/2006/relationships/customXml" Target="../ink/ink2093.xml"/><Relationship Id="rId175" Type="http://schemas.openxmlformats.org/officeDocument/2006/relationships/image" Target="../media/image1874.png"/><Relationship Id="rId174" Type="http://schemas.openxmlformats.org/officeDocument/2006/relationships/customXml" Target="../ink/ink2092.xml"/><Relationship Id="rId173" Type="http://schemas.openxmlformats.org/officeDocument/2006/relationships/image" Target="../media/image2015.png"/><Relationship Id="rId172" Type="http://schemas.openxmlformats.org/officeDocument/2006/relationships/customXml" Target="../ink/ink2091.xml"/><Relationship Id="rId171" Type="http://schemas.openxmlformats.org/officeDocument/2006/relationships/image" Target="../media/image1873.png"/><Relationship Id="rId170" Type="http://schemas.openxmlformats.org/officeDocument/2006/relationships/customXml" Target="../ink/ink2090.xml"/><Relationship Id="rId17" Type="http://schemas.openxmlformats.org/officeDocument/2006/relationships/image" Target="../media/image1942.png"/><Relationship Id="rId169" Type="http://schemas.openxmlformats.org/officeDocument/2006/relationships/image" Target="../media/image1872.png"/><Relationship Id="rId168" Type="http://schemas.openxmlformats.org/officeDocument/2006/relationships/customXml" Target="../ink/ink2089.xml"/><Relationship Id="rId167" Type="http://schemas.openxmlformats.org/officeDocument/2006/relationships/image" Target="../media/image2014.png"/><Relationship Id="rId166" Type="http://schemas.openxmlformats.org/officeDocument/2006/relationships/customXml" Target="../ink/ink2088.xml"/><Relationship Id="rId165" Type="http://schemas.openxmlformats.org/officeDocument/2006/relationships/image" Target="../media/image2013.png"/><Relationship Id="rId164" Type="http://schemas.openxmlformats.org/officeDocument/2006/relationships/customXml" Target="../ink/ink2087.xml"/><Relationship Id="rId163" Type="http://schemas.openxmlformats.org/officeDocument/2006/relationships/image" Target="../media/image2012.png"/><Relationship Id="rId162" Type="http://schemas.openxmlformats.org/officeDocument/2006/relationships/customXml" Target="../ink/ink2086.xml"/><Relationship Id="rId161" Type="http://schemas.openxmlformats.org/officeDocument/2006/relationships/image" Target="../media/image2011.png"/><Relationship Id="rId160" Type="http://schemas.openxmlformats.org/officeDocument/2006/relationships/customXml" Target="../ink/ink2085.xml"/><Relationship Id="rId16" Type="http://schemas.openxmlformats.org/officeDocument/2006/relationships/customXml" Target="../ink/ink2013.xml"/><Relationship Id="rId159" Type="http://schemas.openxmlformats.org/officeDocument/2006/relationships/image" Target="../media/image2010.png"/><Relationship Id="rId158" Type="http://schemas.openxmlformats.org/officeDocument/2006/relationships/customXml" Target="../ink/ink2084.xml"/><Relationship Id="rId157" Type="http://schemas.openxmlformats.org/officeDocument/2006/relationships/image" Target="../media/image2009.png"/><Relationship Id="rId156" Type="http://schemas.openxmlformats.org/officeDocument/2006/relationships/customXml" Target="../ink/ink2083.xml"/><Relationship Id="rId155" Type="http://schemas.openxmlformats.org/officeDocument/2006/relationships/image" Target="../media/image2008.png"/><Relationship Id="rId154" Type="http://schemas.openxmlformats.org/officeDocument/2006/relationships/customXml" Target="../ink/ink2082.xml"/><Relationship Id="rId153" Type="http://schemas.openxmlformats.org/officeDocument/2006/relationships/image" Target="../media/image2007.png"/><Relationship Id="rId152" Type="http://schemas.openxmlformats.org/officeDocument/2006/relationships/customXml" Target="../ink/ink2081.xml"/><Relationship Id="rId151" Type="http://schemas.openxmlformats.org/officeDocument/2006/relationships/image" Target="../media/image2006.png"/><Relationship Id="rId150" Type="http://schemas.openxmlformats.org/officeDocument/2006/relationships/customXml" Target="../ink/ink2080.xml"/><Relationship Id="rId15" Type="http://schemas.openxmlformats.org/officeDocument/2006/relationships/image" Target="../media/image1941.png"/><Relationship Id="rId149" Type="http://schemas.openxmlformats.org/officeDocument/2006/relationships/image" Target="../media/image2005.png"/><Relationship Id="rId148" Type="http://schemas.openxmlformats.org/officeDocument/2006/relationships/customXml" Target="../ink/ink2079.xml"/><Relationship Id="rId147" Type="http://schemas.openxmlformats.org/officeDocument/2006/relationships/image" Target="../media/image2004.png"/><Relationship Id="rId146" Type="http://schemas.openxmlformats.org/officeDocument/2006/relationships/customXml" Target="../ink/ink2078.xml"/><Relationship Id="rId145" Type="http://schemas.openxmlformats.org/officeDocument/2006/relationships/image" Target="../media/image2003.png"/><Relationship Id="rId144" Type="http://schemas.openxmlformats.org/officeDocument/2006/relationships/customXml" Target="../ink/ink2077.xml"/><Relationship Id="rId143" Type="http://schemas.openxmlformats.org/officeDocument/2006/relationships/image" Target="../media/image2002.png"/><Relationship Id="rId142" Type="http://schemas.openxmlformats.org/officeDocument/2006/relationships/customXml" Target="../ink/ink2076.xml"/><Relationship Id="rId141" Type="http://schemas.openxmlformats.org/officeDocument/2006/relationships/image" Target="../media/image2001.png"/><Relationship Id="rId140" Type="http://schemas.openxmlformats.org/officeDocument/2006/relationships/customXml" Target="../ink/ink2075.xml"/><Relationship Id="rId14" Type="http://schemas.openxmlformats.org/officeDocument/2006/relationships/customXml" Target="../ink/ink2012.xml"/><Relationship Id="rId139" Type="http://schemas.openxmlformats.org/officeDocument/2006/relationships/image" Target="../media/image2000.png"/><Relationship Id="rId138" Type="http://schemas.openxmlformats.org/officeDocument/2006/relationships/customXml" Target="../ink/ink2074.xml"/><Relationship Id="rId137" Type="http://schemas.openxmlformats.org/officeDocument/2006/relationships/image" Target="../media/image1999.png"/><Relationship Id="rId136" Type="http://schemas.openxmlformats.org/officeDocument/2006/relationships/customXml" Target="../ink/ink2073.xml"/><Relationship Id="rId135" Type="http://schemas.openxmlformats.org/officeDocument/2006/relationships/image" Target="../media/image1998.png"/><Relationship Id="rId134" Type="http://schemas.openxmlformats.org/officeDocument/2006/relationships/customXml" Target="../ink/ink2072.xml"/><Relationship Id="rId133" Type="http://schemas.openxmlformats.org/officeDocument/2006/relationships/image" Target="../media/image1997.png"/><Relationship Id="rId132" Type="http://schemas.openxmlformats.org/officeDocument/2006/relationships/customXml" Target="../ink/ink2071.xml"/><Relationship Id="rId131" Type="http://schemas.openxmlformats.org/officeDocument/2006/relationships/image" Target="../media/image1996.png"/><Relationship Id="rId130" Type="http://schemas.openxmlformats.org/officeDocument/2006/relationships/customXml" Target="../ink/ink2070.xml"/><Relationship Id="rId13" Type="http://schemas.openxmlformats.org/officeDocument/2006/relationships/image" Target="../media/image1940.png"/><Relationship Id="rId129" Type="http://schemas.openxmlformats.org/officeDocument/2006/relationships/image" Target="../media/image1995.png"/><Relationship Id="rId128" Type="http://schemas.openxmlformats.org/officeDocument/2006/relationships/customXml" Target="../ink/ink2069.xml"/><Relationship Id="rId127" Type="http://schemas.openxmlformats.org/officeDocument/2006/relationships/image" Target="../media/image1994.png"/><Relationship Id="rId126" Type="http://schemas.openxmlformats.org/officeDocument/2006/relationships/customXml" Target="../ink/ink2068.xml"/><Relationship Id="rId125" Type="http://schemas.openxmlformats.org/officeDocument/2006/relationships/image" Target="../media/image1993.png"/><Relationship Id="rId124" Type="http://schemas.openxmlformats.org/officeDocument/2006/relationships/customXml" Target="../ink/ink2067.xml"/><Relationship Id="rId123" Type="http://schemas.openxmlformats.org/officeDocument/2006/relationships/image" Target="../media/image1992.png"/><Relationship Id="rId122" Type="http://schemas.openxmlformats.org/officeDocument/2006/relationships/customXml" Target="../ink/ink2066.xml"/><Relationship Id="rId121" Type="http://schemas.openxmlformats.org/officeDocument/2006/relationships/image" Target="../media/image1991.png"/><Relationship Id="rId120" Type="http://schemas.openxmlformats.org/officeDocument/2006/relationships/customXml" Target="../ink/ink2065.xml"/><Relationship Id="rId12" Type="http://schemas.openxmlformats.org/officeDocument/2006/relationships/customXml" Target="../ink/ink2011.xml"/><Relationship Id="rId119" Type="http://schemas.openxmlformats.org/officeDocument/2006/relationships/image" Target="../media/image1990.png"/><Relationship Id="rId118" Type="http://schemas.openxmlformats.org/officeDocument/2006/relationships/customXml" Target="../ink/ink2064.xml"/><Relationship Id="rId117" Type="http://schemas.openxmlformats.org/officeDocument/2006/relationships/image" Target="../media/image1989.png"/><Relationship Id="rId116" Type="http://schemas.openxmlformats.org/officeDocument/2006/relationships/customXml" Target="../ink/ink2063.xml"/><Relationship Id="rId115" Type="http://schemas.openxmlformats.org/officeDocument/2006/relationships/image" Target="../media/image1988.png"/><Relationship Id="rId114" Type="http://schemas.openxmlformats.org/officeDocument/2006/relationships/customXml" Target="../ink/ink2062.xml"/><Relationship Id="rId113" Type="http://schemas.openxmlformats.org/officeDocument/2006/relationships/image" Target="../media/image1987.png"/><Relationship Id="rId112" Type="http://schemas.openxmlformats.org/officeDocument/2006/relationships/customXml" Target="../ink/ink2061.xml"/><Relationship Id="rId111" Type="http://schemas.openxmlformats.org/officeDocument/2006/relationships/image" Target="../media/image1986.png"/><Relationship Id="rId110" Type="http://schemas.openxmlformats.org/officeDocument/2006/relationships/customXml" Target="../ink/ink2060.xml"/><Relationship Id="rId11" Type="http://schemas.openxmlformats.org/officeDocument/2006/relationships/image" Target="../media/image1939.png"/><Relationship Id="rId109" Type="http://schemas.openxmlformats.org/officeDocument/2006/relationships/image" Target="../media/image1985.png"/><Relationship Id="rId108" Type="http://schemas.openxmlformats.org/officeDocument/2006/relationships/customXml" Target="../ink/ink2059.xml"/><Relationship Id="rId107" Type="http://schemas.openxmlformats.org/officeDocument/2006/relationships/image" Target="../media/image1984.png"/><Relationship Id="rId106" Type="http://schemas.openxmlformats.org/officeDocument/2006/relationships/customXml" Target="../ink/ink2058.xml"/><Relationship Id="rId105" Type="http://schemas.openxmlformats.org/officeDocument/2006/relationships/image" Target="../media/image1871.png"/><Relationship Id="rId104" Type="http://schemas.openxmlformats.org/officeDocument/2006/relationships/customXml" Target="../ink/ink2057.xml"/><Relationship Id="rId103" Type="http://schemas.openxmlformats.org/officeDocument/2006/relationships/image" Target="../media/image1983.png"/><Relationship Id="rId102" Type="http://schemas.openxmlformats.org/officeDocument/2006/relationships/customXml" Target="../ink/ink2056.xml"/><Relationship Id="rId101" Type="http://schemas.openxmlformats.org/officeDocument/2006/relationships/image" Target="../media/image1982.png"/><Relationship Id="rId100" Type="http://schemas.openxmlformats.org/officeDocument/2006/relationships/customXml" Target="../ink/ink2055.xml"/><Relationship Id="rId10" Type="http://schemas.openxmlformats.org/officeDocument/2006/relationships/customXml" Target="../ink/ink2010.xml"/><Relationship Id="rId1" Type="http://schemas.openxmlformats.org/officeDocument/2006/relationships/image" Target="../media/image1866.png"/></Relationships>
</file>

<file path=ppt/slides/_rels/slide27.xml.rels><?xml version="1.0" encoding="UTF-8" standalone="yes"?>
<Relationships xmlns="http://schemas.openxmlformats.org/package/2006/relationships"><Relationship Id="rId9" Type="http://schemas.openxmlformats.org/officeDocument/2006/relationships/customXml" Target="../ink/ink2239.xml"/><Relationship Id="rId8" Type="http://schemas.openxmlformats.org/officeDocument/2006/relationships/image" Target="../media/image2107.png"/><Relationship Id="rId7" Type="http://schemas.openxmlformats.org/officeDocument/2006/relationships/customXml" Target="../ink/ink2238.xml"/><Relationship Id="rId6" Type="http://schemas.openxmlformats.org/officeDocument/2006/relationships/image" Target="../media/image2106.png"/><Relationship Id="rId57" Type="http://schemas.openxmlformats.org/officeDocument/2006/relationships/slideLayout" Target="../slideLayouts/slideLayout2.xml"/><Relationship Id="rId56" Type="http://schemas.openxmlformats.org/officeDocument/2006/relationships/image" Target="../media/image2131.png"/><Relationship Id="rId55" Type="http://schemas.openxmlformats.org/officeDocument/2006/relationships/customXml" Target="../ink/ink2262.xml"/><Relationship Id="rId54" Type="http://schemas.openxmlformats.org/officeDocument/2006/relationships/image" Target="../media/image2130.png"/><Relationship Id="rId53" Type="http://schemas.openxmlformats.org/officeDocument/2006/relationships/customXml" Target="../ink/ink2261.xml"/><Relationship Id="rId52" Type="http://schemas.openxmlformats.org/officeDocument/2006/relationships/image" Target="../media/image2129.png"/><Relationship Id="rId51" Type="http://schemas.openxmlformats.org/officeDocument/2006/relationships/customXml" Target="../ink/ink2260.xml"/><Relationship Id="rId50" Type="http://schemas.openxmlformats.org/officeDocument/2006/relationships/image" Target="../media/image2128.png"/><Relationship Id="rId5" Type="http://schemas.openxmlformats.org/officeDocument/2006/relationships/customXml" Target="../ink/ink2237.xml"/><Relationship Id="rId49" Type="http://schemas.openxmlformats.org/officeDocument/2006/relationships/customXml" Target="../ink/ink2259.xml"/><Relationship Id="rId48" Type="http://schemas.openxmlformats.org/officeDocument/2006/relationships/image" Target="../media/image2127.png"/><Relationship Id="rId47" Type="http://schemas.openxmlformats.org/officeDocument/2006/relationships/customXml" Target="../ink/ink2258.xml"/><Relationship Id="rId46" Type="http://schemas.openxmlformats.org/officeDocument/2006/relationships/image" Target="../media/image2126.png"/><Relationship Id="rId45" Type="http://schemas.openxmlformats.org/officeDocument/2006/relationships/customXml" Target="../ink/ink2257.xml"/><Relationship Id="rId44" Type="http://schemas.openxmlformats.org/officeDocument/2006/relationships/image" Target="../media/image2125.png"/><Relationship Id="rId43" Type="http://schemas.openxmlformats.org/officeDocument/2006/relationships/customXml" Target="../ink/ink2256.xml"/><Relationship Id="rId42" Type="http://schemas.openxmlformats.org/officeDocument/2006/relationships/image" Target="../media/image2124.png"/><Relationship Id="rId41" Type="http://schemas.openxmlformats.org/officeDocument/2006/relationships/customXml" Target="../ink/ink2255.xml"/><Relationship Id="rId40" Type="http://schemas.openxmlformats.org/officeDocument/2006/relationships/image" Target="../media/image2123.png"/><Relationship Id="rId4" Type="http://schemas.openxmlformats.org/officeDocument/2006/relationships/image" Target="../media/image2105.png"/><Relationship Id="rId39" Type="http://schemas.openxmlformats.org/officeDocument/2006/relationships/customXml" Target="../ink/ink2254.xml"/><Relationship Id="rId38" Type="http://schemas.openxmlformats.org/officeDocument/2006/relationships/image" Target="../media/image2122.png"/><Relationship Id="rId37" Type="http://schemas.openxmlformats.org/officeDocument/2006/relationships/customXml" Target="../ink/ink2253.xml"/><Relationship Id="rId36" Type="http://schemas.openxmlformats.org/officeDocument/2006/relationships/image" Target="../media/image2121.png"/><Relationship Id="rId35" Type="http://schemas.openxmlformats.org/officeDocument/2006/relationships/customXml" Target="../ink/ink2252.xml"/><Relationship Id="rId34" Type="http://schemas.openxmlformats.org/officeDocument/2006/relationships/image" Target="../media/image2120.png"/><Relationship Id="rId33" Type="http://schemas.openxmlformats.org/officeDocument/2006/relationships/customXml" Target="../ink/ink2251.xml"/><Relationship Id="rId32" Type="http://schemas.openxmlformats.org/officeDocument/2006/relationships/image" Target="../media/image2119.png"/><Relationship Id="rId31" Type="http://schemas.openxmlformats.org/officeDocument/2006/relationships/customXml" Target="../ink/ink2250.xml"/><Relationship Id="rId30" Type="http://schemas.openxmlformats.org/officeDocument/2006/relationships/image" Target="../media/image2118.png"/><Relationship Id="rId3" Type="http://schemas.openxmlformats.org/officeDocument/2006/relationships/customXml" Target="../ink/ink2236.xml"/><Relationship Id="rId29" Type="http://schemas.openxmlformats.org/officeDocument/2006/relationships/customXml" Target="../ink/ink2249.xml"/><Relationship Id="rId28" Type="http://schemas.openxmlformats.org/officeDocument/2006/relationships/image" Target="../media/image2117.png"/><Relationship Id="rId27" Type="http://schemas.openxmlformats.org/officeDocument/2006/relationships/customXml" Target="../ink/ink2248.xml"/><Relationship Id="rId26" Type="http://schemas.openxmlformats.org/officeDocument/2006/relationships/image" Target="../media/image2116.png"/><Relationship Id="rId25" Type="http://schemas.openxmlformats.org/officeDocument/2006/relationships/customXml" Target="../ink/ink2247.xml"/><Relationship Id="rId24" Type="http://schemas.openxmlformats.org/officeDocument/2006/relationships/image" Target="../media/image2115.png"/><Relationship Id="rId23" Type="http://schemas.openxmlformats.org/officeDocument/2006/relationships/customXml" Target="../ink/ink2246.xml"/><Relationship Id="rId22" Type="http://schemas.openxmlformats.org/officeDocument/2006/relationships/image" Target="../media/image2114.png"/><Relationship Id="rId21" Type="http://schemas.openxmlformats.org/officeDocument/2006/relationships/customXml" Target="../ink/ink2245.xml"/><Relationship Id="rId20" Type="http://schemas.openxmlformats.org/officeDocument/2006/relationships/image" Target="../media/image2113.png"/><Relationship Id="rId2" Type="http://schemas.openxmlformats.org/officeDocument/2006/relationships/image" Target="../media/image2104.png"/><Relationship Id="rId19" Type="http://schemas.openxmlformats.org/officeDocument/2006/relationships/customXml" Target="../ink/ink2244.xml"/><Relationship Id="rId18" Type="http://schemas.openxmlformats.org/officeDocument/2006/relationships/image" Target="../media/image2112.png"/><Relationship Id="rId17" Type="http://schemas.openxmlformats.org/officeDocument/2006/relationships/customXml" Target="../ink/ink2243.xml"/><Relationship Id="rId16" Type="http://schemas.openxmlformats.org/officeDocument/2006/relationships/image" Target="../media/image2111.png"/><Relationship Id="rId15" Type="http://schemas.openxmlformats.org/officeDocument/2006/relationships/customXml" Target="../ink/ink2242.xml"/><Relationship Id="rId14" Type="http://schemas.openxmlformats.org/officeDocument/2006/relationships/image" Target="../media/image2110.png"/><Relationship Id="rId13" Type="http://schemas.openxmlformats.org/officeDocument/2006/relationships/customXml" Target="../ink/ink2241.xml"/><Relationship Id="rId12" Type="http://schemas.openxmlformats.org/officeDocument/2006/relationships/image" Target="../media/image2109.png"/><Relationship Id="rId11" Type="http://schemas.openxmlformats.org/officeDocument/2006/relationships/customXml" Target="../ink/ink2240.xml"/><Relationship Id="rId10" Type="http://schemas.openxmlformats.org/officeDocument/2006/relationships/image" Target="../media/image2108.png"/><Relationship Id="rId1" Type="http://schemas.openxmlformats.org/officeDocument/2006/relationships/image" Target="../media/image2103.png"/></Relationships>
</file>

<file path=ppt/slides/_rels/slide28.xml.rels><?xml version="1.0" encoding="UTF-8" standalone="yes"?>
<Relationships xmlns="http://schemas.openxmlformats.org/package/2006/relationships"><Relationship Id="rId99" Type="http://schemas.openxmlformats.org/officeDocument/2006/relationships/customXml" Target="../ink/ink2311.xml"/><Relationship Id="rId98" Type="http://schemas.openxmlformats.org/officeDocument/2006/relationships/image" Target="../media/image2152.png"/><Relationship Id="rId97" Type="http://schemas.openxmlformats.org/officeDocument/2006/relationships/customXml" Target="../ink/ink2310.xml"/><Relationship Id="rId96" Type="http://schemas.openxmlformats.org/officeDocument/2006/relationships/image" Target="../media/image2151.png"/><Relationship Id="rId95" Type="http://schemas.openxmlformats.org/officeDocument/2006/relationships/customXml" Target="../ink/ink2309.xml"/><Relationship Id="rId94" Type="http://schemas.openxmlformats.org/officeDocument/2006/relationships/image" Target="../media/image2150.png"/><Relationship Id="rId93" Type="http://schemas.openxmlformats.org/officeDocument/2006/relationships/customXml" Target="../ink/ink2308.xml"/><Relationship Id="rId92" Type="http://schemas.openxmlformats.org/officeDocument/2006/relationships/image" Target="../media/image2149.png"/><Relationship Id="rId91" Type="http://schemas.openxmlformats.org/officeDocument/2006/relationships/customXml" Target="../ink/ink2307.xml"/><Relationship Id="rId90" Type="http://schemas.openxmlformats.org/officeDocument/2006/relationships/image" Target="../media/image2148.png"/><Relationship Id="rId9" Type="http://schemas.openxmlformats.org/officeDocument/2006/relationships/customXml" Target="../ink/ink2266.xml"/><Relationship Id="rId89" Type="http://schemas.openxmlformats.org/officeDocument/2006/relationships/customXml" Target="../ink/ink2306.xml"/><Relationship Id="rId88" Type="http://schemas.openxmlformats.org/officeDocument/2006/relationships/image" Target="../media/image2147.png"/><Relationship Id="rId87" Type="http://schemas.openxmlformats.org/officeDocument/2006/relationships/customXml" Target="../ink/ink2305.xml"/><Relationship Id="rId86" Type="http://schemas.openxmlformats.org/officeDocument/2006/relationships/image" Target="../media/image2146.png"/><Relationship Id="rId85" Type="http://schemas.openxmlformats.org/officeDocument/2006/relationships/customXml" Target="../ink/ink2304.xml"/><Relationship Id="rId84" Type="http://schemas.openxmlformats.org/officeDocument/2006/relationships/image" Target="../media/image2145.png"/><Relationship Id="rId83" Type="http://schemas.openxmlformats.org/officeDocument/2006/relationships/customXml" Target="../ink/ink2303.xml"/><Relationship Id="rId82" Type="http://schemas.openxmlformats.org/officeDocument/2006/relationships/image" Target="../media/image2144.png"/><Relationship Id="rId81" Type="http://schemas.openxmlformats.org/officeDocument/2006/relationships/customXml" Target="../ink/ink2302.xml"/><Relationship Id="rId80" Type="http://schemas.openxmlformats.org/officeDocument/2006/relationships/image" Target="../media/image2143.png"/><Relationship Id="rId8" Type="http://schemas.openxmlformats.org/officeDocument/2006/relationships/image" Target="../media/image2107.png"/><Relationship Id="rId79" Type="http://schemas.openxmlformats.org/officeDocument/2006/relationships/customXml" Target="../ink/ink2301.xml"/><Relationship Id="rId78" Type="http://schemas.openxmlformats.org/officeDocument/2006/relationships/image" Target="../media/image2142.png"/><Relationship Id="rId77" Type="http://schemas.openxmlformats.org/officeDocument/2006/relationships/customXml" Target="../ink/ink2300.xml"/><Relationship Id="rId76" Type="http://schemas.openxmlformats.org/officeDocument/2006/relationships/image" Target="../media/image2141.png"/><Relationship Id="rId75" Type="http://schemas.openxmlformats.org/officeDocument/2006/relationships/customXml" Target="../ink/ink2299.xml"/><Relationship Id="rId74" Type="http://schemas.openxmlformats.org/officeDocument/2006/relationships/image" Target="../media/image2140.png"/><Relationship Id="rId73" Type="http://schemas.openxmlformats.org/officeDocument/2006/relationships/customXml" Target="../ink/ink2298.xml"/><Relationship Id="rId72" Type="http://schemas.openxmlformats.org/officeDocument/2006/relationships/image" Target="../media/image2139.png"/><Relationship Id="rId71" Type="http://schemas.openxmlformats.org/officeDocument/2006/relationships/customXml" Target="../ink/ink2297.xml"/><Relationship Id="rId70" Type="http://schemas.openxmlformats.org/officeDocument/2006/relationships/image" Target="../media/image2138.png"/><Relationship Id="rId7" Type="http://schemas.openxmlformats.org/officeDocument/2006/relationships/customXml" Target="../ink/ink2265.xml"/><Relationship Id="rId69" Type="http://schemas.openxmlformats.org/officeDocument/2006/relationships/customXml" Target="../ink/ink2296.xml"/><Relationship Id="rId68" Type="http://schemas.openxmlformats.org/officeDocument/2006/relationships/image" Target="../media/image2137.png"/><Relationship Id="rId67" Type="http://schemas.openxmlformats.org/officeDocument/2006/relationships/customXml" Target="../ink/ink2295.xml"/><Relationship Id="rId66" Type="http://schemas.openxmlformats.org/officeDocument/2006/relationships/image" Target="../media/image2136.png"/><Relationship Id="rId65" Type="http://schemas.openxmlformats.org/officeDocument/2006/relationships/customXml" Target="../ink/ink2294.xml"/><Relationship Id="rId64" Type="http://schemas.openxmlformats.org/officeDocument/2006/relationships/image" Target="../media/image2135.png"/><Relationship Id="rId63" Type="http://schemas.openxmlformats.org/officeDocument/2006/relationships/customXml" Target="../ink/ink2293.xml"/><Relationship Id="rId62" Type="http://schemas.openxmlformats.org/officeDocument/2006/relationships/image" Target="../media/image2134.png"/><Relationship Id="rId61" Type="http://schemas.openxmlformats.org/officeDocument/2006/relationships/customXml" Target="../ink/ink2292.xml"/><Relationship Id="rId60" Type="http://schemas.openxmlformats.org/officeDocument/2006/relationships/image" Target="../media/image2133.png"/><Relationship Id="rId6" Type="http://schemas.openxmlformats.org/officeDocument/2006/relationships/image" Target="../media/image2106.png"/><Relationship Id="rId59" Type="http://schemas.openxmlformats.org/officeDocument/2006/relationships/customXml" Target="../ink/ink2291.xml"/><Relationship Id="rId58" Type="http://schemas.openxmlformats.org/officeDocument/2006/relationships/image" Target="../media/image2132.png"/><Relationship Id="rId57" Type="http://schemas.openxmlformats.org/officeDocument/2006/relationships/customXml" Target="../ink/ink2290.xml"/><Relationship Id="rId56" Type="http://schemas.openxmlformats.org/officeDocument/2006/relationships/image" Target="../media/image2131.png"/><Relationship Id="rId55" Type="http://schemas.openxmlformats.org/officeDocument/2006/relationships/customXml" Target="../ink/ink2289.xml"/><Relationship Id="rId54" Type="http://schemas.openxmlformats.org/officeDocument/2006/relationships/image" Target="../media/image2130.png"/><Relationship Id="rId53" Type="http://schemas.openxmlformats.org/officeDocument/2006/relationships/customXml" Target="../ink/ink2288.xml"/><Relationship Id="rId52" Type="http://schemas.openxmlformats.org/officeDocument/2006/relationships/image" Target="../media/image2129.png"/><Relationship Id="rId51" Type="http://schemas.openxmlformats.org/officeDocument/2006/relationships/customXml" Target="../ink/ink2287.xml"/><Relationship Id="rId50" Type="http://schemas.openxmlformats.org/officeDocument/2006/relationships/image" Target="../media/image2128.png"/><Relationship Id="rId5" Type="http://schemas.openxmlformats.org/officeDocument/2006/relationships/customXml" Target="../ink/ink2264.xml"/><Relationship Id="rId49" Type="http://schemas.openxmlformats.org/officeDocument/2006/relationships/customXml" Target="../ink/ink2286.xml"/><Relationship Id="rId48" Type="http://schemas.openxmlformats.org/officeDocument/2006/relationships/image" Target="../media/image2127.png"/><Relationship Id="rId47" Type="http://schemas.openxmlformats.org/officeDocument/2006/relationships/customXml" Target="../ink/ink2285.xml"/><Relationship Id="rId46" Type="http://schemas.openxmlformats.org/officeDocument/2006/relationships/image" Target="../media/image2126.png"/><Relationship Id="rId45" Type="http://schemas.openxmlformats.org/officeDocument/2006/relationships/customXml" Target="../ink/ink2284.xml"/><Relationship Id="rId44" Type="http://schemas.openxmlformats.org/officeDocument/2006/relationships/image" Target="../media/image2125.png"/><Relationship Id="rId43" Type="http://schemas.openxmlformats.org/officeDocument/2006/relationships/customXml" Target="../ink/ink2283.xml"/><Relationship Id="rId42" Type="http://schemas.openxmlformats.org/officeDocument/2006/relationships/image" Target="../media/image2124.png"/><Relationship Id="rId41" Type="http://schemas.openxmlformats.org/officeDocument/2006/relationships/customXml" Target="../ink/ink2282.xml"/><Relationship Id="rId40" Type="http://schemas.openxmlformats.org/officeDocument/2006/relationships/image" Target="../media/image2123.png"/><Relationship Id="rId4" Type="http://schemas.openxmlformats.org/officeDocument/2006/relationships/image" Target="../media/image2105.png"/><Relationship Id="rId39" Type="http://schemas.openxmlformats.org/officeDocument/2006/relationships/customXml" Target="../ink/ink2281.xml"/><Relationship Id="rId38" Type="http://schemas.openxmlformats.org/officeDocument/2006/relationships/image" Target="../media/image2122.png"/><Relationship Id="rId37" Type="http://schemas.openxmlformats.org/officeDocument/2006/relationships/customXml" Target="../ink/ink2280.xml"/><Relationship Id="rId36" Type="http://schemas.openxmlformats.org/officeDocument/2006/relationships/image" Target="../media/image2121.png"/><Relationship Id="rId35" Type="http://schemas.openxmlformats.org/officeDocument/2006/relationships/customXml" Target="../ink/ink2279.xml"/><Relationship Id="rId34" Type="http://schemas.openxmlformats.org/officeDocument/2006/relationships/image" Target="../media/image2120.png"/><Relationship Id="rId33" Type="http://schemas.openxmlformats.org/officeDocument/2006/relationships/customXml" Target="../ink/ink2278.xml"/><Relationship Id="rId32" Type="http://schemas.openxmlformats.org/officeDocument/2006/relationships/image" Target="../media/image2119.png"/><Relationship Id="rId31" Type="http://schemas.openxmlformats.org/officeDocument/2006/relationships/customXml" Target="../ink/ink2277.xml"/><Relationship Id="rId30" Type="http://schemas.openxmlformats.org/officeDocument/2006/relationships/image" Target="../media/image2118.png"/><Relationship Id="rId3" Type="http://schemas.openxmlformats.org/officeDocument/2006/relationships/customXml" Target="../ink/ink2263.xml"/><Relationship Id="rId29" Type="http://schemas.openxmlformats.org/officeDocument/2006/relationships/customXml" Target="../ink/ink2276.xml"/><Relationship Id="rId28" Type="http://schemas.openxmlformats.org/officeDocument/2006/relationships/image" Target="../media/image2117.png"/><Relationship Id="rId27" Type="http://schemas.openxmlformats.org/officeDocument/2006/relationships/customXml" Target="../ink/ink2275.xml"/><Relationship Id="rId26" Type="http://schemas.openxmlformats.org/officeDocument/2006/relationships/image" Target="../media/image2116.png"/><Relationship Id="rId25" Type="http://schemas.openxmlformats.org/officeDocument/2006/relationships/customXml" Target="../ink/ink2274.xml"/><Relationship Id="rId24" Type="http://schemas.openxmlformats.org/officeDocument/2006/relationships/image" Target="../media/image2115.png"/><Relationship Id="rId23" Type="http://schemas.openxmlformats.org/officeDocument/2006/relationships/customXml" Target="../ink/ink2273.xml"/><Relationship Id="rId22" Type="http://schemas.openxmlformats.org/officeDocument/2006/relationships/image" Target="../media/image2114.png"/><Relationship Id="rId219" Type="http://schemas.openxmlformats.org/officeDocument/2006/relationships/slideLayout" Target="../slideLayouts/slideLayout2.xml"/><Relationship Id="rId218" Type="http://schemas.openxmlformats.org/officeDocument/2006/relationships/image" Target="../media/image2212.png"/><Relationship Id="rId217" Type="http://schemas.openxmlformats.org/officeDocument/2006/relationships/customXml" Target="../ink/ink2370.xml"/><Relationship Id="rId216" Type="http://schemas.openxmlformats.org/officeDocument/2006/relationships/image" Target="../media/image2211.png"/><Relationship Id="rId215" Type="http://schemas.openxmlformats.org/officeDocument/2006/relationships/customXml" Target="../ink/ink2369.xml"/><Relationship Id="rId214" Type="http://schemas.openxmlformats.org/officeDocument/2006/relationships/image" Target="../media/image2210.png"/><Relationship Id="rId213" Type="http://schemas.openxmlformats.org/officeDocument/2006/relationships/customXml" Target="../ink/ink2368.xml"/><Relationship Id="rId212" Type="http://schemas.openxmlformats.org/officeDocument/2006/relationships/image" Target="../media/image2209.png"/><Relationship Id="rId211" Type="http://schemas.openxmlformats.org/officeDocument/2006/relationships/customXml" Target="../ink/ink2367.xml"/><Relationship Id="rId210" Type="http://schemas.openxmlformats.org/officeDocument/2006/relationships/image" Target="../media/image2208.png"/><Relationship Id="rId21" Type="http://schemas.openxmlformats.org/officeDocument/2006/relationships/customXml" Target="../ink/ink2272.xml"/><Relationship Id="rId209" Type="http://schemas.openxmlformats.org/officeDocument/2006/relationships/customXml" Target="../ink/ink2366.xml"/><Relationship Id="rId208" Type="http://schemas.openxmlformats.org/officeDocument/2006/relationships/image" Target="../media/image2207.png"/><Relationship Id="rId207" Type="http://schemas.openxmlformats.org/officeDocument/2006/relationships/customXml" Target="../ink/ink2365.xml"/><Relationship Id="rId206" Type="http://schemas.openxmlformats.org/officeDocument/2006/relationships/image" Target="../media/image2206.png"/><Relationship Id="rId205" Type="http://schemas.openxmlformats.org/officeDocument/2006/relationships/customXml" Target="../ink/ink2364.xml"/><Relationship Id="rId204" Type="http://schemas.openxmlformats.org/officeDocument/2006/relationships/image" Target="../media/image2205.png"/><Relationship Id="rId203" Type="http://schemas.openxmlformats.org/officeDocument/2006/relationships/customXml" Target="../ink/ink2363.xml"/><Relationship Id="rId202" Type="http://schemas.openxmlformats.org/officeDocument/2006/relationships/image" Target="../media/image2204.png"/><Relationship Id="rId201" Type="http://schemas.openxmlformats.org/officeDocument/2006/relationships/customXml" Target="../ink/ink2362.xml"/><Relationship Id="rId200" Type="http://schemas.openxmlformats.org/officeDocument/2006/relationships/image" Target="../media/image2203.png"/><Relationship Id="rId20" Type="http://schemas.openxmlformats.org/officeDocument/2006/relationships/image" Target="../media/image2113.png"/><Relationship Id="rId2" Type="http://schemas.openxmlformats.org/officeDocument/2006/relationships/image" Target="../media/image2104.png"/><Relationship Id="rId199" Type="http://schemas.openxmlformats.org/officeDocument/2006/relationships/customXml" Target="../ink/ink2361.xml"/><Relationship Id="rId198" Type="http://schemas.openxmlformats.org/officeDocument/2006/relationships/image" Target="../media/image2202.png"/><Relationship Id="rId197" Type="http://schemas.openxmlformats.org/officeDocument/2006/relationships/customXml" Target="../ink/ink2360.xml"/><Relationship Id="rId196" Type="http://schemas.openxmlformats.org/officeDocument/2006/relationships/image" Target="../media/image2201.png"/><Relationship Id="rId195" Type="http://schemas.openxmlformats.org/officeDocument/2006/relationships/customXml" Target="../ink/ink2359.xml"/><Relationship Id="rId194" Type="http://schemas.openxmlformats.org/officeDocument/2006/relationships/image" Target="../media/image2200.png"/><Relationship Id="rId193" Type="http://schemas.openxmlformats.org/officeDocument/2006/relationships/customXml" Target="../ink/ink2358.xml"/><Relationship Id="rId192" Type="http://schemas.openxmlformats.org/officeDocument/2006/relationships/image" Target="../media/image2199.png"/><Relationship Id="rId191" Type="http://schemas.openxmlformats.org/officeDocument/2006/relationships/customXml" Target="../ink/ink2357.xml"/><Relationship Id="rId190" Type="http://schemas.openxmlformats.org/officeDocument/2006/relationships/image" Target="../media/image2198.png"/><Relationship Id="rId19" Type="http://schemas.openxmlformats.org/officeDocument/2006/relationships/customXml" Target="../ink/ink2271.xml"/><Relationship Id="rId189" Type="http://schemas.openxmlformats.org/officeDocument/2006/relationships/customXml" Target="../ink/ink2356.xml"/><Relationship Id="rId188" Type="http://schemas.openxmlformats.org/officeDocument/2006/relationships/image" Target="../media/image2197.png"/><Relationship Id="rId187" Type="http://schemas.openxmlformats.org/officeDocument/2006/relationships/customXml" Target="../ink/ink2355.xml"/><Relationship Id="rId186" Type="http://schemas.openxmlformats.org/officeDocument/2006/relationships/image" Target="../media/image2196.png"/><Relationship Id="rId185" Type="http://schemas.openxmlformats.org/officeDocument/2006/relationships/customXml" Target="../ink/ink2354.xml"/><Relationship Id="rId184" Type="http://schemas.openxmlformats.org/officeDocument/2006/relationships/image" Target="../media/image2195.png"/><Relationship Id="rId183" Type="http://schemas.openxmlformats.org/officeDocument/2006/relationships/customXml" Target="../ink/ink2353.xml"/><Relationship Id="rId182" Type="http://schemas.openxmlformats.org/officeDocument/2006/relationships/image" Target="../media/image2194.png"/><Relationship Id="rId181" Type="http://schemas.openxmlformats.org/officeDocument/2006/relationships/customXml" Target="../ink/ink2352.xml"/><Relationship Id="rId180" Type="http://schemas.openxmlformats.org/officeDocument/2006/relationships/image" Target="../media/image2193.png"/><Relationship Id="rId18" Type="http://schemas.openxmlformats.org/officeDocument/2006/relationships/image" Target="../media/image2112.png"/><Relationship Id="rId179" Type="http://schemas.openxmlformats.org/officeDocument/2006/relationships/customXml" Target="../ink/ink2351.xml"/><Relationship Id="rId178" Type="http://schemas.openxmlformats.org/officeDocument/2006/relationships/image" Target="../media/image2192.png"/><Relationship Id="rId177" Type="http://schemas.openxmlformats.org/officeDocument/2006/relationships/customXml" Target="../ink/ink2350.xml"/><Relationship Id="rId176" Type="http://schemas.openxmlformats.org/officeDocument/2006/relationships/image" Target="../media/image2191.png"/><Relationship Id="rId175" Type="http://schemas.openxmlformats.org/officeDocument/2006/relationships/customXml" Target="../ink/ink2349.xml"/><Relationship Id="rId174" Type="http://schemas.openxmlformats.org/officeDocument/2006/relationships/image" Target="../media/image2190.png"/><Relationship Id="rId173" Type="http://schemas.openxmlformats.org/officeDocument/2006/relationships/customXml" Target="../ink/ink2348.xml"/><Relationship Id="rId172" Type="http://schemas.openxmlformats.org/officeDocument/2006/relationships/image" Target="../media/image2189.png"/><Relationship Id="rId171" Type="http://schemas.openxmlformats.org/officeDocument/2006/relationships/customXml" Target="../ink/ink2347.xml"/><Relationship Id="rId170" Type="http://schemas.openxmlformats.org/officeDocument/2006/relationships/image" Target="../media/image2188.png"/><Relationship Id="rId17" Type="http://schemas.openxmlformats.org/officeDocument/2006/relationships/customXml" Target="../ink/ink2270.xml"/><Relationship Id="rId169" Type="http://schemas.openxmlformats.org/officeDocument/2006/relationships/customXml" Target="../ink/ink2346.xml"/><Relationship Id="rId168" Type="http://schemas.openxmlformats.org/officeDocument/2006/relationships/image" Target="../media/image2187.png"/><Relationship Id="rId167" Type="http://schemas.openxmlformats.org/officeDocument/2006/relationships/customXml" Target="../ink/ink2345.xml"/><Relationship Id="rId166" Type="http://schemas.openxmlformats.org/officeDocument/2006/relationships/image" Target="../media/image2186.png"/><Relationship Id="rId165" Type="http://schemas.openxmlformats.org/officeDocument/2006/relationships/customXml" Target="../ink/ink2344.xml"/><Relationship Id="rId164" Type="http://schemas.openxmlformats.org/officeDocument/2006/relationships/image" Target="../media/image2185.png"/><Relationship Id="rId163" Type="http://schemas.openxmlformats.org/officeDocument/2006/relationships/customXml" Target="../ink/ink2343.xml"/><Relationship Id="rId162" Type="http://schemas.openxmlformats.org/officeDocument/2006/relationships/image" Target="../media/image2184.png"/><Relationship Id="rId161" Type="http://schemas.openxmlformats.org/officeDocument/2006/relationships/customXml" Target="../ink/ink2342.xml"/><Relationship Id="rId160" Type="http://schemas.openxmlformats.org/officeDocument/2006/relationships/image" Target="../media/image2183.png"/><Relationship Id="rId16" Type="http://schemas.openxmlformats.org/officeDocument/2006/relationships/image" Target="../media/image2111.png"/><Relationship Id="rId159" Type="http://schemas.openxmlformats.org/officeDocument/2006/relationships/customXml" Target="../ink/ink2341.xml"/><Relationship Id="rId158" Type="http://schemas.openxmlformats.org/officeDocument/2006/relationships/image" Target="../media/image2182.png"/><Relationship Id="rId157" Type="http://schemas.openxmlformats.org/officeDocument/2006/relationships/customXml" Target="../ink/ink2340.xml"/><Relationship Id="rId156" Type="http://schemas.openxmlformats.org/officeDocument/2006/relationships/image" Target="../media/image2181.png"/><Relationship Id="rId155" Type="http://schemas.openxmlformats.org/officeDocument/2006/relationships/customXml" Target="../ink/ink2339.xml"/><Relationship Id="rId154" Type="http://schemas.openxmlformats.org/officeDocument/2006/relationships/image" Target="../media/image2180.png"/><Relationship Id="rId153" Type="http://schemas.openxmlformats.org/officeDocument/2006/relationships/customXml" Target="../ink/ink2338.xml"/><Relationship Id="rId152" Type="http://schemas.openxmlformats.org/officeDocument/2006/relationships/image" Target="../media/image2179.png"/><Relationship Id="rId151" Type="http://schemas.openxmlformats.org/officeDocument/2006/relationships/customXml" Target="../ink/ink2337.xml"/><Relationship Id="rId150" Type="http://schemas.openxmlformats.org/officeDocument/2006/relationships/image" Target="../media/image2178.png"/><Relationship Id="rId15" Type="http://schemas.openxmlformats.org/officeDocument/2006/relationships/customXml" Target="../ink/ink2269.xml"/><Relationship Id="rId149" Type="http://schemas.openxmlformats.org/officeDocument/2006/relationships/customXml" Target="../ink/ink2336.xml"/><Relationship Id="rId148" Type="http://schemas.openxmlformats.org/officeDocument/2006/relationships/image" Target="../media/image2177.png"/><Relationship Id="rId147" Type="http://schemas.openxmlformats.org/officeDocument/2006/relationships/customXml" Target="../ink/ink2335.xml"/><Relationship Id="rId146" Type="http://schemas.openxmlformats.org/officeDocument/2006/relationships/image" Target="../media/image2176.png"/><Relationship Id="rId145" Type="http://schemas.openxmlformats.org/officeDocument/2006/relationships/customXml" Target="../ink/ink2334.xml"/><Relationship Id="rId144" Type="http://schemas.openxmlformats.org/officeDocument/2006/relationships/image" Target="../media/image2175.png"/><Relationship Id="rId143" Type="http://schemas.openxmlformats.org/officeDocument/2006/relationships/customXml" Target="../ink/ink2333.xml"/><Relationship Id="rId142" Type="http://schemas.openxmlformats.org/officeDocument/2006/relationships/image" Target="../media/image2174.png"/><Relationship Id="rId141" Type="http://schemas.openxmlformats.org/officeDocument/2006/relationships/customXml" Target="../ink/ink2332.xml"/><Relationship Id="rId140" Type="http://schemas.openxmlformats.org/officeDocument/2006/relationships/image" Target="../media/image2173.png"/><Relationship Id="rId14" Type="http://schemas.openxmlformats.org/officeDocument/2006/relationships/image" Target="../media/image2110.png"/><Relationship Id="rId139" Type="http://schemas.openxmlformats.org/officeDocument/2006/relationships/customXml" Target="../ink/ink2331.xml"/><Relationship Id="rId138" Type="http://schemas.openxmlformats.org/officeDocument/2006/relationships/image" Target="../media/image2172.png"/><Relationship Id="rId137" Type="http://schemas.openxmlformats.org/officeDocument/2006/relationships/customXml" Target="../ink/ink2330.xml"/><Relationship Id="rId136" Type="http://schemas.openxmlformats.org/officeDocument/2006/relationships/image" Target="../media/image2171.png"/><Relationship Id="rId135" Type="http://schemas.openxmlformats.org/officeDocument/2006/relationships/customXml" Target="../ink/ink2329.xml"/><Relationship Id="rId134" Type="http://schemas.openxmlformats.org/officeDocument/2006/relationships/image" Target="../media/image2170.png"/><Relationship Id="rId133" Type="http://schemas.openxmlformats.org/officeDocument/2006/relationships/customXml" Target="../ink/ink2328.xml"/><Relationship Id="rId132" Type="http://schemas.openxmlformats.org/officeDocument/2006/relationships/image" Target="../media/image2169.png"/><Relationship Id="rId131" Type="http://schemas.openxmlformats.org/officeDocument/2006/relationships/customXml" Target="../ink/ink2327.xml"/><Relationship Id="rId130" Type="http://schemas.openxmlformats.org/officeDocument/2006/relationships/image" Target="../media/image2168.png"/><Relationship Id="rId13" Type="http://schemas.openxmlformats.org/officeDocument/2006/relationships/customXml" Target="../ink/ink2268.xml"/><Relationship Id="rId129" Type="http://schemas.openxmlformats.org/officeDocument/2006/relationships/customXml" Target="../ink/ink2326.xml"/><Relationship Id="rId128" Type="http://schemas.openxmlformats.org/officeDocument/2006/relationships/image" Target="../media/image2167.png"/><Relationship Id="rId127" Type="http://schemas.openxmlformats.org/officeDocument/2006/relationships/customXml" Target="../ink/ink2325.xml"/><Relationship Id="rId126" Type="http://schemas.openxmlformats.org/officeDocument/2006/relationships/image" Target="../media/image2166.png"/><Relationship Id="rId125" Type="http://schemas.openxmlformats.org/officeDocument/2006/relationships/customXml" Target="../ink/ink2324.xml"/><Relationship Id="rId124" Type="http://schemas.openxmlformats.org/officeDocument/2006/relationships/image" Target="../media/image2165.png"/><Relationship Id="rId123" Type="http://schemas.openxmlformats.org/officeDocument/2006/relationships/customXml" Target="../ink/ink2323.xml"/><Relationship Id="rId122" Type="http://schemas.openxmlformats.org/officeDocument/2006/relationships/image" Target="../media/image2164.png"/><Relationship Id="rId121" Type="http://schemas.openxmlformats.org/officeDocument/2006/relationships/customXml" Target="../ink/ink2322.xml"/><Relationship Id="rId120" Type="http://schemas.openxmlformats.org/officeDocument/2006/relationships/image" Target="../media/image2163.png"/><Relationship Id="rId12" Type="http://schemas.openxmlformats.org/officeDocument/2006/relationships/image" Target="../media/image2109.png"/><Relationship Id="rId119" Type="http://schemas.openxmlformats.org/officeDocument/2006/relationships/customXml" Target="../ink/ink2321.xml"/><Relationship Id="rId118" Type="http://schemas.openxmlformats.org/officeDocument/2006/relationships/image" Target="../media/image2162.png"/><Relationship Id="rId117" Type="http://schemas.openxmlformats.org/officeDocument/2006/relationships/customXml" Target="../ink/ink2320.xml"/><Relationship Id="rId116" Type="http://schemas.openxmlformats.org/officeDocument/2006/relationships/image" Target="../media/image2161.png"/><Relationship Id="rId115" Type="http://schemas.openxmlformats.org/officeDocument/2006/relationships/customXml" Target="../ink/ink2319.xml"/><Relationship Id="rId114" Type="http://schemas.openxmlformats.org/officeDocument/2006/relationships/image" Target="../media/image2160.png"/><Relationship Id="rId113" Type="http://schemas.openxmlformats.org/officeDocument/2006/relationships/customXml" Target="../ink/ink2318.xml"/><Relationship Id="rId112" Type="http://schemas.openxmlformats.org/officeDocument/2006/relationships/image" Target="../media/image2159.png"/><Relationship Id="rId111" Type="http://schemas.openxmlformats.org/officeDocument/2006/relationships/customXml" Target="../ink/ink2317.xml"/><Relationship Id="rId110" Type="http://schemas.openxmlformats.org/officeDocument/2006/relationships/image" Target="../media/image2158.png"/><Relationship Id="rId11" Type="http://schemas.openxmlformats.org/officeDocument/2006/relationships/customXml" Target="../ink/ink2267.xml"/><Relationship Id="rId109" Type="http://schemas.openxmlformats.org/officeDocument/2006/relationships/customXml" Target="../ink/ink2316.xml"/><Relationship Id="rId108" Type="http://schemas.openxmlformats.org/officeDocument/2006/relationships/image" Target="../media/image2157.png"/><Relationship Id="rId107" Type="http://schemas.openxmlformats.org/officeDocument/2006/relationships/customXml" Target="../ink/ink2315.xml"/><Relationship Id="rId106" Type="http://schemas.openxmlformats.org/officeDocument/2006/relationships/image" Target="../media/image2156.png"/><Relationship Id="rId105" Type="http://schemas.openxmlformats.org/officeDocument/2006/relationships/customXml" Target="../ink/ink2314.xml"/><Relationship Id="rId104" Type="http://schemas.openxmlformats.org/officeDocument/2006/relationships/image" Target="../media/image2155.png"/><Relationship Id="rId103" Type="http://schemas.openxmlformats.org/officeDocument/2006/relationships/customXml" Target="../ink/ink2313.xml"/><Relationship Id="rId102" Type="http://schemas.openxmlformats.org/officeDocument/2006/relationships/image" Target="../media/image2154.png"/><Relationship Id="rId101" Type="http://schemas.openxmlformats.org/officeDocument/2006/relationships/customXml" Target="../ink/ink2312.xml"/><Relationship Id="rId100" Type="http://schemas.openxmlformats.org/officeDocument/2006/relationships/image" Target="../media/image2153.png"/><Relationship Id="rId10" Type="http://schemas.openxmlformats.org/officeDocument/2006/relationships/image" Target="../media/image2108.png"/><Relationship Id="rId1" Type="http://schemas.openxmlformats.org/officeDocument/2006/relationships/image" Target="../media/image2103.png"/></Relationships>
</file>

<file path=ppt/slides/_rels/slide29.xml.rels><?xml version="1.0" encoding="UTF-8" standalone="yes"?>
<Relationships xmlns="http://schemas.openxmlformats.org/package/2006/relationships"><Relationship Id="rId99" Type="http://schemas.openxmlformats.org/officeDocument/2006/relationships/image" Target="../media/image2262.png"/><Relationship Id="rId98" Type="http://schemas.openxmlformats.org/officeDocument/2006/relationships/customXml" Target="../ink/ink2419.xml"/><Relationship Id="rId97" Type="http://schemas.openxmlformats.org/officeDocument/2006/relationships/image" Target="../media/image2261.png"/><Relationship Id="rId96" Type="http://schemas.openxmlformats.org/officeDocument/2006/relationships/customXml" Target="../ink/ink2418.xml"/><Relationship Id="rId95" Type="http://schemas.openxmlformats.org/officeDocument/2006/relationships/image" Target="../media/image2260.png"/><Relationship Id="rId94" Type="http://schemas.openxmlformats.org/officeDocument/2006/relationships/customXml" Target="../ink/ink2417.xml"/><Relationship Id="rId93" Type="http://schemas.openxmlformats.org/officeDocument/2006/relationships/image" Target="../media/image2259.png"/><Relationship Id="rId92" Type="http://schemas.openxmlformats.org/officeDocument/2006/relationships/customXml" Target="../ink/ink2416.xml"/><Relationship Id="rId91" Type="http://schemas.openxmlformats.org/officeDocument/2006/relationships/image" Target="../media/image2258.png"/><Relationship Id="rId90" Type="http://schemas.openxmlformats.org/officeDocument/2006/relationships/customXml" Target="../ink/ink2415.xml"/><Relationship Id="rId9" Type="http://schemas.openxmlformats.org/officeDocument/2006/relationships/image" Target="../media/image2217.png"/><Relationship Id="rId89" Type="http://schemas.openxmlformats.org/officeDocument/2006/relationships/image" Target="../media/image2257.png"/><Relationship Id="rId88" Type="http://schemas.openxmlformats.org/officeDocument/2006/relationships/customXml" Target="../ink/ink2414.xml"/><Relationship Id="rId87" Type="http://schemas.openxmlformats.org/officeDocument/2006/relationships/image" Target="../media/image2256.png"/><Relationship Id="rId86" Type="http://schemas.openxmlformats.org/officeDocument/2006/relationships/customXml" Target="../ink/ink2413.xml"/><Relationship Id="rId85" Type="http://schemas.openxmlformats.org/officeDocument/2006/relationships/image" Target="../media/image2255.png"/><Relationship Id="rId84" Type="http://schemas.openxmlformats.org/officeDocument/2006/relationships/customXml" Target="../ink/ink2412.xml"/><Relationship Id="rId83" Type="http://schemas.openxmlformats.org/officeDocument/2006/relationships/image" Target="../media/image2254.png"/><Relationship Id="rId82" Type="http://schemas.openxmlformats.org/officeDocument/2006/relationships/customXml" Target="../ink/ink2411.xml"/><Relationship Id="rId81" Type="http://schemas.openxmlformats.org/officeDocument/2006/relationships/image" Target="../media/image2253.png"/><Relationship Id="rId80" Type="http://schemas.openxmlformats.org/officeDocument/2006/relationships/customXml" Target="../ink/ink2410.xml"/><Relationship Id="rId8" Type="http://schemas.openxmlformats.org/officeDocument/2006/relationships/customXml" Target="../ink/ink2374.xml"/><Relationship Id="rId79" Type="http://schemas.openxmlformats.org/officeDocument/2006/relationships/image" Target="../media/image2252.png"/><Relationship Id="rId78" Type="http://schemas.openxmlformats.org/officeDocument/2006/relationships/customXml" Target="../ink/ink2409.xml"/><Relationship Id="rId77" Type="http://schemas.openxmlformats.org/officeDocument/2006/relationships/image" Target="../media/image2251.png"/><Relationship Id="rId76" Type="http://schemas.openxmlformats.org/officeDocument/2006/relationships/customXml" Target="../ink/ink2408.xml"/><Relationship Id="rId75" Type="http://schemas.openxmlformats.org/officeDocument/2006/relationships/image" Target="../media/image2250.png"/><Relationship Id="rId74" Type="http://schemas.openxmlformats.org/officeDocument/2006/relationships/customXml" Target="../ink/ink2407.xml"/><Relationship Id="rId73" Type="http://schemas.openxmlformats.org/officeDocument/2006/relationships/image" Target="../media/image2249.png"/><Relationship Id="rId72" Type="http://schemas.openxmlformats.org/officeDocument/2006/relationships/customXml" Target="../ink/ink2406.xml"/><Relationship Id="rId71" Type="http://schemas.openxmlformats.org/officeDocument/2006/relationships/image" Target="../media/image2248.png"/><Relationship Id="rId70" Type="http://schemas.openxmlformats.org/officeDocument/2006/relationships/customXml" Target="../ink/ink2405.xml"/><Relationship Id="rId7" Type="http://schemas.openxmlformats.org/officeDocument/2006/relationships/image" Target="../media/image2216.png"/><Relationship Id="rId69" Type="http://schemas.openxmlformats.org/officeDocument/2006/relationships/image" Target="../media/image2247.png"/><Relationship Id="rId68" Type="http://schemas.openxmlformats.org/officeDocument/2006/relationships/customXml" Target="../ink/ink2404.xml"/><Relationship Id="rId67" Type="http://schemas.openxmlformats.org/officeDocument/2006/relationships/image" Target="../media/image2246.png"/><Relationship Id="rId66" Type="http://schemas.openxmlformats.org/officeDocument/2006/relationships/customXml" Target="../ink/ink2403.xml"/><Relationship Id="rId65" Type="http://schemas.openxmlformats.org/officeDocument/2006/relationships/image" Target="../media/image2245.png"/><Relationship Id="rId64" Type="http://schemas.openxmlformats.org/officeDocument/2006/relationships/customXml" Target="../ink/ink2402.xml"/><Relationship Id="rId63" Type="http://schemas.openxmlformats.org/officeDocument/2006/relationships/image" Target="../media/image2244.png"/><Relationship Id="rId62" Type="http://schemas.openxmlformats.org/officeDocument/2006/relationships/customXml" Target="../ink/ink2401.xml"/><Relationship Id="rId61" Type="http://schemas.openxmlformats.org/officeDocument/2006/relationships/image" Target="../media/image2243.png"/><Relationship Id="rId60" Type="http://schemas.openxmlformats.org/officeDocument/2006/relationships/customXml" Target="../ink/ink2400.xml"/><Relationship Id="rId6" Type="http://schemas.openxmlformats.org/officeDocument/2006/relationships/customXml" Target="../ink/ink2373.xml"/><Relationship Id="rId59" Type="http://schemas.openxmlformats.org/officeDocument/2006/relationships/image" Target="../media/image2242.png"/><Relationship Id="rId58" Type="http://schemas.openxmlformats.org/officeDocument/2006/relationships/customXml" Target="../ink/ink2399.xml"/><Relationship Id="rId57" Type="http://schemas.openxmlformats.org/officeDocument/2006/relationships/image" Target="../media/image2241.png"/><Relationship Id="rId56" Type="http://schemas.openxmlformats.org/officeDocument/2006/relationships/customXml" Target="../ink/ink2398.xml"/><Relationship Id="rId55" Type="http://schemas.openxmlformats.org/officeDocument/2006/relationships/image" Target="../media/image2240.png"/><Relationship Id="rId54" Type="http://schemas.openxmlformats.org/officeDocument/2006/relationships/customXml" Target="../ink/ink2397.xml"/><Relationship Id="rId53" Type="http://schemas.openxmlformats.org/officeDocument/2006/relationships/image" Target="../media/image2239.png"/><Relationship Id="rId52" Type="http://schemas.openxmlformats.org/officeDocument/2006/relationships/customXml" Target="../ink/ink2396.xml"/><Relationship Id="rId51" Type="http://schemas.openxmlformats.org/officeDocument/2006/relationships/image" Target="../media/image2238.png"/><Relationship Id="rId50" Type="http://schemas.openxmlformats.org/officeDocument/2006/relationships/customXml" Target="../ink/ink2395.xml"/><Relationship Id="rId5" Type="http://schemas.openxmlformats.org/officeDocument/2006/relationships/image" Target="../media/image2215.png"/><Relationship Id="rId49" Type="http://schemas.openxmlformats.org/officeDocument/2006/relationships/image" Target="../media/image2237.png"/><Relationship Id="rId48" Type="http://schemas.openxmlformats.org/officeDocument/2006/relationships/customXml" Target="../ink/ink2394.xml"/><Relationship Id="rId47" Type="http://schemas.openxmlformats.org/officeDocument/2006/relationships/image" Target="../media/image2236.png"/><Relationship Id="rId46" Type="http://schemas.openxmlformats.org/officeDocument/2006/relationships/customXml" Target="../ink/ink2393.xml"/><Relationship Id="rId45" Type="http://schemas.openxmlformats.org/officeDocument/2006/relationships/image" Target="../media/image2235.png"/><Relationship Id="rId44" Type="http://schemas.openxmlformats.org/officeDocument/2006/relationships/customXml" Target="../ink/ink2392.xml"/><Relationship Id="rId43" Type="http://schemas.openxmlformats.org/officeDocument/2006/relationships/image" Target="../media/image2234.png"/><Relationship Id="rId42" Type="http://schemas.openxmlformats.org/officeDocument/2006/relationships/customXml" Target="../ink/ink2391.xml"/><Relationship Id="rId41" Type="http://schemas.openxmlformats.org/officeDocument/2006/relationships/image" Target="../media/image2233.png"/><Relationship Id="rId40" Type="http://schemas.openxmlformats.org/officeDocument/2006/relationships/customXml" Target="../ink/ink2390.xml"/><Relationship Id="rId4" Type="http://schemas.openxmlformats.org/officeDocument/2006/relationships/customXml" Target="../ink/ink2372.xml"/><Relationship Id="rId39" Type="http://schemas.openxmlformats.org/officeDocument/2006/relationships/image" Target="../media/image2232.png"/><Relationship Id="rId38" Type="http://schemas.openxmlformats.org/officeDocument/2006/relationships/customXml" Target="../ink/ink2389.xml"/><Relationship Id="rId37" Type="http://schemas.openxmlformats.org/officeDocument/2006/relationships/image" Target="../media/image2231.png"/><Relationship Id="rId36" Type="http://schemas.openxmlformats.org/officeDocument/2006/relationships/customXml" Target="../ink/ink2388.xml"/><Relationship Id="rId35" Type="http://schemas.openxmlformats.org/officeDocument/2006/relationships/image" Target="../media/image2230.png"/><Relationship Id="rId34" Type="http://schemas.openxmlformats.org/officeDocument/2006/relationships/customXml" Target="../ink/ink2387.xml"/><Relationship Id="rId33" Type="http://schemas.openxmlformats.org/officeDocument/2006/relationships/image" Target="../media/image2229.png"/><Relationship Id="rId32" Type="http://schemas.openxmlformats.org/officeDocument/2006/relationships/customXml" Target="../ink/ink2386.xml"/><Relationship Id="rId31" Type="http://schemas.openxmlformats.org/officeDocument/2006/relationships/image" Target="../media/image2228.png"/><Relationship Id="rId30" Type="http://schemas.openxmlformats.org/officeDocument/2006/relationships/customXml" Target="../ink/ink2385.xml"/><Relationship Id="rId3" Type="http://schemas.openxmlformats.org/officeDocument/2006/relationships/image" Target="../media/image2214.png"/><Relationship Id="rId29" Type="http://schemas.openxmlformats.org/officeDocument/2006/relationships/image" Target="../media/image2227.png"/><Relationship Id="rId28" Type="http://schemas.openxmlformats.org/officeDocument/2006/relationships/customXml" Target="../ink/ink2384.xml"/><Relationship Id="rId27" Type="http://schemas.openxmlformats.org/officeDocument/2006/relationships/image" Target="../media/image2226.png"/><Relationship Id="rId26" Type="http://schemas.openxmlformats.org/officeDocument/2006/relationships/customXml" Target="../ink/ink2383.xml"/><Relationship Id="rId25" Type="http://schemas.openxmlformats.org/officeDocument/2006/relationships/image" Target="../media/image2225.png"/><Relationship Id="rId24" Type="http://schemas.openxmlformats.org/officeDocument/2006/relationships/customXml" Target="../ink/ink2382.xml"/><Relationship Id="rId23" Type="http://schemas.openxmlformats.org/officeDocument/2006/relationships/image" Target="../media/image2224.png"/><Relationship Id="rId22" Type="http://schemas.openxmlformats.org/officeDocument/2006/relationships/customXml" Target="../ink/ink2381.xml"/><Relationship Id="rId21" Type="http://schemas.openxmlformats.org/officeDocument/2006/relationships/image" Target="../media/image2223.png"/><Relationship Id="rId20" Type="http://schemas.openxmlformats.org/officeDocument/2006/relationships/customXml" Target="../ink/ink2380.xml"/><Relationship Id="rId2" Type="http://schemas.openxmlformats.org/officeDocument/2006/relationships/customXml" Target="../ink/ink2371.xml"/><Relationship Id="rId19" Type="http://schemas.openxmlformats.org/officeDocument/2006/relationships/image" Target="../media/image2222.png"/><Relationship Id="rId18" Type="http://schemas.openxmlformats.org/officeDocument/2006/relationships/customXml" Target="../ink/ink2379.xml"/><Relationship Id="rId178" Type="http://schemas.openxmlformats.org/officeDocument/2006/relationships/slideLayout" Target="../slideLayouts/slideLayout2.xml"/><Relationship Id="rId177" Type="http://schemas.openxmlformats.org/officeDocument/2006/relationships/image" Target="../media/image2301.png"/><Relationship Id="rId176" Type="http://schemas.openxmlformats.org/officeDocument/2006/relationships/customXml" Target="../ink/ink2458.xml"/><Relationship Id="rId175" Type="http://schemas.openxmlformats.org/officeDocument/2006/relationships/image" Target="../media/image2300.png"/><Relationship Id="rId174" Type="http://schemas.openxmlformats.org/officeDocument/2006/relationships/customXml" Target="../ink/ink2457.xml"/><Relationship Id="rId173" Type="http://schemas.openxmlformats.org/officeDocument/2006/relationships/image" Target="../media/image2299.png"/><Relationship Id="rId172" Type="http://schemas.openxmlformats.org/officeDocument/2006/relationships/customXml" Target="../ink/ink2456.xml"/><Relationship Id="rId171" Type="http://schemas.openxmlformats.org/officeDocument/2006/relationships/image" Target="../media/image2298.png"/><Relationship Id="rId170" Type="http://schemas.openxmlformats.org/officeDocument/2006/relationships/customXml" Target="../ink/ink2455.xml"/><Relationship Id="rId17" Type="http://schemas.openxmlformats.org/officeDocument/2006/relationships/image" Target="../media/image2221.png"/><Relationship Id="rId169" Type="http://schemas.openxmlformats.org/officeDocument/2006/relationships/image" Target="../media/image2297.png"/><Relationship Id="rId168" Type="http://schemas.openxmlformats.org/officeDocument/2006/relationships/customXml" Target="../ink/ink2454.xml"/><Relationship Id="rId167" Type="http://schemas.openxmlformats.org/officeDocument/2006/relationships/image" Target="../media/image2296.png"/><Relationship Id="rId166" Type="http://schemas.openxmlformats.org/officeDocument/2006/relationships/customXml" Target="../ink/ink2453.xml"/><Relationship Id="rId165" Type="http://schemas.openxmlformats.org/officeDocument/2006/relationships/image" Target="../media/image2295.png"/><Relationship Id="rId164" Type="http://schemas.openxmlformats.org/officeDocument/2006/relationships/customXml" Target="../ink/ink2452.xml"/><Relationship Id="rId163" Type="http://schemas.openxmlformats.org/officeDocument/2006/relationships/image" Target="../media/image2294.png"/><Relationship Id="rId162" Type="http://schemas.openxmlformats.org/officeDocument/2006/relationships/customXml" Target="../ink/ink2451.xml"/><Relationship Id="rId161" Type="http://schemas.openxmlformats.org/officeDocument/2006/relationships/image" Target="../media/image2293.png"/><Relationship Id="rId160" Type="http://schemas.openxmlformats.org/officeDocument/2006/relationships/customXml" Target="../ink/ink2450.xml"/><Relationship Id="rId16" Type="http://schemas.openxmlformats.org/officeDocument/2006/relationships/customXml" Target="../ink/ink2378.xml"/><Relationship Id="rId159" Type="http://schemas.openxmlformats.org/officeDocument/2006/relationships/image" Target="../media/image2292.png"/><Relationship Id="rId158" Type="http://schemas.openxmlformats.org/officeDocument/2006/relationships/customXml" Target="../ink/ink2449.xml"/><Relationship Id="rId157" Type="http://schemas.openxmlformats.org/officeDocument/2006/relationships/image" Target="../media/image2291.png"/><Relationship Id="rId156" Type="http://schemas.openxmlformats.org/officeDocument/2006/relationships/customXml" Target="../ink/ink2448.xml"/><Relationship Id="rId155" Type="http://schemas.openxmlformats.org/officeDocument/2006/relationships/image" Target="../media/image2290.png"/><Relationship Id="rId154" Type="http://schemas.openxmlformats.org/officeDocument/2006/relationships/customXml" Target="../ink/ink2447.xml"/><Relationship Id="rId153" Type="http://schemas.openxmlformats.org/officeDocument/2006/relationships/image" Target="../media/image2289.png"/><Relationship Id="rId152" Type="http://schemas.openxmlformats.org/officeDocument/2006/relationships/customXml" Target="../ink/ink2446.xml"/><Relationship Id="rId151" Type="http://schemas.openxmlformats.org/officeDocument/2006/relationships/image" Target="../media/image2288.png"/><Relationship Id="rId150" Type="http://schemas.openxmlformats.org/officeDocument/2006/relationships/customXml" Target="../ink/ink2445.xml"/><Relationship Id="rId15" Type="http://schemas.openxmlformats.org/officeDocument/2006/relationships/image" Target="../media/image2220.png"/><Relationship Id="rId149" Type="http://schemas.openxmlformats.org/officeDocument/2006/relationships/image" Target="../media/image2287.png"/><Relationship Id="rId148" Type="http://schemas.openxmlformats.org/officeDocument/2006/relationships/customXml" Target="../ink/ink2444.xml"/><Relationship Id="rId147" Type="http://schemas.openxmlformats.org/officeDocument/2006/relationships/image" Target="../media/image2286.png"/><Relationship Id="rId146" Type="http://schemas.openxmlformats.org/officeDocument/2006/relationships/customXml" Target="../ink/ink2443.xml"/><Relationship Id="rId145" Type="http://schemas.openxmlformats.org/officeDocument/2006/relationships/image" Target="../media/image2285.png"/><Relationship Id="rId144" Type="http://schemas.openxmlformats.org/officeDocument/2006/relationships/customXml" Target="../ink/ink2442.xml"/><Relationship Id="rId143" Type="http://schemas.openxmlformats.org/officeDocument/2006/relationships/image" Target="../media/image2284.png"/><Relationship Id="rId142" Type="http://schemas.openxmlformats.org/officeDocument/2006/relationships/customXml" Target="../ink/ink2441.xml"/><Relationship Id="rId141" Type="http://schemas.openxmlformats.org/officeDocument/2006/relationships/image" Target="../media/image2283.png"/><Relationship Id="rId140" Type="http://schemas.openxmlformats.org/officeDocument/2006/relationships/customXml" Target="../ink/ink2440.xml"/><Relationship Id="rId14" Type="http://schemas.openxmlformats.org/officeDocument/2006/relationships/customXml" Target="../ink/ink2377.xml"/><Relationship Id="rId139" Type="http://schemas.openxmlformats.org/officeDocument/2006/relationships/image" Target="../media/image2282.png"/><Relationship Id="rId138" Type="http://schemas.openxmlformats.org/officeDocument/2006/relationships/customXml" Target="../ink/ink2439.xml"/><Relationship Id="rId137" Type="http://schemas.openxmlformats.org/officeDocument/2006/relationships/image" Target="../media/image2281.png"/><Relationship Id="rId136" Type="http://schemas.openxmlformats.org/officeDocument/2006/relationships/customXml" Target="../ink/ink2438.xml"/><Relationship Id="rId135" Type="http://schemas.openxmlformats.org/officeDocument/2006/relationships/image" Target="../media/image2280.png"/><Relationship Id="rId134" Type="http://schemas.openxmlformats.org/officeDocument/2006/relationships/customXml" Target="../ink/ink2437.xml"/><Relationship Id="rId133" Type="http://schemas.openxmlformats.org/officeDocument/2006/relationships/image" Target="../media/image2279.png"/><Relationship Id="rId132" Type="http://schemas.openxmlformats.org/officeDocument/2006/relationships/customXml" Target="../ink/ink2436.xml"/><Relationship Id="rId131" Type="http://schemas.openxmlformats.org/officeDocument/2006/relationships/image" Target="../media/image2278.png"/><Relationship Id="rId130" Type="http://schemas.openxmlformats.org/officeDocument/2006/relationships/customXml" Target="../ink/ink2435.xml"/><Relationship Id="rId13" Type="http://schemas.openxmlformats.org/officeDocument/2006/relationships/image" Target="../media/image2219.png"/><Relationship Id="rId129" Type="http://schemas.openxmlformats.org/officeDocument/2006/relationships/image" Target="../media/image2277.png"/><Relationship Id="rId128" Type="http://schemas.openxmlformats.org/officeDocument/2006/relationships/customXml" Target="../ink/ink2434.xml"/><Relationship Id="rId127" Type="http://schemas.openxmlformats.org/officeDocument/2006/relationships/image" Target="../media/image2276.png"/><Relationship Id="rId126" Type="http://schemas.openxmlformats.org/officeDocument/2006/relationships/customXml" Target="../ink/ink2433.xml"/><Relationship Id="rId125" Type="http://schemas.openxmlformats.org/officeDocument/2006/relationships/image" Target="../media/image2275.png"/><Relationship Id="rId124" Type="http://schemas.openxmlformats.org/officeDocument/2006/relationships/customXml" Target="../ink/ink2432.xml"/><Relationship Id="rId123" Type="http://schemas.openxmlformats.org/officeDocument/2006/relationships/image" Target="../media/image2274.png"/><Relationship Id="rId122" Type="http://schemas.openxmlformats.org/officeDocument/2006/relationships/customXml" Target="../ink/ink2431.xml"/><Relationship Id="rId121" Type="http://schemas.openxmlformats.org/officeDocument/2006/relationships/image" Target="../media/image2273.png"/><Relationship Id="rId120" Type="http://schemas.openxmlformats.org/officeDocument/2006/relationships/customXml" Target="../ink/ink2430.xml"/><Relationship Id="rId12" Type="http://schemas.openxmlformats.org/officeDocument/2006/relationships/customXml" Target="../ink/ink2376.xml"/><Relationship Id="rId119" Type="http://schemas.openxmlformats.org/officeDocument/2006/relationships/image" Target="../media/image2272.png"/><Relationship Id="rId118" Type="http://schemas.openxmlformats.org/officeDocument/2006/relationships/customXml" Target="../ink/ink2429.xml"/><Relationship Id="rId117" Type="http://schemas.openxmlformats.org/officeDocument/2006/relationships/image" Target="../media/image2271.png"/><Relationship Id="rId116" Type="http://schemas.openxmlformats.org/officeDocument/2006/relationships/customXml" Target="../ink/ink2428.xml"/><Relationship Id="rId115" Type="http://schemas.openxmlformats.org/officeDocument/2006/relationships/image" Target="../media/image2270.png"/><Relationship Id="rId114" Type="http://schemas.openxmlformats.org/officeDocument/2006/relationships/customXml" Target="../ink/ink2427.xml"/><Relationship Id="rId113" Type="http://schemas.openxmlformats.org/officeDocument/2006/relationships/image" Target="../media/image2269.png"/><Relationship Id="rId112" Type="http://schemas.openxmlformats.org/officeDocument/2006/relationships/customXml" Target="../ink/ink2426.xml"/><Relationship Id="rId111" Type="http://schemas.openxmlformats.org/officeDocument/2006/relationships/image" Target="../media/image2268.png"/><Relationship Id="rId110" Type="http://schemas.openxmlformats.org/officeDocument/2006/relationships/customXml" Target="../ink/ink2425.xml"/><Relationship Id="rId11" Type="http://schemas.openxmlformats.org/officeDocument/2006/relationships/image" Target="../media/image2218.png"/><Relationship Id="rId109" Type="http://schemas.openxmlformats.org/officeDocument/2006/relationships/image" Target="../media/image2267.png"/><Relationship Id="rId108" Type="http://schemas.openxmlformats.org/officeDocument/2006/relationships/customXml" Target="../ink/ink2424.xml"/><Relationship Id="rId107" Type="http://schemas.openxmlformats.org/officeDocument/2006/relationships/image" Target="../media/image2266.png"/><Relationship Id="rId106" Type="http://schemas.openxmlformats.org/officeDocument/2006/relationships/customXml" Target="../ink/ink2423.xml"/><Relationship Id="rId105" Type="http://schemas.openxmlformats.org/officeDocument/2006/relationships/image" Target="../media/image2265.png"/><Relationship Id="rId104" Type="http://schemas.openxmlformats.org/officeDocument/2006/relationships/customXml" Target="../ink/ink2422.xml"/><Relationship Id="rId103" Type="http://schemas.openxmlformats.org/officeDocument/2006/relationships/image" Target="../media/image2264.png"/><Relationship Id="rId102" Type="http://schemas.openxmlformats.org/officeDocument/2006/relationships/customXml" Target="../ink/ink2421.xml"/><Relationship Id="rId101" Type="http://schemas.openxmlformats.org/officeDocument/2006/relationships/image" Target="../media/image2263.png"/><Relationship Id="rId100" Type="http://schemas.openxmlformats.org/officeDocument/2006/relationships/customXml" Target="../ink/ink2420.xml"/><Relationship Id="rId10" Type="http://schemas.openxmlformats.org/officeDocument/2006/relationships/customXml" Target="../ink/ink2375.xml"/><Relationship Id="rId1" Type="http://schemas.openxmlformats.org/officeDocument/2006/relationships/image" Target="../media/image2213.png"/></Relationships>
</file>

<file path=ppt/slides/_rels/slide3.xml.rels><?xml version="1.0" encoding="UTF-8" standalone="yes"?>
<Relationships xmlns="http://schemas.openxmlformats.org/package/2006/relationships"><Relationship Id="rId9" Type="http://schemas.openxmlformats.org/officeDocument/2006/relationships/image" Target="../media/image150.png"/><Relationship Id="rId8" Type="http://schemas.openxmlformats.org/officeDocument/2006/relationships/customXml" Target="../ink/ink147.xml"/><Relationship Id="rId7" Type="http://schemas.openxmlformats.org/officeDocument/2006/relationships/image" Target="../media/image149.png"/><Relationship Id="rId60" Type="http://schemas.openxmlformats.org/officeDocument/2006/relationships/slideLayout" Target="../slideLayouts/slideLayout2.xml"/><Relationship Id="rId6" Type="http://schemas.openxmlformats.org/officeDocument/2006/relationships/customXml" Target="../ink/ink146.xml"/><Relationship Id="rId59" Type="http://schemas.openxmlformats.org/officeDocument/2006/relationships/image" Target="../media/image175.png"/><Relationship Id="rId58" Type="http://schemas.openxmlformats.org/officeDocument/2006/relationships/customXml" Target="../ink/ink172.xml"/><Relationship Id="rId57" Type="http://schemas.openxmlformats.org/officeDocument/2006/relationships/image" Target="../media/image174.png"/><Relationship Id="rId56" Type="http://schemas.openxmlformats.org/officeDocument/2006/relationships/customXml" Target="../ink/ink171.xml"/><Relationship Id="rId55" Type="http://schemas.openxmlformats.org/officeDocument/2006/relationships/image" Target="../media/image173.png"/><Relationship Id="rId54" Type="http://schemas.openxmlformats.org/officeDocument/2006/relationships/customXml" Target="../ink/ink170.xml"/><Relationship Id="rId53" Type="http://schemas.openxmlformats.org/officeDocument/2006/relationships/image" Target="../media/image172.png"/><Relationship Id="rId52" Type="http://schemas.openxmlformats.org/officeDocument/2006/relationships/customXml" Target="../ink/ink169.xml"/><Relationship Id="rId51" Type="http://schemas.openxmlformats.org/officeDocument/2006/relationships/image" Target="../media/image171.png"/><Relationship Id="rId50" Type="http://schemas.openxmlformats.org/officeDocument/2006/relationships/customXml" Target="../ink/ink168.xml"/><Relationship Id="rId5" Type="http://schemas.openxmlformats.org/officeDocument/2006/relationships/image" Target="../media/image148.png"/><Relationship Id="rId49" Type="http://schemas.openxmlformats.org/officeDocument/2006/relationships/image" Target="../media/image170.png"/><Relationship Id="rId48" Type="http://schemas.openxmlformats.org/officeDocument/2006/relationships/customXml" Target="../ink/ink167.xml"/><Relationship Id="rId47" Type="http://schemas.openxmlformats.org/officeDocument/2006/relationships/image" Target="../media/image169.png"/><Relationship Id="rId46" Type="http://schemas.openxmlformats.org/officeDocument/2006/relationships/customXml" Target="../ink/ink166.xml"/><Relationship Id="rId45" Type="http://schemas.openxmlformats.org/officeDocument/2006/relationships/image" Target="../media/image168.png"/><Relationship Id="rId44" Type="http://schemas.openxmlformats.org/officeDocument/2006/relationships/customXml" Target="../ink/ink165.xml"/><Relationship Id="rId43" Type="http://schemas.openxmlformats.org/officeDocument/2006/relationships/image" Target="../media/image167.png"/><Relationship Id="rId42" Type="http://schemas.openxmlformats.org/officeDocument/2006/relationships/customXml" Target="../ink/ink164.xml"/><Relationship Id="rId41" Type="http://schemas.openxmlformats.org/officeDocument/2006/relationships/image" Target="../media/image166.png"/><Relationship Id="rId40" Type="http://schemas.openxmlformats.org/officeDocument/2006/relationships/customXml" Target="../ink/ink163.xml"/><Relationship Id="rId4" Type="http://schemas.openxmlformats.org/officeDocument/2006/relationships/customXml" Target="../ink/ink145.xml"/><Relationship Id="rId39" Type="http://schemas.openxmlformats.org/officeDocument/2006/relationships/image" Target="../media/image165.png"/><Relationship Id="rId38" Type="http://schemas.openxmlformats.org/officeDocument/2006/relationships/customXml" Target="../ink/ink162.xml"/><Relationship Id="rId37" Type="http://schemas.openxmlformats.org/officeDocument/2006/relationships/image" Target="../media/image164.png"/><Relationship Id="rId36" Type="http://schemas.openxmlformats.org/officeDocument/2006/relationships/customXml" Target="../ink/ink161.xml"/><Relationship Id="rId35" Type="http://schemas.openxmlformats.org/officeDocument/2006/relationships/image" Target="../media/image163.png"/><Relationship Id="rId34" Type="http://schemas.openxmlformats.org/officeDocument/2006/relationships/customXml" Target="../ink/ink160.xml"/><Relationship Id="rId33" Type="http://schemas.openxmlformats.org/officeDocument/2006/relationships/image" Target="../media/image162.png"/><Relationship Id="rId32" Type="http://schemas.openxmlformats.org/officeDocument/2006/relationships/customXml" Target="../ink/ink159.xml"/><Relationship Id="rId31" Type="http://schemas.openxmlformats.org/officeDocument/2006/relationships/image" Target="../media/image161.png"/><Relationship Id="rId30" Type="http://schemas.openxmlformats.org/officeDocument/2006/relationships/customXml" Target="../ink/ink158.xml"/><Relationship Id="rId3" Type="http://schemas.openxmlformats.org/officeDocument/2006/relationships/image" Target="../media/image147.png"/><Relationship Id="rId29" Type="http://schemas.openxmlformats.org/officeDocument/2006/relationships/image" Target="../media/image160.png"/><Relationship Id="rId28" Type="http://schemas.openxmlformats.org/officeDocument/2006/relationships/customXml" Target="../ink/ink157.xml"/><Relationship Id="rId27" Type="http://schemas.openxmlformats.org/officeDocument/2006/relationships/image" Target="../media/image159.png"/><Relationship Id="rId26" Type="http://schemas.openxmlformats.org/officeDocument/2006/relationships/customXml" Target="../ink/ink156.xml"/><Relationship Id="rId25" Type="http://schemas.openxmlformats.org/officeDocument/2006/relationships/image" Target="../media/image158.png"/><Relationship Id="rId24" Type="http://schemas.openxmlformats.org/officeDocument/2006/relationships/customXml" Target="../ink/ink155.xml"/><Relationship Id="rId23" Type="http://schemas.openxmlformats.org/officeDocument/2006/relationships/image" Target="../media/image157.png"/><Relationship Id="rId22" Type="http://schemas.openxmlformats.org/officeDocument/2006/relationships/customXml" Target="../ink/ink154.xml"/><Relationship Id="rId21" Type="http://schemas.openxmlformats.org/officeDocument/2006/relationships/image" Target="../media/image156.png"/><Relationship Id="rId20" Type="http://schemas.openxmlformats.org/officeDocument/2006/relationships/customXml" Target="../ink/ink153.xml"/><Relationship Id="rId2" Type="http://schemas.openxmlformats.org/officeDocument/2006/relationships/customXml" Target="../ink/ink144.xml"/><Relationship Id="rId19" Type="http://schemas.openxmlformats.org/officeDocument/2006/relationships/image" Target="../media/image155.png"/><Relationship Id="rId18" Type="http://schemas.openxmlformats.org/officeDocument/2006/relationships/customXml" Target="../ink/ink152.xml"/><Relationship Id="rId17" Type="http://schemas.openxmlformats.org/officeDocument/2006/relationships/image" Target="../media/image154.png"/><Relationship Id="rId16" Type="http://schemas.openxmlformats.org/officeDocument/2006/relationships/customXml" Target="../ink/ink151.xml"/><Relationship Id="rId15" Type="http://schemas.openxmlformats.org/officeDocument/2006/relationships/image" Target="../media/image153.png"/><Relationship Id="rId14" Type="http://schemas.openxmlformats.org/officeDocument/2006/relationships/customXml" Target="../ink/ink150.xml"/><Relationship Id="rId13" Type="http://schemas.openxmlformats.org/officeDocument/2006/relationships/image" Target="../media/image152.png"/><Relationship Id="rId12" Type="http://schemas.openxmlformats.org/officeDocument/2006/relationships/customXml" Target="../ink/ink149.xml"/><Relationship Id="rId11" Type="http://schemas.openxmlformats.org/officeDocument/2006/relationships/image" Target="../media/image151.png"/><Relationship Id="rId10" Type="http://schemas.openxmlformats.org/officeDocument/2006/relationships/customXml" Target="../ink/ink148.xml"/><Relationship Id="rId1" Type="http://schemas.openxmlformats.org/officeDocument/2006/relationships/image" Target="../media/image146.png"/></Relationships>
</file>

<file path=ppt/slides/_rels/slide30.xml.rels><?xml version="1.0" encoding="UTF-8" standalone="yes"?>
<Relationships xmlns="http://schemas.openxmlformats.org/package/2006/relationships"><Relationship Id="rId9" Type="http://schemas.openxmlformats.org/officeDocument/2006/relationships/image" Target="../media/image2307.png"/><Relationship Id="rId8" Type="http://schemas.openxmlformats.org/officeDocument/2006/relationships/customXml" Target="../ink/ink2461.xml"/><Relationship Id="rId7" Type="http://schemas.openxmlformats.org/officeDocument/2006/relationships/image" Target="../media/image2306.png"/><Relationship Id="rId6" Type="http://schemas.openxmlformats.org/officeDocument/2006/relationships/customXml" Target="../ink/ink2460.xml"/><Relationship Id="rId5" Type="http://schemas.openxmlformats.org/officeDocument/2006/relationships/image" Target="../media/image2305.png"/><Relationship Id="rId4" Type="http://schemas.openxmlformats.org/officeDocument/2006/relationships/customXml" Target="../ink/ink2459.xml"/><Relationship Id="rId33" Type="http://schemas.openxmlformats.org/officeDocument/2006/relationships/slideLayout" Target="../slideLayouts/slideLayout2.xml"/><Relationship Id="rId32" Type="http://schemas.openxmlformats.org/officeDocument/2006/relationships/image" Target="../media/image2319.png"/><Relationship Id="rId31" Type="http://schemas.openxmlformats.org/officeDocument/2006/relationships/customXml" Target="../ink/ink2472.xml"/><Relationship Id="rId30" Type="http://schemas.openxmlformats.org/officeDocument/2006/relationships/image" Target="../media/image2318.png"/><Relationship Id="rId3" Type="http://schemas.openxmlformats.org/officeDocument/2006/relationships/image" Target="../media/image2304.png"/><Relationship Id="rId29" Type="http://schemas.openxmlformats.org/officeDocument/2006/relationships/customXml" Target="../ink/ink2471.xml"/><Relationship Id="rId28" Type="http://schemas.openxmlformats.org/officeDocument/2006/relationships/image" Target="../media/image2317.png"/><Relationship Id="rId27" Type="http://schemas.openxmlformats.org/officeDocument/2006/relationships/customXml" Target="../ink/ink2470.xml"/><Relationship Id="rId26" Type="http://schemas.openxmlformats.org/officeDocument/2006/relationships/image" Target="../media/image2316.png"/><Relationship Id="rId25" Type="http://schemas.openxmlformats.org/officeDocument/2006/relationships/customXml" Target="../ink/ink2469.xml"/><Relationship Id="rId24" Type="http://schemas.openxmlformats.org/officeDocument/2006/relationships/image" Target="../media/image2315.png"/><Relationship Id="rId23" Type="http://schemas.openxmlformats.org/officeDocument/2006/relationships/customXml" Target="../ink/ink2468.xml"/><Relationship Id="rId22" Type="http://schemas.openxmlformats.org/officeDocument/2006/relationships/image" Target="../media/image2314.png"/><Relationship Id="rId21" Type="http://schemas.openxmlformats.org/officeDocument/2006/relationships/customXml" Target="../ink/ink2467.xml"/><Relationship Id="rId20" Type="http://schemas.openxmlformats.org/officeDocument/2006/relationships/image" Target="../media/image2313.png"/><Relationship Id="rId2" Type="http://schemas.openxmlformats.org/officeDocument/2006/relationships/image" Target="../media/image2303.png"/><Relationship Id="rId19" Type="http://schemas.openxmlformats.org/officeDocument/2006/relationships/customXml" Target="../ink/ink2466.xml"/><Relationship Id="rId18" Type="http://schemas.openxmlformats.org/officeDocument/2006/relationships/image" Target="../media/image2312.png"/><Relationship Id="rId17" Type="http://schemas.openxmlformats.org/officeDocument/2006/relationships/customXml" Target="../ink/ink2465.xml"/><Relationship Id="rId16" Type="http://schemas.openxmlformats.org/officeDocument/2006/relationships/image" Target="../media/image2311.png"/><Relationship Id="rId15" Type="http://schemas.openxmlformats.org/officeDocument/2006/relationships/customXml" Target="../ink/ink2464.xml"/><Relationship Id="rId14" Type="http://schemas.openxmlformats.org/officeDocument/2006/relationships/image" Target="../media/image2310.png"/><Relationship Id="rId13" Type="http://schemas.openxmlformats.org/officeDocument/2006/relationships/customXml" Target="../ink/ink2463.xml"/><Relationship Id="rId12" Type="http://schemas.openxmlformats.org/officeDocument/2006/relationships/image" Target="../media/image2309.png"/><Relationship Id="rId11" Type="http://schemas.openxmlformats.org/officeDocument/2006/relationships/image" Target="../media/image2308.png"/><Relationship Id="rId10" Type="http://schemas.openxmlformats.org/officeDocument/2006/relationships/customXml" Target="../ink/ink2462.xml"/><Relationship Id="rId1" Type="http://schemas.openxmlformats.org/officeDocument/2006/relationships/image" Target="../media/image2302.png"/></Relationships>
</file>

<file path=ppt/slides/_rels/slide31.xml.rels><?xml version="1.0" encoding="UTF-8" standalone="yes"?>
<Relationships xmlns="http://schemas.openxmlformats.org/package/2006/relationships"><Relationship Id="rId99" Type="http://schemas.openxmlformats.org/officeDocument/2006/relationships/image" Target="../media/image2369.png"/><Relationship Id="rId98" Type="http://schemas.openxmlformats.org/officeDocument/2006/relationships/customXml" Target="../ink/ink2521.xml"/><Relationship Id="rId97" Type="http://schemas.openxmlformats.org/officeDocument/2006/relationships/image" Target="../media/image2368.png"/><Relationship Id="rId96" Type="http://schemas.openxmlformats.org/officeDocument/2006/relationships/customXml" Target="../ink/ink2520.xml"/><Relationship Id="rId95" Type="http://schemas.openxmlformats.org/officeDocument/2006/relationships/image" Target="../media/image2367.png"/><Relationship Id="rId94" Type="http://schemas.openxmlformats.org/officeDocument/2006/relationships/customXml" Target="../ink/ink2519.xml"/><Relationship Id="rId93" Type="http://schemas.openxmlformats.org/officeDocument/2006/relationships/image" Target="../media/image2366.png"/><Relationship Id="rId92" Type="http://schemas.openxmlformats.org/officeDocument/2006/relationships/customXml" Target="../ink/ink2518.xml"/><Relationship Id="rId91" Type="http://schemas.openxmlformats.org/officeDocument/2006/relationships/image" Target="../media/image2365.png"/><Relationship Id="rId90" Type="http://schemas.openxmlformats.org/officeDocument/2006/relationships/customXml" Target="../ink/ink2517.xml"/><Relationship Id="rId9" Type="http://schemas.openxmlformats.org/officeDocument/2006/relationships/image" Target="../media/image2324.png"/><Relationship Id="rId89" Type="http://schemas.openxmlformats.org/officeDocument/2006/relationships/image" Target="../media/image2364.png"/><Relationship Id="rId88" Type="http://schemas.openxmlformats.org/officeDocument/2006/relationships/customXml" Target="../ink/ink2516.xml"/><Relationship Id="rId87" Type="http://schemas.openxmlformats.org/officeDocument/2006/relationships/image" Target="../media/image2363.png"/><Relationship Id="rId86" Type="http://schemas.openxmlformats.org/officeDocument/2006/relationships/customXml" Target="../ink/ink2515.xml"/><Relationship Id="rId85" Type="http://schemas.openxmlformats.org/officeDocument/2006/relationships/image" Target="../media/image2362.png"/><Relationship Id="rId84" Type="http://schemas.openxmlformats.org/officeDocument/2006/relationships/customXml" Target="../ink/ink2514.xml"/><Relationship Id="rId83" Type="http://schemas.openxmlformats.org/officeDocument/2006/relationships/image" Target="../media/image2361.png"/><Relationship Id="rId82" Type="http://schemas.openxmlformats.org/officeDocument/2006/relationships/customXml" Target="../ink/ink2513.xml"/><Relationship Id="rId81" Type="http://schemas.openxmlformats.org/officeDocument/2006/relationships/image" Target="../media/image2360.png"/><Relationship Id="rId80" Type="http://schemas.openxmlformats.org/officeDocument/2006/relationships/customXml" Target="../ink/ink2512.xml"/><Relationship Id="rId8" Type="http://schemas.openxmlformats.org/officeDocument/2006/relationships/customXml" Target="../ink/ink2476.xml"/><Relationship Id="rId79" Type="http://schemas.openxmlformats.org/officeDocument/2006/relationships/image" Target="../media/image2359.png"/><Relationship Id="rId78" Type="http://schemas.openxmlformats.org/officeDocument/2006/relationships/customXml" Target="../ink/ink2511.xml"/><Relationship Id="rId77" Type="http://schemas.openxmlformats.org/officeDocument/2006/relationships/image" Target="../media/image2358.png"/><Relationship Id="rId76" Type="http://schemas.openxmlformats.org/officeDocument/2006/relationships/customXml" Target="../ink/ink2510.xml"/><Relationship Id="rId75" Type="http://schemas.openxmlformats.org/officeDocument/2006/relationships/image" Target="../media/image2357.png"/><Relationship Id="rId74" Type="http://schemas.openxmlformats.org/officeDocument/2006/relationships/customXml" Target="../ink/ink2509.xml"/><Relationship Id="rId73" Type="http://schemas.openxmlformats.org/officeDocument/2006/relationships/image" Target="../media/image2356.png"/><Relationship Id="rId72" Type="http://schemas.openxmlformats.org/officeDocument/2006/relationships/customXml" Target="../ink/ink2508.xml"/><Relationship Id="rId71" Type="http://schemas.openxmlformats.org/officeDocument/2006/relationships/image" Target="../media/image2355.png"/><Relationship Id="rId70" Type="http://schemas.openxmlformats.org/officeDocument/2006/relationships/customXml" Target="../ink/ink2507.xml"/><Relationship Id="rId7" Type="http://schemas.openxmlformats.org/officeDocument/2006/relationships/image" Target="../media/image2323.png"/><Relationship Id="rId69" Type="http://schemas.openxmlformats.org/officeDocument/2006/relationships/image" Target="../media/image2354.png"/><Relationship Id="rId68" Type="http://schemas.openxmlformats.org/officeDocument/2006/relationships/customXml" Target="../ink/ink2506.xml"/><Relationship Id="rId67" Type="http://schemas.openxmlformats.org/officeDocument/2006/relationships/image" Target="../media/image2353.png"/><Relationship Id="rId66" Type="http://schemas.openxmlformats.org/officeDocument/2006/relationships/customXml" Target="../ink/ink2505.xml"/><Relationship Id="rId65" Type="http://schemas.openxmlformats.org/officeDocument/2006/relationships/image" Target="../media/image2352.png"/><Relationship Id="rId64" Type="http://schemas.openxmlformats.org/officeDocument/2006/relationships/customXml" Target="../ink/ink2504.xml"/><Relationship Id="rId63" Type="http://schemas.openxmlformats.org/officeDocument/2006/relationships/image" Target="../media/image2351.png"/><Relationship Id="rId62" Type="http://schemas.openxmlformats.org/officeDocument/2006/relationships/customXml" Target="../ink/ink2503.xml"/><Relationship Id="rId61" Type="http://schemas.openxmlformats.org/officeDocument/2006/relationships/image" Target="../media/image2350.png"/><Relationship Id="rId60" Type="http://schemas.openxmlformats.org/officeDocument/2006/relationships/customXml" Target="../ink/ink2502.xml"/><Relationship Id="rId6" Type="http://schemas.openxmlformats.org/officeDocument/2006/relationships/customXml" Target="../ink/ink2475.xml"/><Relationship Id="rId59" Type="http://schemas.openxmlformats.org/officeDocument/2006/relationships/image" Target="../media/image2349.png"/><Relationship Id="rId58" Type="http://schemas.openxmlformats.org/officeDocument/2006/relationships/customXml" Target="../ink/ink2501.xml"/><Relationship Id="rId57" Type="http://schemas.openxmlformats.org/officeDocument/2006/relationships/image" Target="../media/image2348.png"/><Relationship Id="rId56" Type="http://schemas.openxmlformats.org/officeDocument/2006/relationships/customXml" Target="../ink/ink2500.xml"/><Relationship Id="rId55" Type="http://schemas.openxmlformats.org/officeDocument/2006/relationships/image" Target="../media/image2347.png"/><Relationship Id="rId54" Type="http://schemas.openxmlformats.org/officeDocument/2006/relationships/customXml" Target="../ink/ink2499.xml"/><Relationship Id="rId53" Type="http://schemas.openxmlformats.org/officeDocument/2006/relationships/image" Target="../media/image2346.png"/><Relationship Id="rId52" Type="http://schemas.openxmlformats.org/officeDocument/2006/relationships/customXml" Target="../ink/ink2498.xml"/><Relationship Id="rId51" Type="http://schemas.openxmlformats.org/officeDocument/2006/relationships/image" Target="../media/image2345.png"/><Relationship Id="rId50" Type="http://schemas.openxmlformats.org/officeDocument/2006/relationships/customXml" Target="../ink/ink2497.xml"/><Relationship Id="rId5" Type="http://schemas.openxmlformats.org/officeDocument/2006/relationships/image" Target="../media/image2322.png"/><Relationship Id="rId49" Type="http://schemas.openxmlformats.org/officeDocument/2006/relationships/image" Target="../media/image2344.png"/><Relationship Id="rId48" Type="http://schemas.openxmlformats.org/officeDocument/2006/relationships/customXml" Target="../ink/ink2496.xml"/><Relationship Id="rId47" Type="http://schemas.openxmlformats.org/officeDocument/2006/relationships/image" Target="../media/image2343.png"/><Relationship Id="rId46" Type="http://schemas.openxmlformats.org/officeDocument/2006/relationships/customXml" Target="../ink/ink2495.xml"/><Relationship Id="rId45" Type="http://schemas.openxmlformats.org/officeDocument/2006/relationships/image" Target="../media/image2342.png"/><Relationship Id="rId44" Type="http://schemas.openxmlformats.org/officeDocument/2006/relationships/customXml" Target="../ink/ink2494.xml"/><Relationship Id="rId43" Type="http://schemas.openxmlformats.org/officeDocument/2006/relationships/image" Target="../media/image2341.png"/><Relationship Id="rId42" Type="http://schemas.openxmlformats.org/officeDocument/2006/relationships/customXml" Target="../ink/ink2493.xml"/><Relationship Id="rId41" Type="http://schemas.openxmlformats.org/officeDocument/2006/relationships/image" Target="../media/image2340.png"/><Relationship Id="rId40" Type="http://schemas.openxmlformats.org/officeDocument/2006/relationships/customXml" Target="../ink/ink2492.xml"/><Relationship Id="rId4" Type="http://schemas.openxmlformats.org/officeDocument/2006/relationships/customXml" Target="../ink/ink2474.xml"/><Relationship Id="rId39" Type="http://schemas.openxmlformats.org/officeDocument/2006/relationships/image" Target="../media/image2339.png"/><Relationship Id="rId38" Type="http://schemas.openxmlformats.org/officeDocument/2006/relationships/customXml" Target="../ink/ink2491.xml"/><Relationship Id="rId37" Type="http://schemas.openxmlformats.org/officeDocument/2006/relationships/image" Target="../media/image2338.png"/><Relationship Id="rId36" Type="http://schemas.openxmlformats.org/officeDocument/2006/relationships/customXml" Target="../ink/ink2490.xml"/><Relationship Id="rId35" Type="http://schemas.openxmlformats.org/officeDocument/2006/relationships/image" Target="../media/image2337.png"/><Relationship Id="rId34" Type="http://schemas.openxmlformats.org/officeDocument/2006/relationships/customXml" Target="../ink/ink2489.xml"/><Relationship Id="rId33" Type="http://schemas.openxmlformats.org/officeDocument/2006/relationships/image" Target="../media/image2336.png"/><Relationship Id="rId32" Type="http://schemas.openxmlformats.org/officeDocument/2006/relationships/customXml" Target="../ink/ink2488.xml"/><Relationship Id="rId31" Type="http://schemas.openxmlformats.org/officeDocument/2006/relationships/image" Target="../media/image2335.png"/><Relationship Id="rId30" Type="http://schemas.openxmlformats.org/officeDocument/2006/relationships/customXml" Target="../ink/ink2487.xml"/><Relationship Id="rId3" Type="http://schemas.openxmlformats.org/officeDocument/2006/relationships/image" Target="../media/image2321.png"/><Relationship Id="rId29" Type="http://schemas.openxmlformats.org/officeDocument/2006/relationships/image" Target="../media/image2334.png"/><Relationship Id="rId28" Type="http://schemas.openxmlformats.org/officeDocument/2006/relationships/customXml" Target="../ink/ink2486.xml"/><Relationship Id="rId27" Type="http://schemas.openxmlformats.org/officeDocument/2006/relationships/image" Target="../media/image2333.png"/><Relationship Id="rId26" Type="http://schemas.openxmlformats.org/officeDocument/2006/relationships/customXml" Target="../ink/ink2485.xml"/><Relationship Id="rId25" Type="http://schemas.openxmlformats.org/officeDocument/2006/relationships/image" Target="../media/image2332.png"/><Relationship Id="rId24" Type="http://schemas.openxmlformats.org/officeDocument/2006/relationships/customXml" Target="../ink/ink2484.xml"/><Relationship Id="rId23" Type="http://schemas.openxmlformats.org/officeDocument/2006/relationships/image" Target="../media/image2331.png"/><Relationship Id="rId22" Type="http://schemas.openxmlformats.org/officeDocument/2006/relationships/customXml" Target="../ink/ink2483.xml"/><Relationship Id="rId21" Type="http://schemas.openxmlformats.org/officeDocument/2006/relationships/image" Target="../media/image2330.png"/><Relationship Id="rId20" Type="http://schemas.openxmlformats.org/officeDocument/2006/relationships/customXml" Target="../ink/ink2482.xml"/><Relationship Id="rId2" Type="http://schemas.openxmlformats.org/officeDocument/2006/relationships/customXml" Target="../ink/ink2473.xml"/><Relationship Id="rId19" Type="http://schemas.openxmlformats.org/officeDocument/2006/relationships/image" Target="../media/image2329.png"/><Relationship Id="rId18" Type="http://schemas.openxmlformats.org/officeDocument/2006/relationships/customXml" Target="../ink/ink2481.xml"/><Relationship Id="rId17" Type="http://schemas.openxmlformats.org/officeDocument/2006/relationships/image" Target="../media/image2328.png"/><Relationship Id="rId161" Type="http://schemas.openxmlformats.org/officeDocument/2006/relationships/slideLayout" Target="../slideLayouts/slideLayout2.xml"/><Relationship Id="rId160" Type="http://schemas.openxmlformats.org/officeDocument/2006/relationships/image" Target="../media/image2398.png"/><Relationship Id="rId16" Type="http://schemas.openxmlformats.org/officeDocument/2006/relationships/customXml" Target="../ink/ink2480.xml"/><Relationship Id="rId159" Type="http://schemas.openxmlformats.org/officeDocument/2006/relationships/customXml" Target="../ink/ink2552.xml"/><Relationship Id="rId158" Type="http://schemas.openxmlformats.org/officeDocument/2006/relationships/image" Target="../media/image2397.png"/><Relationship Id="rId157" Type="http://schemas.openxmlformats.org/officeDocument/2006/relationships/customXml" Target="../ink/ink2551.xml"/><Relationship Id="rId156" Type="http://schemas.openxmlformats.org/officeDocument/2006/relationships/image" Target="../media/image2396.png"/><Relationship Id="rId155" Type="http://schemas.openxmlformats.org/officeDocument/2006/relationships/customXml" Target="../ink/ink2550.xml"/><Relationship Id="rId154" Type="http://schemas.openxmlformats.org/officeDocument/2006/relationships/customXml" Target="../ink/ink2549.xml"/><Relationship Id="rId153" Type="http://schemas.openxmlformats.org/officeDocument/2006/relationships/image" Target="../media/image2395.png"/><Relationship Id="rId152" Type="http://schemas.openxmlformats.org/officeDocument/2006/relationships/customXml" Target="../ink/ink2548.xml"/><Relationship Id="rId151" Type="http://schemas.openxmlformats.org/officeDocument/2006/relationships/image" Target="../media/image2394.png"/><Relationship Id="rId150" Type="http://schemas.openxmlformats.org/officeDocument/2006/relationships/customXml" Target="../ink/ink2547.xml"/><Relationship Id="rId15" Type="http://schemas.openxmlformats.org/officeDocument/2006/relationships/image" Target="../media/image2327.png"/><Relationship Id="rId149" Type="http://schemas.openxmlformats.org/officeDocument/2006/relationships/image" Target="../media/image2393.png"/><Relationship Id="rId148" Type="http://schemas.openxmlformats.org/officeDocument/2006/relationships/customXml" Target="../ink/ink2546.xml"/><Relationship Id="rId147" Type="http://schemas.openxmlformats.org/officeDocument/2006/relationships/image" Target="../media/image2392.png"/><Relationship Id="rId146" Type="http://schemas.openxmlformats.org/officeDocument/2006/relationships/customXml" Target="../ink/ink2545.xml"/><Relationship Id="rId145" Type="http://schemas.openxmlformats.org/officeDocument/2006/relationships/image" Target="../media/image2391.png"/><Relationship Id="rId144" Type="http://schemas.openxmlformats.org/officeDocument/2006/relationships/customXml" Target="../ink/ink2544.xml"/><Relationship Id="rId143" Type="http://schemas.openxmlformats.org/officeDocument/2006/relationships/image" Target="../media/image2390.png"/><Relationship Id="rId142" Type="http://schemas.openxmlformats.org/officeDocument/2006/relationships/customXml" Target="../ink/ink2543.xml"/><Relationship Id="rId141" Type="http://schemas.openxmlformats.org/officeDocument/2006/relationships/image" Target="../media/image2389.png"/><Relationship Id="rId140" Type="http://schemas.openxmlformats.org/officeDocument/2006/relationships/customXml" Target="../ink/ink2542.xml"/><Relationship Id="rId14" Type="http://schemas.openxmlformats.org/officeDocument/2006/relationships/customXml" Target="../ink/ink2479.xml"/><Relationship Id="rId139" Type="http://schemas.openxmlformats.org/officeDocument/2006/relationships/image" Target="../media/image2388.png"/><Relationship Id="rId138" Type="http://schemas.openxmlformats.org/officeDocument/2006/relationships/customXml" Target="../ink/ink2541.xml"/><Relationship Id="rId137" Type="http://schemas.openxmlformats.org/officeDocument/2006/relationships/image" Target="../media/image2387.png"/><Relationship Id="rId136" Type="http://schemas.openxmlformats.org/officeDocument/2006/relationships/customXml" Target="../ink/ink2540.xml"/><Relationship Id="rId135" Type="http://schemas.openxmlformats.org/officeDocument/2006/relationships/image" Target="../media/image2386.png"/><Relationship Id="rId134" Type="http://schemas.openxmlformats.org/officeDocument/2006/relationships/customXml" Target="../ink/ink2539.xml"/><Relationship Id="rId133" Type="http://schemas.openxmlformats.org/officeDocument/2006/relationships/image" Target="../media/image2385.png"/><Relationship Id="rId132" Type="http://schemas.openxmlformats.org/officeDocument/2006/relationships/customXml" Target="../ink/ink2538.xml"/><Relationship Id="rId131" Type="http://schemas.openxmlformats.org/officeDocument/2006/relationships/image" Target="../media/image2384.png"/><Relationship Id="rId130" Type="http://schemas.openxmlformats.org/officeDocument/2006/relationships/customXml" Target="../ink/ink2537.xml"/><Relationship Id="rId13" Type="http://schemas.openxmlformats.org/officeDocument/2006/relationships/image" Target="../media/image2326.png"/><Relationship Id="rId129" Type="http://schemas.openxmlformats.org/officeDocument/2006/relationships/image" Target="../media/image2383.png"/><Relationship Id="rId128" Type="http://schemas.openxmlformats.org/officeDocument/2006/relationships/customXml" Target="../ink/ink2536.xml"/><Relationship Id="rId127" Type="http://schemas.openxmlformats.org/officeDocument/2006/relationships/image" Target="../media/image2382.png"/><Relationship Id="rId126" Type="http://schemas.openxmlformats.org/officeDocument/2006/relationships/customXml" Target="../ink/ink2535.xml"/><Relationship Id="rId125" Type="http://schemas.openxmlformats.org/officeDocument/2006/relationships/image" Target="../media/image2381.png"/><Relationship Id="rId124" Type="http://schemas.openxmlformats.org/officeDocument/2006/relationships/customXml" Target="../ink/ink2534.xml"/><Relationship Id="rId123" Type="http://schemas.openxmlformats.org/officeDocument/2006/relationships/image" Target="../media/image2380.png"/><Relationship Id="rId122" Type="http://schemas.openxmlformats.org/officeDocument/2006/relationships/customXml" Target="../ink/ink2533.xml"/><Relationship Id="rId121" Type="http://schemas.openxmlformats.org/officeDocument/2006/relationships/image" Target="../media/image2379.png"/><Relationship Id="rId120" Type="http://schemas.openxmlformats.org/officeDocument/2006/relationships/customXml" Target="../ink/ink2532.xml"/><Relationship Id="rId12" Type="http://schemas.openxmlformats.org/officeDocument/2006/relationships/customXml" Target="../ink/ink2478.xml"/><Relationship Id="rId119" Type="http://schemas.openxmlformats.org/officeDocument/2006/relationships/image" Target="../media/image2378.png"/><Relationship Id="rId118" Type="http://schemas.openxmlformats.org/officeDocument/2006/relationships/customXml" Target="../ink/ink2531.xml"/><Relationship Id="rId117" Type="http://schemas.openxmlformats.org/officeDocument/2006/relationships/image" Target="../media/image2377.png"/><Relationship Id="rId116" Type="http://schemas.openxmlformats.org/officeDocument/2006/relationships/customXml" Target="../ink/ink2530.xml"/><Relationship Id="rId115" Type="http://schemas.openxmlformats.org/officeDocument/2006/relationships/image" Target="../media/image2376.png"/><Relationship Id="rId114" Type="http://schemas.openxmlformats.org/officeDocument/2006/relationships/customXml" Target="../ink/ink2529.xml"/><Relationship Id="rId113" Type="http://schemas.openxmlformats.org/officeDocument/2006/relationships/image" Target="../media/image2375.png"/><Relationship Id="rId112" Type="http://schemas.openxmlformats.org/officeDocument/2006/relationships/customXml" Target="../ink/ink2528.xml"/><Relationship Id="rId111" Type="http://schemas.openxmlformats.org/officeDocument/2006/relationships/image" Target="../media/image2374.png"/><Relationship Id="rId110" Type="http://schemas.openxmlformats.org/officeDocument/2006/relationships/customXml" Target="../ink/ink2527.xml"/><Relationship Id="rId11" Type="http://schemas.openxmlformats.org/officeDocument/2006/relationships/image" Target="../media/image2325.png"/><Relationship Id="rId109" Type="http://schemas.openxmlformats.org/officeDocument/2006/relationships/image" Target="../media/image2373.png"/><Relationship Id="rId108" Type="http://schemas.openxmlformats.org/officeDocument/2006/relationships/customXml" Target="../ink/ink2526.xml"/><Relationship Id="rId107" Type="http://schemas.openxmlformats.org/officeDocument/2006/relationships/image" Target="../media/image2372.png"/><Relationship Id="rId106" Type="http://schemas.openxmlformats.org/officeDocument/2006/relationships/customXml" Target="../ink/ink2525.xml"/><Relationship Id="rId105" Type="http://schemas.openxmlformats.org/officeDocument/2006/relationships/image" Target="../media/image1899.png"/><Relationship Id="rId104" Type="http://schemas.openxmlformats.org/officeDocument/2006/relationships/customXml" Target="../ink/ink2524.xml"/><Relationship Id="rId103" Type="http://schemas.openxmlformats.org/officeDocument/2006/relationships/image" Target="../media/image2371.png"/><Relationship Id="rId102" Type="http://schemas.openxmlformats.org/officeDocument/2006/relationships/customXml" Target="../ink/ink2523.xml"/><Relationship Id="rId101" Type="http://schemas.openxmlformats.org/officeDocument/2006/relationships/image" Target="../media/image2370.png"/><Relationship Id="rId100" Type="http://schemas.openxmlformats.org/officeDocument/2006/relationships/customXml" Target="../ink/ink2522.xml"/><Relationship Id="rId10" Type="http://schemas.openxmlformats.org/officeDocument/2006/relationships/customXml" Target="../ink/ink2477.xml"/><Relationship Id="rId1" Type="http://schemas.openxmlformats.org/officeDocument/2006/relationships/image" Target="../media/image2320.png"/></Relationships>
</file>

<file path=ppt/slides/_rels/slide32.xml.rels><?xml version="1.0" encoding="UTF-8" standalone="yes"?>
<Relationships xmlns="http://schemas.openxmlformats.org/package/2006/relationships"><Relationship Id="rId99" Type="http://schemas.openxmlformats.org/officeDocument/2006/relationships/image" Target="../media/image2448.png"/><Relationship Id="rId98" Type="http://schemas.openxmlformats.org/officeDocument/2006/relationships/customXml" Target="../ink/ink2601.xml"/><Relationship Id="rId97" Type="http://schemas.openxmlformats.org/officeDocument/2006/relationships/image" Target="../media/image2447.png"/><Relationship Id="rId96" Type="http://schemas.openxmlformats.org/officeDocument/2006/relationships/customXml" Target="../ink/ink2600.xml"/><Relationship Id="rId95" Type="http://schemas.openxmlformats.org/officeDocument/2006/relationships/image" Target="../media/image2446.png"/><Relationship Id="rId94" Type="http://schemas.openxmlformats.org/officeDocument/2006/relationships/customXml" Target="../ink/ink2599.xml"/><Relationship Id="rId93" Type="http://schemas.openxmlformats.org/officeDocument/2006/relationships/image" Target="../media/image2445.png"/><Relationship Id="rId92" Type="http://schemas.openxmlformats.org/officeDocument/2006/relationships/customXml" Target="../ink/ink2598.xml"/><Relationship Id="rId91" Type="http://schemas.openxmlformats.org/officeDocument/2006/relationships/image" Target="../media/image2444.png"/><Relationship Id="rId90" Type="http://schemas.openxmlformats.org/officeDocument/2006/relationships/customXml" Target="../ink/ink2597.xml"/><Relationship Id="rId9" Type="http://schemas.openxmlformats.org/officeDocument/2006/relationships/image" Target="../media/image2403.png"/><Relationship Id="rId89" Type="http://schemas.openxmlformats.org/officeDocument/2006/relationships/image" Target="../media/image2443.png"/><Relationship Id="rId88" Type="http://schemas.openxmlformats.org/officeDocument/2006/relationships/customXml" Target="../ink/ink2596.xml"/><Relationship Id="rId87" Type="http://schemas.openxmlformats.org/officeDocument/2006/relationships/image" Target="../media/image2442.png"/><Relationship Id="rId86" Type="http://schemas.openxmlformats.org/officeDocument/2006/relationships/customXml" Target="../ink/ink2595.xml"/><Relationship Id="rId85" Type="http://schemas.openxmlformats.org/officeDocument/2006/relationships/image" Target="../media/image2441.png"/><Relationship Id="rId84" Type="http://schemas.openxmlformats.org/officeDocument/2006/relationships/customXml" Target="../ink/ink2594.xml"/><Relationship Id="rId83" Type="http://schemas.openxmlformats.org/officeDocument/2006/relationships/image" Target="../media/image2440.png"/><Relationship Id="rId82" Type="http://schemas.openxmlformats.org/officeDocument/2006/relationships/customXml" Target="../ink/ink2593.xml"/><Relationship Id="rId81" Type="http://schemas.openxmlformats.org/officeDocument/2006/relationships/image" Target="../media/image2439.png"/><Relationship Id="rId80" Type="http://schemas.openxmlformats.org/officeDocument/2006/relationships/customXml" Target="../ink/ink2592.xml"/><Relationship Id="rId8" Type="http://schemas.openxmlformats.org/officeDocument/2006/relationships/customXml" Target="../ink/ink2556.xml"/><Relationship Id="rId79" Type="http://schemas.openxmlformats.org/officeDocument/2006/relationships/image" Target="../media/image2438.png"/><Relationship Id="rId78" Type="http://schemas.openxmlformats.org/officeDocument/2006/relationships/customXml" Target="../ink/ink2591.xml"/><Relationship Id="rId77" Type="http://schemas.openxmlformats.org/officeDocument/2006/relationships/image" Target="../media/image2437.png"/><Relationship Id="rId76" Type="http://schemas.openxmlformats.org/officeDocument/2006/relationships/customXml" Target="../ink/ink2590.xml"/><Relationship Id="rId75" Type="http://schemas.openxmlformats.org/officeDocument/2006/relationships/image" Target="../media/image2436.png"/><Relationship Id="rId74" Type="http://schemas.openxmlformats.org/officeDocument/2006/relationships/customXml" Target="../ink/ink2589.xml"/><Relationship Id="rId73" Type="http://schemas.openxmlformats.org/officeDocument/2006/relationships/image" Target="../media/image2435.png"/><Relationship Id="rId72" Type="http://schemas.openxmlformats.org/officeDocument/2006/relationships/customXml" Target="../ink/ink2588.xml"/><Relationship Id="rId71" Type="http://schemas.openxmlformats.org/officeDocument/2006/relationships/image" Target="../media/image2434.png"/><Relationship Id="rId70" Type="http://schemas.openxmlformats.org/officeDocument/2006/relationships/customXml" Target="../ink/ink2587.xml"/><Relationship Id="rId7" Type="http://schemas.openxmlformats.org/officeDocument/2006/relationships/image" Target="../media/image2402.png"/><Relationship Id="rId69" Type="http://schemas.openxmlformats.org/officeDocument/2006/relationships/image" Target="../media/image2433.png"/><Relationship Id="rId68" Type="http://schemas.openxmlformats.org/officeDocument/2006/relationships/customXml" Target="../ink/ink2586.xml"/><Relationship Id="rId67" Type="http://schemas.openxmlformats.org/officeDocument/2006/relationships/image" Target="../media/image2432.png"/><Relationship Id="rId66" Type="http://schemas.openxmlformats.org/officeDocument/2006/relationships/customXml" Target="../ink/ink2585.xml"/><Relationship Id="rId65" Type="http://schemas.openxmlformats.org/officeDocument/2006/relationships/image" Target="../media/image2431.png"/><Relationship Id="rId64" Type="http://schemas.openxmlformats.org/officeDocument/2006/relationships/customXml" Target="../ink/ink2584.xml"/><Relationship Id="rId63" Type="http://schemas.openxmlformats.org/officeDocument/2006/relationships/image" Target="../media/image2430.png"/><Relationship Id="rId62" Type="http://schemas.openxmlformats.org/officeDocument/2006/relationships/customXml" Target="../ink/ink2583.xml"/><Relationship Id="rId61" Type="http://schemas.openxmlformats.org/officeDocument/2006/relationships/image" Target="../media/image2429.png"/><Relationship Id="rId60" Type="http://schemas.openxmlformats.org/officeDocument/2006/relationships/customXml" Target="../ink/ink2582.xml"/><Relationship Id="rId6" Type="http://schemas.openxmlformats.org/officeDocument/2006/relationships/customXml" Target="../ink/ink2555.xml"/><Relationship Id="rId59" Type="http://schemas.openxmlformats.org/officeDocument/2006/relationships/image" Target="../media/image2428.png"/><Relationship Id="rId58" Type="http://schemas.openxmlformats.org/officeDocument/2006/relationships/customXml" Target="../ink/ink2581.xml"/><Relationship Id="rId57" Type="http://schemas.openxmlformats.org/officeDocument/2006/relationships/image" Target="../media/image2427.png"/><Relationship Id="rId56" Type="http://schemas.openxmlformats.org/officeDocument/2006/relationships/customXml" Target="../ink/ink2580.xml"/><Relationship Id="rId55" Type="http://schemas.openxmlformats.org/officeDocument/2006/relationships/image" Target="../media/image2426.png"/><Relationship Id="rId54" Type="http://schemas.openxmlformats.org/officeDocument/2006/relationships/customXml" Target="../ink/ink2579.xml"/><Relationship Id="rId53" Type="http://schemas.openxmlformats.org/officeDocument/2006/relationships/image" Target="../media/image2425.png"/><Relationship Id="rId52" Type="http://schemas.openxmlformats.org/officeDocument/2006/relationships/customXml" Target="../ink/ink2578.xml"/><Relationship Id="rId51" Type="http://schemas.openxmlformats.org/officeDocument/2006/relationships/image" Target="../media/image2424.png"/><Relationship Id="rId50" Type="http://schemas.openxmlformats.org/officeDocument/2006/relationships/customXml" Target="../ink/ink2577.xml"/><Relationship Id="rId5" Type="http://schemas.openxmlformats.org/officeDocument/2006/relationships/image" Target="../media/image2401.png"/><Relationship Id="rId49" Type="http://schemas.openxmlformats.org/officeDocument/2006/relationships/image" Target="../media/image2423.png"/><Relationship Id="rId48" Type="http://schemas.openxmlformats.org/officeDocument/2006/relationships/customXml" Target="../ink/ink2576.xml"/><Relationship Id="rId47" Type="http://schemas.openxmlformats.org/officeDocument/2006/relationships/image" Target="../media/image2422.png"/><Relationship Id="rId46" Type="http://schemas.openxmlformats.org/officeDocument/2006/relationships/customXml" Target="../ink/ink2575.xml"/><Relationship Id="rId45" Type="http://schemas.openxmlformats.org/officeDocument/2006/relationships/image" Target="../media/image2421.png"/><Relationship Id="rId44" Type="http://schemas.openxmlformats.org/officeDocument/2006/relationships/customXml" Target="../ink/ink2574.xml"/><Relationship Id="rId43" Type="http://schemas.openxmlformats.org/officeDocument/2006/relationships/image" Target="../media/image2420.png"/><Relationship Id="rId42" Type="http://schemas.openxmlformats.org/officeDocument/2006/relationships/customXml" Target="../ink/ink2573.xml"/><Relationship Id="rId41" Type="http://schemas.openxmlformats.org/officeDocument/2006/relationships/image" Target="../media/image2419.png"/><Relationship Id="rId40" Type="http://schemas.openxmlformats.org/officeDocument/2006/relationships/customXml" Target="../ink/ink2572.xml"/><Relationship Id="rId4" Type="http://schemas.openxmlformats.org/officeDocument/2006/relationships/customXml" Target="../ink/ink2554.xml"/><Relationship Id="rId39" Type="http://schemas.openxmlformats.org/officeDocument/2006/relationships/image" Target="../media/image2418.png"/><Relationship Id="rId38" Type="http://schemas.openxmlformats.org/officeDocument/2006/relationships/customXml" Target="../ink/ink2571.xml"/><Relationship Id="rId37" Type="http://schemas.openxmlformats.org/officeDocument/2006/relationships/image" Target="../media/image2417.png"/><Relationship Id="rId36" Type="http://schemas.openxmlformats.org/officeDocument/2006/relationships/customXml" Target="../ink/ink2570.xml"/><Relationship Id="rId35" Type="http://schemas.openxmlformats.org/officeDocument/2006/relationships/image" Target="../media/image2416.png"/><Relationship Id="rId34" Type="http://schemas.openxmlformats.org/officeDocument/2006/relationships/customXml" Target="../ink/ink2569.xml"/><Relationship Id="rId33" Type="http://schemas.openxmlformats.org/officeDocument/2006/relationships/image" Target="../media/image2415.png"/><Relationship Id="rId32" Type="http://schemas.openxmlformats.org/officeDocument/2006/relationships/customXml" Target="../ink/ink2568.xml"/><Relationship Id="rId31" Type="http://schemas.openxmlformats.org/officeDocument/2006/relationships/image" Target="../media/image2414.png"/><Relationship Id="rId30" Type="http://schemas.openxmlformats.org/officeDocument/2006/relationships/customXml" Target="../ink/ink2567.xml"/><Relationship Id="rId3" Type="http://schemas.openxmlformats.org/officeDocument/2006/relationships/image" Target="../media/image2400.png"/><Relationship Id="rId29" Type="http://schemas.openxmlformats.org/officeDocument/2006/relationships/image" Target="../media/image2413.png"/><Relationship Id="rId28" Type="http://schemas.openxmlformats.org/officeDocument/2006/relationships/customXml" Target="../ink/ink2566.xml"/><Relationship Id="rId27" Type="http://schemas.openxmlformats.org/officeDocument/2006/relationships/image" Target="../media/image2412.png"/><Relationship Id="rId26" Type="http://schemas.openxmlformats.org/officeDocument/2006/relationships/customXml" Target="../ink/ink2565.xml"/><Relationship Id="rId25" Type="http://schemas.openxmlformats.org/officeDocument/2006/relationships/image" Target="../media/image2411.png"/><Relationship Id="rId24" Type="http://schemas.openxmlformats.org/officeDocument/2006/relationships/customXml" Target="../ink/ink2564.xml"/><Relationship Id="rId23" Type="http://schemas.openxmlformats.org/officeDocument/2006/relationships/image" Target="../media/image2410.png"/><Relationship Id="rId22" Type="http://schemas.openxmlformats.org/officeDocument/2006/relationships/customXml" Target="../ink/ink2563.xml"/><Relationship Id="rId21" Type="http://schemas.openxmlformats.org/officeDocument/2006/relationships/image" Target="../media/image2409.png"/><Relationship Id="rId20" Type="http://schemas.openxmlformats.org/officeDocument/2006/relationships/customXml" Target="../ink/ink2562.xml"/><Relationship Id="rId2" Type="http://schemas.openxmlformats.org/officeDocument/2006/relationships/customXml" Target="../ink/ink2553.xml"/><Relationship Id="rId19" Type="http://schemas.openxmlformats.org/officeDocument/2006/relationships/image" Target="../media/image2408.png"/><Relationship Id="rId18" Type="http://schemas.openxmlformats.org/officeDocument/2006/relationships/customXml" Target="../ink/ink2561.xml"/><Relationship Id="rId17" Type="http://schemas.openxmlformats.org/officeDocument/2006/relationships/image" Target="../media/image2407.png"/><Relationship Id="rId16" Type="http://schemas.openxmlformats.org/officeDocument/2006/relationships/customXml" Target="../ink/ink2560.xml"/><Relationship Id="rId150" Type="http://schemas.openxmlformats.org/officeDocument/2006/relationships/slideLayout" Target="../slideLayouts/slideLayout2.xml"/><Relationship Id="rId15" Type="http://schemas.openxmlformats.org/officeDocument/2006/relationships/image" Target="../media/image2406.png"/><Relationship Id="rId149" Type="http://schemas.openxmlformats.org/officeDocument/2006/relationships/image" Target="../media/image2473.png"/><Relationship Id="rId148" Type="http://schemas.openxmlformats.org/officeDocument/2006/relationships/customXml" Target="../ink/ink2626.xml"/><Relationship Id="rId147" Type="http://schemas.openxmlformats.org/officeDocument/2006/relationships/image" Target="../media/image2472.png"/><Relationship Id="rId146" Type="http://schemas.openxmlformats.org/officeDocument/2006/relationships/customXml" Target="../ink/ink2625.xml"/><Relationship Id="rId145" Type="http://schemas.openxmlformats.org/officeDocument/2006/relationships/image" Target="../media/image2471.png"/><Relationship Id="rId144" Type="http://schemas.openxmlformats.org/officeDocument/2006/relationships/customXml" Target="../ink/ink2624.xml"/><Relationship Id="rId143" Type="http://schemas.openxmlformats.org/officeDocument/2006/relationships/image" Target="../media/image2470.png"/><Relationship Id="rId142" Type="http://schemas.openxmlformats.org/officeDocument/2006/relationships/customXml" Target="../ink/ink2623.xml"/><Relationship Id="rId141" Type="http://schemas.openxmlformats.org/officeDocument/2006/relationships/image" Target="../media/image2469.png"/><Relationship Id="rId140" Type="http://schemas.openxmlformats.org/officeDocument/2006/relationships/customXml" Target="../ink/ink2622.xml"/><Relationship Id="rId14" Type="http://schemas.openxmlformats.org/officeDocument/2006/relationships/customXml" Target="../ink/ink2559.xml"/><Relationship Id="rId139" Type="http://schemas.openxmlformats.org/officeDocument/2006/relationships/image" Target="../media/image2468.png"/><Relationship Id="rId138" Type="http://schemas.openxmlformats.org/officeDocument/2006/relationships/customXml" Target="../ink/ink2621.xml"/><Relationship Id="rId137" Type="http://schemas.openxmlformats.org/officeDocument/2006/relationships/image" Target="../media/image2467.png"/><Relationship Id="rId136" Type="http://schemas.openxmlformats.org/officeDocument/2006/relationships/customXml" Target="../ink/ink2620.xml"/><Relationship Id="rId135" Type="http://schemas.openxmlformats.org/officeDocument/2006/relationships/image" Target="../media/image2466.png"/><Relationship Id="rId134" Type="http://schemas.openxmlformats.org/officeDocument/2006/relationships/customXml" Target="../ink/ink2619.xml"/><Relationship Id="rId133" Type="http://schemas.openxmlformats.org/officeDocument/2006/relationships/image" Target="../media/image2465.png"/><Relationship Id="rId132" Type="http://schemas.openxmlformats.org/officeDocument/2006/relationships/customXml" Target="../ink/ink2618.xml"/><Relationship Id="rId131" Type="http://schemas.openxmlformats.org/officeDocument/2006/relationships/image" Target="../media/image2464.png"/><Relationship Id="rId130" Type="http://schemas.openxmlformats.org/officeDocument/2006/relationships/customXml" Target="../ink/ink2617.xml"/><Relationship Id="rId13" Type="http://schemas.openxmlformats.org/officeDocument/2006/relationships/image" Target="../media/image2405.png"/><Relationship Id="rId129" Type="http://schemas.openxmlformats.org/officeDocument/2006/relationships/image" Target="../media/image2463.png"/><Relationship Id="rId128" Type="http://schemas.openxmlformats.org/officeDocument/2006/relationships/customXml" Target="../ink/ink2616.xml"/><Relationship Id="rId127" Type="http://schemas.openxmlformats.org/officeDocument/2006/relationships/image" Target="../media/image2462.png"/><Relationship Id="rId126" Type="http://schemas.openxmlformats.org/officeDocument/2006/relationships/customXml" Target="../ink/ink2615.xml"/><Relationship Id="rId125" Type="http://schemas.openxmlformats.org/officeDocument/2006/relationships/image" Target="../media/image2461.png"/><Relationship Id="rId124" Type="http://schemas.openxmlformats.org/officeDocument/2006/relationships/customXml" Target="../ink/ink2614.xml"/><Relationship Id="rId123" Type="http://schemas.openxmlformats.org/officeDocument/2006/relationships/image" Target="../media/image2460.png"/><Relationship Id="rId122" Type="http://schemas.openxmlformats.org/officeDocument/2006/relationships/customXml" Target="../ink/ink2613.xml"/><Relationship Id="rId121" Type="http://schemas.openxmlformats.org/officeDocument/2006/relationships/image" Target="../media/image2459.png"/><Relationship Id="rId120" Type="http://schemas.openxmlformats.org/officeDocument/2006/relationships/customXml" Target="../ink/ink2612.xml"/><Relationship Id="rId12" Type="http://schemas.openxmlformats.org/officeDocument/2006/relationships/customXml" Target="../ink/ink2558.xml"/><Relationship Id="rId119" Type="http://schemas.openxmlformats.org/officeDocument/2006/relationships/image" Target="../media/image2458.png"/><Relationship Id="rId118" Type="http://schemas.openxmlformats.org/officeDocument/2006/relationships/customXml" Target="../ink/ink2611.xml"/><Relationship Id="rId117" Type="http://schemas.openxmlformats.org/officeDocument/2006/relationships/image" Target="../media/image2457.png"/><Relationship Id="rId116" Type="http://schemas.openxmlformats.org/officeDocument/2006/relationships/customXml" Target="../ink/ink2610.xml"/><Relationship Id="rId115" Type="http://schemas.openxmlformats.org/officeDocument/2006/relationships/image" Target="../media/image2456.png"/><Relationship Id="rId114" Type="http://schemas.openxmlformats.org/officeDocument/2006/relationships/customXml" Target="../ink/ink2609.xml"/><Relationship Id="rId113" Type="http://schemas.openxmlformats.org/officeDocument/2006/relationships/image" Target="../media/image2455.png"/><Relationship Id="rId112" Type="http://schemas.openxmlformats.org/officeDocument/2006/relationships/customXml" Target="../ink/ink2608.xml"/><Relationship Id="rId111" Type="http://schemas.openxmlformats.org/officeDocument/2006/relationships/image" Target="../media/image2454.png"/><Relationship Id="rId110" Type="http://schemas.openxmlformats.org/officeDocument/2006/relationships/customXml" Target="../ink/ink2607.xml"/><Relationship Id="rId11" Type="http://schemas.openxmlformats.org/officeDocument/2006/relationships/image" Target="../media/image2404.png"/><Relationship Id="rId109" Type="http://schemas.openxmlformats.org/officeDocument/2006/relationships/image" Target="../media/image2453.png"/><Relationship Id="rId108" Type="http://schemas.openxmlformats.org/officeDocument/2006/relationships/customXml" Target="../ink/ink2606.xml"/><Relationship Id="rId107" Type="http://schemas.openxmlformats.org/officeDocument/2006/relationships/image" Target="../media/image2452.png"/><Relationship Id="rId106" Type="http://schemas.openxmlformats.org/officeDocument/2006/relationships/customXml" Target="../ink/ink2605.xml"/><Relationship Id="rId105" Type="http://schemas.openxmlformats.org/officeDocument/2006/relationships/image" Target="../media/image2451.png"/><Relationship Id="rId104" Type="http://schemas.openxmlformats.org/officeDocument/2006/relationships/customXml" Target="../ink/ink2604.xml"/><Relationship Id="rId103" Type="http://schemas.openxmlformats.org/officeDocument/2006/relationships/image" Target="../media/image2450.png"/><Relationship Id="rId102" Type="http://schemas.openxmlformats.org/officeDocument/2006/relationships/customXml" Target="../ink/ink2603.xml"/><Relationship Id="rId101" Type="http://schemas.openxmlformats.org/officeDocument/2006/relationships/image" Target="../media/image2449.png"/><Relationship Id="rId100" Type="http://schemas.openxmlformats.org/officeDocument/2006/relationships/customXml" Target="../ink/ink2602.xml"/><Relationship Id="rId10" Type="http://schemas.openxmlformats.org/officeDocument/2006/relationships/customXml" Target="../ink/ink2557.xml"/><Relationship Id="rId1" Type="http://schemas.openxmlformats.org/officeDocument/2006/relationships/image" Target="../media/image2399.png"/></Relationships>
</file>

<file path=ppt/slides/_rels/slide33.xml.rels><?xml version="1.0" encoding="UTF-8" standalone="yes"?>
<Relationships xmlns="http://schemas.openxmlformats.org/package/2006/relationships"><Relationship Id="rId99" Type="http://schemas.openxmlformats.org/officeDocument/2006/relationships/customXml" Target="../ink/ink2675.xml"/><Relationship Id="rId98" Type="http://schemas.openxmlformats.org/officeDocument/2006/relationships/image" Target="../media/image2523.png"/><Relationship Id="rId97" Type="http://schemas.openxmlformats.org/officeDocument/2006/relationships/customXml" Target="../ink/ink2674.xml"/><Relationship Id="rId96" Type="http://schemas.openxmlformats.org/officeDocument/2006/relationships/image" Target="../media/image2522.png"/><Relationship Id="rId95" Type="http://schemas.openxmlformats.org/officeDocument/2006/relationships/customXml" Target="../ink/ink2673.xml"/><Relationship Id="rId94" Type="http://schemas.openxmlformats.org/officeDocument/2006/relationships/image" Target="../media/image2521.png"/><Relationship Id="rId93" Type="http://schemas.openxmlformats.org/officeDocument/2006/relationships/customXml" Target="../ink/ink2672.xml"/><Relationship Id="rId92" Type="http://schemas.openxmlformats.org/officeDocument/2006/relationships/image" Target="../media/image2520.png"/><Relationship Id="rId91" Type="http://schemas.openxmlformats.org/officeDocument/2006/relationships/customXml" Target="../ink/ink2671.xml"/><Relationship Id="rId90" Type="http://schemas.openxmlformats.org/officeDocument/2006/relationships/image" Target="../media/image2519.png"/><Relationship Id="rId9" Type="http://schemas.openxmlformats.org/officeDocument/2006/relationships/customXml" Target="../ink/ink2630.xml"/><Relationship Id="rId89" Type="http://schemas.openxmlformats.org/officeDocument/2006/relationships/customXml" Target="../ink/ink2670.xml"/><Relationship Id="rId88" Type="http://schemas.openxmlformats.org/officeDocument/2006/relationships/image" Target="../media/image2518.png"/><Relationship Id="rId87" Type="http://schemas.openxmlformats.org/officeDocument/2006/relationships/customXml" Target="../ink/ink2669.xml"/><Relationship Id="rId86" Type="http://schemas.openxmlformats.org/officeDocument/2006/relationships/image" Target="../media/image2517.png"/><Relationship Id="rId85" Type="http://schemas.openxmlformats.org/officeDocument/2006/relationships/customXml" Target="../ink/ink2668.xml"/><Relationship Id="rId84" Type="http://schemas.openxmlformats.org/officeDocument/2006/relationships/image" Target="../media/image2516.png"/><Relationship Id="rId83" Type="http://schemas.openxmlformats.org/officeDocument/2006/relationships/customXml" Target="../ink/ink2667.xml"/><Relationship Id="rId82" Type="http://schemas.openxmlformats.org/officeDocument/2006/relationships/image" Target="../media/image2515.png"/><Relationship Id="rId81" Type="http://schemas.openxmlformats.org/officeDocument/2006/relationships/customXml" Target="../ink/ink2666.xml"/><Relationship Id="rId80" Type="http://schemas.openxmlformats.org/officeDocument/2006/relationships/image" Target="../media/image2514.png"/><Relationship Id="rId8" Type="http://schemas.openxmlformats.org/officeDocument/2006/relationships/image" Target="../media/image2478.png"/><Relationship Id="rId79" Type="http://schemas.openxmlformats.org/officeDocument/2006/relationships/customXml" Target="../ink/ink2665.xml"/><Relationship Id="rId78" Type="http://schemas.openxmlformats.org/officeDocument/2006/relationships/image" Target="../media/image2513.png"/><Relationship Id="rId77" Type="http://schemas.openxmlformats.org/officeDocument/2006/relationships/customXml" Target="../ink/ink2664.xml"/><Relationship Id="rId76" Type="http://schemas.openxmlformats.org/officeDocument/2006/relationships/image" Target="../media/image2512.png"/><Relationship Id="rId75" Type="http://schemas.openxmlformats.org/officeDocument/2006/relationships/customXml" Target="../ink/ink2663.xml"/><Relationship Id="rId74" Type="http://schemas.openxmlformats.org/officeDocument/2006/relationships/image" Target="../media/image2511.png"/><Relationship Id="rId73" Type="http://schemas.openxmlformats.org/officeDocument/2006/relationships/customXml" Target="../ink/ink2662.xml"/><Relationship Id="rId72" Type="http://schemas.openxmlformats.org/officeDocument/2006/relationships/image" Target="../media/image2510.png"/><Relationship Id="rId71" Type="http://schemas.openxmlformats.org/officeDocument/2006/relationships/customXml" Target="../ink/ink2661.xml"/><Relationship Id="rId70" Type="http://schemas.openxmlformats.org/officeDocument/2006/relationships/image" Target="../media/image2509.png"/><Relationship Id="rId7" Type="http://schemas.openxmlformats.org/officeDocument/2006/relationships/customXml" Target="../ink/ink2629.xml"/><Relationship Id="rId69" Type="http://schemas.openxmlformats.org/officeDocument/2006/relationships/customXml" Target="../ink/ink2660.xml"/><Relationship Id="rId68" Type="http://schemas.openxmlformats.org/officeDocument/2006/relationships/image" Target="../media/image2508.png"/><Relationship Id="rId67" Type="http://schemas.openxmlformats.org/officeDocument/2006/relationships/customXml" Target="../ink/ink2659.xml"/><Relationship Id="rId66" Type="http://schemas.openxmlformats.org/officeDocument/2006/relationships/image" Target="../media/image2507.png"/><Relationship Id="rId65" Type="http://schemas.openxmlformats.org/officeDocument/2006/relationships/customXml" Target="../ink/ink2658.xml"/><Relationship Id="rId64" Type="http://schemas.openxmlformats.org/officeDocument/2006/relationships/image" Target="../media/image2506.png"/><Relationship Id="rId63" Type="http://schemas.openxmlformats.org/officeDocument/2006/relationships/customXml" Target="../ink/ink2657.xml"/><Relationship Id="rId62" Type="http://schemas.openxmlformats.org/officeDocument/2006/relationships/image" Target="../media/image2505.png"/><Relationship Id="rId61" Type="http://schemas.openxmlformats.org/officeDocument/2006/relationships/customXml" Target="../ink/ink2656.xml"/><Relationship Id="rId60" Type="http://schemas.openxmlformats.org/officeDocument/2006/relationships/image" Target="../media/image2504.png"/><Relationship Id="rId6" Type="http://schemas.openxmlformats.org/officeDocument/2006/relationships/image" Target="../media/image2477.png"/><Relationship Id="rId59" Type="http://schemas.openxmlformats.org/officeDocument/2006/relationships/customXml" Target="../ink/ink2655.xml"/><Relationship Id="rId58" Type="http://schemas.openxmlformats.org/officeDocument/2006/relationships/image" Target="../media/image2503.png"/><Relationship Id="rId57" Type="http://schemas.openxmlformats.org/officeDocument/2006/relationships/customXml" Target="../ink/ink2654.xml"/><Relationship Id="rId56" Type="http://schemas.openxmlformats.org/officeDocument/2006/relationships/image" Target="../media/image2502.png"/><Relationship Id="rId55" Type="http://schemas.openxmlformats.org/officeDocument/2006/relationships/customXml" Target="../ink/ink2653.xml"/><Relationship Id="rId54" Type="http://schemas.openxmlformats.org/officeDocument/2006/relationships/image" Target="../media/image2501.png"/><Relationship Id="rId53" Type="http://schemas.openxmlformats.org/officeDocument/2006/relationships/customXml" Target="../ink/ink2652.xml"/><Relationship Id="rId52" Type="http://schemas.openxmlformats.org/officeDocument/2006/relationships/image" Target="../media/image2500.png"/><Relationship Id="rId51" Type="http://schemas.openxmlformats.org/officeDocument/2006/relationships/customXml" Target="../ink/ink2651.xml"/><Relationship Id="rId50" Type="http://schemas.openxmlformats.org/officeDocument/2006/relationships/image" Target="../media/image2499.png"/><Relationship Id="rId5" Type="http://schemas.openxmlformats.org/officeDocument/2006/relationships/customXml" Target="../ink/ink2628.xml"/><Relationship Id="rId49" Type="http://schemas.openxmlformats.org/officeDocument/2006/relationships/customXml" Target="../ink/ink2650.xml"/><Relationship Id="rId48" Type="http://schemas.openxmlformats.org/officeDocument/2006/relationships/image" Target="../media/image2498.png"/><Relationship Id="rId47" Type="http://schemas.openxmlformats.org/officeDocument/2006/relationships/customXml" Target="../ink/ink2649.xml"/><Relationship Id="rId46" Type="http://schemas.openxmlformats.org/officeDocument/2006/relationships/image" Target="../media/image2497.png"/><Relationship Id="rId45" Type="http://schemas.openxmlformats.org/officeDocument/2006/relationships/customXml" Target="../ink/ink2648.xml"/><Relationship Id="rId44" Type="http://schemas.openxmlformats.org/officeDocument/2006/relationships/image" Target="../media/image2496.png"/><Relationship Id="rId43" Type="http://schemas.openxmlformats.org/officeDocument/2006/relationships/customXml" Target="../ink/ink2647.xml"/><Relationship Id="rId42" Type="http://schemas.openxmlformats.org/officeDocument/2006/relationships/image" Target="../media/image2495.png"/><Relationship Id="rId41" Type="http://schemas.openxmlformats.org/officeDocument/2006/relationships/customXml" Target="../ink/ink2646.xml"/><Relationship Id="rId40" Type="http://schemas.openxmlformats.org/officeDocument/2006/relationships/image" Target="../media/image2494.png"/><Relationship Id="rId4" Type="http://schemas.openxmlformats.org/officeDocument/2006/relationships/image" Target="../media/image2476.png"/><Relationship Id="rId39" Type="http://schemas.openxmlformats.org/officeDocument/2006/relationships/customXml" Target="../ink/ink2645.xml"/><Relationship Id="rId38" Type="http://schemas.openxmlformats.org/officeDocument/2006/relationships/image" Target="../media/image2493.png"/><Relationship Id="rId37" Type="http://schemas.openxmlformats.org/officeDocument/2006/relationships/customXml" Target="../ink/ink2644.xml"/><Relationship Id="rId36" Type="http://schemas.openxmlformats.org/officeDocument/2006/relationships/image" Target="../media/image2492.png"/><Relationship Id="rId35" Type="http://schemas.openxmlformats.org/officeDocument/2006/relationships/customXml" Target="../ink/ink2643.xml"/><Relationship Id="rId34" Type="http://schemas.openxmlformats.org/officeDocument/2006/relationships/image" Target="../media/image2491.png"/><Relationship Id="rId33" Type="http://schemas.openxmlformats.org/officeDocument/2006/relationships/customXml" Target="../ink/ink2642.xml"/><Relationship Id="rId32" Type="http://schemas.openxmlformats.org/officeDocument/2006/relationships/image" Target="../media/image2490.png"/><Relationship Id="rId31" Type="http://schemas.openxmlformats.org/officeDocument/2006/relationships/customXml" Target="../ink/ink2641.xml"/><Relationship Id="rId30" Type="http://schemas.openxmlformats.org/officeDocument/2006/relationships/image" Target="../media/image2489.png"/><Relationship Id="rId3" Type="http://schemas.openxmlformats.org/officeDocument/2006/relationships/customXml" Target="../ink/ink2627.xml"/><Relationship Id="rId29" Type="http://schemas.openxmlformats.org/officeDocument/2006/relationships/customXml" Target="../ink/ink2640.xml"/><Relationship Id="rId28" Type="http://schemas.openxmlformats.org/officeDocument/2006/relationships/image" Target="../media/image2488.png"/><Relationship Id="rId27" Type="http://schemas.openxmlformats.org/officeDocument/2006/relationships/customXml" Target="../ink/ink2639.xml"/><Relationship Id="rId26" Type="http://schemas.openxmlformats.org/officeDocument/2006/relationships/image" Target="../media/image2487.png"/><Relationship Id="rId25" Type="http://schemas.openxmlformats.org/officeDocument/2006/relationships/customXml" Target="../ink/ink2638.xml"/><Relationship Id="rId24" Type="http://schemas.openxmlformats.org/officeDocument/2006/relationships/image" Target="../media/image2486.png"/><Relationship Id="rId23" Type="http://schemas.openxmlformats.org/officeDocument/2006/relationships/customXml" Target="../ink/ink2637.xml"/><Relationship Id="rId22" Type="http://schemas.openxmlformats.org/officeDocument/2006/relationships/image" Target="../media/image2485.png"/><Relationship Id="rId211" Type="http://schemas.openxmlformats.org/officeDocument/2006/relationships/slideLayout" Target="../slideLayouts/slideLayout2.xml"/><Relationship Id="rId210" Type="http://schemas.openxmlformats.org/officeDocument/2006/relationships/image" Target="../media/image2578.png"/><Relationship Id="rId21" Type="http://schemas.openxmlformats.org/officeDocument/2006/relationships/customXml" Target="../ink/ink2636.xml"/><Relationship Id="rId209" Type="http://schemas.openxmlformats.org/officeDocument/2006/relationships/customXml" Target="../ink/ink2730.xml"/><Relationship Id="rId208" Type="http://schemas.openxmlformats.org/officeDocument/2006/relationships/image" Target="../media/image2577.png"/><Relationship Id="rId207" Type="http://schemas.openxmlformats.org/officeDocument/2006/relationships/customXml" Target="../ink/ink2729.xml"/><Relationship Id="rId206" Type="http://schemas.openxmlformats.org/officeDocument/2006/relationships/image" Target="../media/image2576.png"/><Relationship Id="rId205" Type="http://schemas.openxmlformats.org/officeDocument/2006/relationships/customXml" Target="../ink/ink2728.xml"/><Relationship Id="rId204" Type="http://schemas.openxmlformats.org/officeDocument/2006/relationships/image" Target="../media/image2575.png"/><Relationship Id="rId203" Type="http://schemas.openxmlformats.org/officeDocument/2006/relationships/customXml" Target="../ink/ink2727.xml"/><Relationship Id="rId202" Type="http://schemas.openxmlformats.org/officeDocument/2006/relationships/image" Target="../media/image2574.png"/><Relationship Id="rId201" Type="http://schemas.openxmlformats.org/officeDocument/2006/relationships/customXml" Target="../ink/ink2726.xml"/><Relationship Id="rId200" Type="http://schemas.openxmlformats.org/officeDocument/2006/relationships/image" Target="../media/image2573.png"/><Relationship Id="rId20" Type="http://schemas.openxmlformats.org/officeDocument/2006/relationships/image" Target="../media/image2484.png"/><Relationship Id="rId2" Type="http://schemas.openxmlformats.org/officeDocument/2006/relationships/image" Target="../media/image2475.png"/><Relationship Id="rId199" Type="http://schemas.openxmlformats.org/officeDocument/2006/relationships/customXml" Target="../ink/ink2725.xml"/><Relationship Id="rId198" Type="http://schemas.openxmlformats.org/officeDocument/2006/relationships/image" Target="../media/image2572.png"/><Relationship Id="rId197" Type="http://schemas.openxmlformats.org/officeDocument/2006/relationships/customXml" Target="../ink/ink2724.xml"/><Relationship Id="rId196" Type="http://schemas.openxmlformats.org/officeDocument/2006/relationships/image" Target="../media/image2571.png"/><Relationship Id="rId195" Type="http://schemas.openxmlformats.org/officeDocument/2006/relationships/customXml" Target="../ink/ink2723.xml"/><Relationship Id="rId194" Type="http://schemas.openxmlformats.org/officeDocument/2006/relationships/image" Target="../media/image2570.png"/><Relationship Id="rId193" Type="http://schemas.openxmlformats.org/officeDocument/2006/relationships/customXml" Target="../ink/ink2722.xml"/><Relationship Id="rId192" Type="http://schemas.openxmlformats.org/officeDocument/2006/relationships/image" Target="../media/image2569.png"/><Relationship Id="rId191" Type="http://schemas.openxmlformats.org/officeDocument/2006/relationships/customXml" Target="../ink/ink2721.xml"/><Relationship Id="rId190" Type="http://schemas.openxmlformats.org/officeDocument/2006/relationships/image" Target="../media/image2568.png"/><Relationship Id="rId19" Type="http://schemas.openxmlformats.org/officeDocument/2006/relationships/customXml" Target="../ink/ink2635.xml"/><Relationship Id="rId189" Type="http://schemas.openxmlformats.org/officeDocument/2006/relationships/customXml" Target="../ink/ink2720.xml"/><Relationship Id="rId188" Type="http://schemas.openxmlformats.org/officeDocument/2006/relationships/image" Target="../media/image2567.png"/><Relationship Id="rId187" Type="http://schemas.openxmlformats.org/officeDocument/2006/relationships/customXml" Target="../ink/ink2719.xml"/><Relationship Id="rId186" Type="http://schemas.openxmlformats.org/officeDocument/2006/relationships/image" Target="../media/image2566.png"/><Relationship Id="rId185" Type="http://schemas.openxmlformats.org/officeDocument/2006/relationships/customXml" Target="../ink/ink2718.xml"/><Relationship Id="rId184" Type="http://schemas.openxmlformats.org/officeDocument/2006/relationships/image" Target="../media/image2565.png"/><Relationship Id="rId183" Type="http://schemas.openxmlformats.org/officeDocument/2006/relationships/customXml" Target="../ink/ink2717.xml"/><Relationship Id="rId182" Type="http://schemas.openxmlformats.org/officeDocument/2006/relationships/image" Target="../media/image2564.png"/><Relationship Id="rId181" Type="http://schemas.openxmlformats.org/officeDocument/2006/relationships/customXml" Target="../ink/ink2716.xml"/><Relationship Id="rId180" Type="http://schemas.openxmlformats.org/officeDocument/2006/relationships/image" Target="../media/image2563.png"/><Relationship Id="rId18" Type="http://schemas.openxmlformats.org/officeDocument/2006/relationships/image" Target="../media/image2483.png"/><Relationship Id="rId179" Type="http://schemas.openxmlformats.org/officeDocument/2006/relationships/customXml" Target="../ink/ink2715.xml"/><Relationship Id="rId178" Type="http://schemas.openxmlformats.org/officeDocument/2006/relationships/image" Target="../media/image2562.png"/><Relationship Id="rId177" Type="http://schemas.openxmlformats.org/officeDocument/2006/relationships/customXml" Target="../ink/ink2714.xml"/><Relationship Id="rId176" Type="http://schemas.openxmlformats.org/officeDocument/2006/relationships/image" Target="../media/image2561.png"/><Relationship Id="rId175" Type="http://schemas.openxmlformats.org/officeDocument/2006/relationships/customXml" Target="../ink/ink2713.xml"/><Relationship Id="rId174" Type="http://schemas.openxmlformats.org/officeDocument/2006/relationships/image" Target="../media/image2560.png"/><Relationship Id="rId173" Type="http://schemas.openxmlformats.org/officeDocument/2006/relationships/customXml" Target="../ink/ink2712.xml"/><Relationship Id="rId172" Type="http://schemas.openxmlformats.org/officeDocument/2006/relationships/image" Target="../media/image2559.png"/><Relationship Id="rId171" Type="http://schemas.openxmlformats.org/officeDocument/2006/relationships/customXml" Target="../ink/ink2711.xml"/><Relationship Id="rId170" Type="http://schemas.openxmlformats.org/officeDocument/2006/relationships/image" Target="../media/image2558.png"/><Relationship Id="rId17" Type="http://schemas.openxmlformats.org/officeDocument/2006/relationships/customXml" Target="../ink/ink2634.xml"/><Relationship Id="rId169" Type="http://schemas.openxmlformats.org/officeDocument/2006/relationships/customXml" Target="../ink/ink2710.xml"/><Relationship Id="rId168" Type="http://schemas.openxmlformats.org/officeDocument/2006/relationships/image" Target="../media/image2557.png"/><Relationship Id="rId167" Type="http://schemas.openxmlformats.org/officeDocument/2006/relationships/customXml" Target="../ink/ink2709.xml"/><Relationship Id="rId166" Type="http://schemas.openxmlformats.org/officeDocument/2006/relationships/image" Target="../media/image2556.png"/><Relationship Id="rId165" Type="http://schemas.openxmlformats.org/officeDocument/2006/relationships/customXml" Target="../ink/ink2708.xml"/><Relationship Id="rId164" Type="http://schemas.openxmlformats.org/officeDocument/2006/relationships/image" Target="../media/image2555.png"/><Relationship Id="rId163" Type="http://schemas.openxmlformats.org/officeDocument/2006/relationships/customXml" Target="../ink/ink2707.xml"/><Relationship Id="rId162" Type="http://schemas.openxmlformats.org/officeDocument/2006/relationships/image" Target="../media/image2554.png"/><Relationship Id="rId161" Type="http://schemas.openxmlformats.org/officeDocument/2006/relationships/customXml" Target="../ink/ink2706.xml"/><Relationship Id="rId160" Type="http://schemas.openxmlformats.org/officeDocument/2006/relationships/image" Target="../media/image2553.png"/><Relationship Id="rId16" Type="http://schemas.openxmlformats.org/officeDocument/2006/relationships/image" Target="../media/image2482.png"/><Relationship Id="rId159" Type="http://schemas.openxmlformats.org/officeDocument/2006/relationships/customXml" Target="../ink/ink2705.xml"/><Relationship Id="rId158" Type="http://schemas.openxmlformats.org/officeDocument/2006/relationships/image" Target="../media/image2552.png"/><Relationship Id="rId157" Type="http://schemas.openxmlformats.org/officeDocument/2006/relationships/customXml" Target="../ink/ink2704.xml"/><Relationship Id="rId156" Type="http://schemas.openxmlformats.org/officeDocument/2006/relationships/image" Target="../media/image2551.png"/><Relationship Id="rId155" Type="http://schemas.openxmlformats.org/officeDocument/2006/relationships/customXml" Target="../ink/ink2703.xml"/><Relationship Id="rId154" Type="http://schemas.openxmlformats.org/officeDocument/2006/relationships/image" Target="../media/image2550.png"/><Relationship Id="rId153" Type="http://schemas.openxmlformats.org/officeDocument/2006/relationships/customXml" Target="../ink/ink2702.xml"/><Relationship Id="rId152" Type="http://schemas.openxmlformats.org/officeDocument/2006/relationships/image" Target="../media/image2549.png"/><Relationship Id="rId151" Type="http://schemas.openxmlformats.org/officeDocument/2006/relationships/customXml" Target="../ink/ink2701.xml"/><Relationship Id="rId150" Type="http://schemas.openxmlformats.org/officeDocument/2006/relationships/image" Target="../media/image2548.png"/><Relationship Id="rId15" Type="http://schemas.openxmlformats.org/officeDocument/2006/relationships/customXml" Target="../ink/ink2633.xml"/><Relationship Id="rId149" Type="http://schemas.openxmlformats.org/officeDocument/2006/relationships/customXml" Target="../ink/ink2700.xml"/><Relationship Id="rId148" Type="http://schemas.openxmlformats.org/officeDocument/2006/relationships/image" Target="../media/image1525.png"/><Relationship Id="rId147" Type="http://schemas.openxmlformats.org/officeDocument/2006/relationships/customXml" Target="../ink/ink2699.xml"/><Relationship Id="rId146" Type="http://schemas.openxmlformats.org/officeDocument/2006/relationships/image" Target="../media/image2547.png"/><Relationship Id="rId145" Type="http://schemas.openxmlformats.org/officeDocument/2006/relationships/customXml" Target="../ink/ink2698.xml"/><Relationship Id="rId144" Type="http://schemas.openxmlformats.org/officeDocument/2006/relationships/image" Target="../media/image2546.png"/><Relationship Id="rId143" Type="http://schemas.openxmlformats.org/officeDocument/2006/relationships/customXml" Target="../ink/ink2697.xml"/><Relationship Id="rId142" Type="http://schemas.openxmlformats.org/officeDocument/2006/relationships/image" Target="../media/image2545.png"/><Relationship Id="rId141" Type="http://schemas.openxmlformats.org/officeDocument/2006/relationships/customXml" Target="../ink/ink2696.xml"/><Relationship Id="rId140" Type="http://schemas.openxmlformats.org/officeDocument/2006/relationships/image" Target="../media/image2544.png"/><Relationship Id="rId14" Type="http://schemas.openxmlformats.org/officeDocument/2006/relationships/image" Target="../media/image2481.png"/><Relationship Id="rId139" Type="http://schemas.openxmlformats.org/officeDocument/2006/relationships/customXml" Target="../ink/ink2695.xml"/><Relationship Id="rId138" Type="http://schemas.openxmlformats.org/officeDocument/2006/relationships/image" Target="../media/image2543.png"/><Relationship Id="rId137" Type="http://schemas.openxmlformats.org/officeDocument/2006/relationships/customXml" Target="../ink/ink2694.xml"/><Relationship Id="rId136" Type="http://schemas.openxmlformats.org/officeDocument/2006/relationships/image" Target="../media/image2542.png"/><Relationship Id="rId135" Type="http://schemas.openxmlformats.org/officeDocument/2006/relationships/customXml" Target="../ink/ink2693.xml"/><Relationship Id="rId134" Type="http://schemas.openxmlformats.org/officeDocument/2006/relationships/image" Target="../media/image2541.png"/><Relationship Id="rId133" Type="http://schemas.openxmlformats.org/officeDocument/2006/relationships/customXml" Target="../ink/ink2692.xml"/><Relationship Id="rId132" Type="http://schemas.openxmlformats.org/officeDocument/2006/relationships/image" Target="../media/image2540.png"/><Relationship Id="rId131" Type="http://schemas.openxmlformats.org/officeDocument/2006/relationships/customXml" Target="../ink/ink2691.xml"/><Relationship Id="rId130" Type="http://schemas.openxmlformats.org/officeDocument/2006/relationships/image" Target="../media/image2539.png"/><Relationship Id="rId13" Type="http://schemas.openxmlformats.org/officeDocument/2006/relationships/customXml" Target="../ink/ink2632.xml"/><Relationship Id="rId129" Type="http://schemas.openxmlformats.org/officeDocument/2006/relationships/customXml" Target="../ink/ink2690.xml"/><Relationship Id="rId128" Type="http://schemas.openxmlformats.org/officeDocument/2006/relationships/image" Target="../media/image2538.png"/><Relationship Id="rId127" Type="http://schemas.openxmlformats.org/officeDocument/2006/relationships/customXml" Target="../ink/ink2689.xml"/><Relationship Id="rId126" Type="http://schemas.openxmlformats.org/officeDocument/2006/relationships/image" Target="../media/image2537.png"/><Relationship Id="rId125" Type="http://schemas.openxmlformats.org/officeDocument/2006/relationships/customXml" Target="../ink/ink2688.xml"/><Relationship Id="rId124" Type="http://schemas.openxmlformats.org/officeDocument/2006/relationships/image" Target="../media/image2536.png"/><Relationship Id="rId123" Type="http://schemas.openxmlformats.org/officeDocument/2006/relationships/customXml" Target="../ink/ink2687.xml"/><Relationship Id="rId122" Type="http://schemas.openxmlformats.org/officeDocument/2006/relationships/image" Target="../media/image2535.png"/><Relationship Id="rId121" Type="http://schemas.openxmlformats.org/officeDocument/2006/relationships/customXml" Target="../ink/ink2686.xml"/><Relationship Id="rId120" Type="http://schemas.openxmlformats.org/officeDocument/2006/relationships/image" Target="../media/image2534.png"/><Relationship Id="rId12" Type="http://schemas.openxmlformats.org/officeDocument/2006/relationships/image" Target="../media/image2480.png"/><Relationship Id="rId119" Type="http://schemas.openxmlformats.org/officeDocument/2006/relationships/customXml" Target="../ink/ink2685.xml"/><Relationship Id="rId118" Type="http://schemas.openxmlformats.org/officeDocument/2006/relationships/image" Target="../media/image2533.png"/><Relationship Id="rId117" Type="http://schemas.openxmlformats.org/officeDocument/2006/relationships/customXml" Target="../ink/ink2684.xml"/><Relationship Id="rId116" Type="http://schemas.openxmlformats.org/officeDocument/2006/relationships/image" Target="../media/image2532.png"/><Relationship Id="rId115" Type="http://schemas.openxmlformats.org/officeDocument/2006/relationships/customXml" Target="../ink/ink2683.xml"/><Relationship Id="rId114" Type="http://schemas.openxmlformats.org/officeDocument/2006/relationships/image" Target="../media/image2531.png"/><Relationship Id="rId113" Type="http://schemas.openxmlformats.org/officeDocument/2006/relationships/customXml" Target="../ink/ink2682.xml"/><Relationship Id="rId112" Type="http://schemas.openxmlformats.org/officeDocument/2006/relationships/image" Target="../media/image2530.png"/><Relationship Id="rId111" Type="http://schemas.openxmlformats.org/officeDocument/2006/relationships/customXml" Target="../ink/ink2681.xml"/><Relationship Id="rId110" Type="http://schemas.openxmlformats.org/officeDocument/2006/relationships/image" Target="../media/image2529.png"/><Relationship Id="rId11" Type="http://schemas.openxmlformats.org/officeDocument/2006/relationships/customXml" Target="../ink/ink2631.xml"/><Relationship Id="rId109" Type="http://schemas.openxmlformats.org/officeDocument/2006/relationships/customXml" Target="../ink/ink2680.xml"/><Relationship Id="rId108" Type="http://schemas.openxmlformats.org/officeDocument/2006/relationships/image" Target="../media/image2528.png"/><Relationship Id="rId107" Type="http://schemas.openxmlformats.org/officeDocument/2006/relationships/customXml" Target="../ink/ink2679.xml"/><Relationship Id="rId106" Type="http://schemas.openxmlformats.org/officeDocument/2006/relationships/image" Target="../media/image2527.png"/><Relationship Id="rId105" Type="http://schemas.openxmlformats.org/officeDocument/2006/relationships/customXml" Target="../ink/ink2678.xml"/><Relationship Id="rId104" Type="http://schemas.openxmlformats.org/officeDocument/2006/relationships/image" Target="../media/image2526.png"/><Relationship Id="rId103" Type="http://schemas.openxmlformats.org/officeDocument/2006/relationships/customXml" Target="../ink/ink2677.xml"/><Relationship Id="rId102" Type="http://schemas.openxmlformats.org/officeDocument/2006/relationships/image" Target="../media/image2525.png"/><Relationship Id="rId101" Type="http://schemas.openxmlformats.org/officeDocument/2006/relationships/customXml" Target="../ink/ink2676.xml"/><Relationship Id="rId100" Type="http://schemas.openxmlformats.org/officeDocument/2006/relationships/image" Target="../media/image2524.png"/><Relationship Id="rId10" Type="http://schemas.openxmlformats.org/officeDocument/2006/relationships/image" Target="../media/image2479.png"/><Relationship Id="rId1" Type="http://schemas.openxmlformats.org/officeDocument/2006/relationships/image" Target="../media/image2474.png"/></Relationships>
</file>

<file path=ppt/slides/_rels/slide34.xml.rels><?xml version="1.0" encoding="UTF-8" standalone="yes"?>
<Relationships xmlns="http://schemas.openxmlformats.org/package/2006/relationships"><Relationship Id="rId9" Type="http://schemas.openxmlformats.org/officeDocument/2006/relationships/image" Target="../media/image2583.png"/><Relationship Id="rId8" Type="http://schemas.openxmlformats.org/officeDocument/2006/relationships/customXml" Target="../ink/ink2734.xml"/><Relationship Id="rId7" Type="http://schemas.openxmlformats.org/officeDocument/2006/relationships/image" Target="../media/image2582.png"/><Relationship Id="rId64" Type="http://schemas.openxmlformats.org/officeDocument/2006/relationships/slideLayout" Target="../slideLayouts/slideLayout2.xml"/><Relationship Id="rId63" Type="http://schemas.openxmlformats.org/officeDocument/2006/relationships/image" Target="../media/image2610.png"/><Relationship Id="rId62" Type="http://schemas.openxmlformats.org/officeDocument/2006/relationships/customXml" Target="../ink/ink2761.xml"/><Relationship Id="rId61" Type="http://schemas.openxmlformats.org/officeDocument/2006/relationships/image" Target="../media/image2609.png"/><Relationship Id="rId60" Type="http://schemas.openxmlformats.org/officeDocument/2006/relationships/customXml" Target="../ink/ink2760.xml"/><Relationship Id="rId6" Type="http://schemas.openxmlformats.org/officeDocument/2006/relationships/customXml" Target="../ink/ink2733.xml"/><Relationship Id="rId59" Type="http://schemas.openxmlformats.org/officeDocument/2006/relationships/image" Target="../media/image2608.png"/><Relationship Id="rId58" Type="http://schemas.openxmlformats.org/officeDocument/2006/relationships/customXml" Target="../ink/ink2759.xml"/><Relationship Id="rId57" Type="http://schemas.openxmlformats.org/officeDocument/2006/relationships/image" Target="../media/image2607.png"/><Relationship Id="rId56" Type="http://schemas.openxmlformats.org/officeDocument/2006/relationships/customXml" Target="../ink/ink2758.xml"/><Relationship Id="rId55" Type="http://schemas.openxmlformats.org/officeDocument/2006/relationships/image" Target="../media/image2606.png"/><Relationship Id="rId54" Type="http://schemas.openxmlformats.org/officeDocument/2006/relationships/customXml" Target="../ink/ink2757.xml"/><Relationship Id="rId53" Type="http://schemas.openxmlformats.org/officeDocument/2006/relationships/image" Target="../media/image2605.png"/><Relationship Id="rId52" Type="http://schemas.openxmlformats.org/officeDocument/2006/relationships/customXml" Target="../ink/ink2756.xml"/><Relationship Id="rId51" Type="http://schemas.openxmlformats.org/officeDocument/2006/relationships/image" Target="../media/image2604.png"/><Relationship Id="rId50" Type="http://schemas.openxmlformats.org/officeDocument/2006/relationships/customXml" Target="../ink/ink2755.xml"/><Relationship Id="rId5" Type="http://schemas.openxmlformats.org/officeDocument/2006/relationships/image" Target="../media/image2581.png"/><Relationship Id="rId49" Type="http://schemas.openxmlformats.org/officeDocument/2006/relationships/image" Target="../media/image2603.png"/><Relationship Id="rId48" Type="http://schemas.openxmlformats.org/officeDocument/2006/relationships/customXml" Target="../ink/ink2754.xml"/><Relationship Id="rId47" Type="http://schemas.openxmlformats.org/officeDocument/2006/relationships/image" Target="../media/image2602.png"/><Relationship Id="rId46" Type="http://schemas.openxmlformats.org/officeDocument/2006/relationships/customXml" Target="../ink/ink2753.xml"/><Relationship Id="rId45" Type="http://schemas.openxmlformats.org/officeDocument/2006/relationships/image" Target="../media/image2601.png"/><Relationship Id="rId44" Type="http://schemas.openxmlformats.org/officeDocument/2006/relationships/customXml" Target="../ink/ink2752.xml"/><Relationship Id="rId43" Type="http://schemas.openxmlformats.org/officeDocument/2006/relationships/image" Target="../media/image2600.png"/><Relationship Id="rId42" Type="http://schemas.openxmlformats.org/officeDocument/2006/relationships/customXml" Target="../ink/ink2751.xml"/><Relationship Id="rId41" Type="http://schemas.openxmlformats.org/officeDocument/2006/relationships/image" Target="../media/image2599.png"/><Relationship Id="rId40" Type="http://schemas.openxmlformats.org/officeDocument/2006/relationships/customXml" Target="../ink/ink2750.xml"/><Relationship Id="rId4" Type="http://schemas.openxmlformats.org/officeDocument/2006/relationships/customXml" Target="../ink/ink2732.xml"/><Relationship Id="rId39" Type="http://schemas.openxmlformats.org/officeDocument/2006/relationships/image" Target="../media/image2598.png"/><Relationship Id="rId38" Type="http://schemas.openxmlformats.org/officeDocument/2006/relationships/customXml" Target="../ink/ink2749.xml"/><Relationship Id="rId37" Type="http://schemas.openxmlformats.org/officeDocument/2006/relationships/image" Target="../media/image2597.png"/><Relationship Id="rId36" Type="http://schemas.openxmlformats.org/officeDocument/2006/relationships/customXml" Target="../ink/ink2748.xml"/><Relationship Id="rId35" Type="http://schemas.openxmlformats.org/officeDocument/2006/relationships/image" Target="../media/image2596.png"/><Relationship Id="rId34" Type="http://schemas.openxmlformats.org/officeDocument/2006/relationships/customXml" Target="../ink/ink2747.xml"/><Relationship Id="rId33" Type="http://schemas.openxmlformats.org/officeDocument/2006/relationships/image" Target="../media/image2595.png"/><Relationship Id="rId32" Type="http://schemas.openxmlformats.org/officeDocument/2006/relationships/customXml" Target="../ink/ink2746.xml"/><Relationship Id="rId31" Type="http://schemas.openxmlformats.org/officeDocument/2006/relationships/image" Target="../media/image2594.png"/><Relationship Id="rId30" Type="http://schemas.openxmlformats.org/officeDocument/2006/relationships/customXml" Target="../ink/ink2745.xml"/><Relationship Id="rId3" Type="http://schemas.openxmlformats.org/officeDocument/2006/relationships/image" Target="../media/image2580.png"/><Relationship Id="rId29" Type="http://schemas.openxmlformats.org/officeDocument/2006/relationships/image" Target="../media/image2593.png"/><Relationship Id="rId28" Type="http://schemas.openxmlformats.org/officeDocument/2006/relationships/customXml" Target="../ink/ink2744.xml"/><Relationship Id="rId27" Type="http://schemas.openxmlformats.org/officeDocument/2006/relationships/image" Target="../media/image2592.png"/><Relationship Id="rId26" Type="http://schemas.openxmlformats.org/officeDocument/2006/relationships/customXml" Target="../ink/ink2743.xml"/><Relationship Id="rId25" Type="http://schemas.openxmlformats.org/officeDocument/2006/relationships/image" Target="../media/image2591.png"/><Relationship Id="rId24" Type="http://schemas.openxmlformats.org/officeDocument/2006/relationships/customXml" Target="../ink/ink2742.xml"/><Relationship Id="rId23" Type="http://schemas.openxmlformats.org/officeDocument/2006/relationships/image" Target="../media/image2590.png"/><Relationship Id="rId22" Type="http://schemas.openxmlformats.org/officeDocument/2006/relationships/customXml" Target="../ink/ink2741.xml"/><Relationship Id="rId21" Type="http://schemas.openxmlformats.org/officeDocument/2006/relationships/image" Target="../media/image2589.png"/><Relationship Id="rId20" Type="http://schemas.openxmlformats.org/officeDocument/2006/relationships/customXml" Target="../ink/ink2740.xml"/><Relationship Id="rId2" Type="http://schemas.openxmlformats.org/officeDocument/2006/relationships/customXml" Target="../ink/ink2731.xml"/><Relationship Id="rId19" Type="http://schemas.openxmlformats.org/officeDocument/2006/relationships/image" Target="../media/image2588.png"/><Relationship Id="rId18" Type="http://schemas.openxmlformats.org/officeDocument/2006/relationships/customXml" Target="../ink/ink2739.xml"/><Relationship Id="rId17" Type="http://schemas.openxmlformats.org/officeDocument/2006/relationships/image" Target="../media/image2587.png"/><Relationship Id="rId16" Type="http://schemas.openxmlformats.org/officeDocument/2006/relationships/customXml" Target="../ink/ink2738.xml"/><Relationship Id="rId15" Type="http://schemas.openxmlformats.org/officeDocument/2006/relationships/image" Target="../media/image2586.png"/><Relationship Id="rId14" Type="http://schemas.openxmlformats.org/officeDocument/2006/relationships/customXml" Target="../ink/ink2737.xml"/><Relationship Id="rId13" Type="http://schemas.openxmlformats.org/officeDocument/2006/relationships/image" Target="../media/image2585.png"/><Relationship Id="rId12" Type="http://schemas.openxmlformats.org/officeDocument/2006/relationships/customXml" Target="../ink/ink2736.xml"/><Relationship Id="rId11" Type="http://schemas.openxmlformats.org/officeDocument/2006/relationships/image" Target="../media/image2584.png"/><Relationship Id="rId10" Type="http://schemas.openxmlformats.org/officeDocument/2006/relationships/customXml" Target="../ink/ink2735.xml"/><Relationship Id="rId1" Type="http://schemas.openxmlformats.org/officeDocument/2006/relationships/image" Target="../media/image2579.png"/></Relationships>
</file>

<file path=ppt/slides/_rels/slide35.xml.rels><?xml version="1.0" encoding="UTF-8" standalone="yes"?>
<Relationships xmlns="http://schemas.openxmlformats.org/package/2006/relationships"><Relationship Id="rId9" Type="http://schemas.openxmlformats.org/officeDocument/2006/relationships/customXml" Target="../ink/ink2764.xml"/><Relationship Id="rId83" Type="http://schemas.openxmlformats.org/officeDocument/2006/relationships/slideLayout" Target="../slideLayouts/slideLayout2.xml"/><Relationship Id="rId82" Type="http://schemas.openxmlformats.org/officeDocument/2006/relationships/image" Target="../media/image857.png"/><Relationship Id="rId81" Type="http://schemas.openxmlformats.org/officeDocument/2006/relationships/customXml" Target="../ink/ink2800.xml"/><Relationship Id="rId80" Type="http://schemas.openxmlformats.org/officeDocument/2006/relationships/image" Target="../media/image2651.png"/><Relationship Id="rId8" Type="http://schemas.openxmlformats.org/officeDocument/2006/relationships/image" Target="../media/image2616.png"/><Relationship Id="rId79" Type="http://schemas.openxmlformats.org/officeDocument/2006/relationships/customXml" Target="../ink/ink2799.xml"/><Relationship Id="rId78" Type="http://schemas.openxmlformats.org/officeDocument/2006/relationships/image" Target="../media/image2650.png"/><Relationship Id="rId77" Type="http://schemas.openxmlformats.org/officeDocument/2006/relationships/customXml" Target="../ink/ink2798.xml"/><Relationship Id="rId76" Type="http://schemas.openxmlformats.org/officeDocument/2006/relationships/image" Target="../media/image875.png"/><Relationship Id="rId75" Type="http://schemas.openxmlformats.org/officeDocument/2006/relationships/customXml" Target="../ink/ink2797.xml"/><Relationship Id="rId74" Type="http://schemas.openxmlformats.org/officeDocument/2006/relationships/image" Target="../media/image2649.png"/><Relationship Id="rId73" Type="http://schemas.openxmlformats.org/officeDocument/2006/relationships/customXml" Target="../ink/ink2796.xml"/><Relationship Id="rId72" Type="http://schemas.openxmlformats.org/officeDocument/2006/relationships/image" Target="../media/image2648.png"/><Relationship Id="rId71" Type="http://schemas.openxmlformats.org/officeDocument/2006/relationships/customXml" Target="../ink/ink2795.xml"/><Relationship Id="rId70" Type="http://schemas.openxmlformats.org/officeDocument/2006/relationships/image" Target="../media/image2647.png"/><Relationship Id="rId7" Type="http://schemas.openxmlformats.org/officeDocument/2006/relationships/image" Target="../media/image2615.png"/><Relationship Id="rId69" Type="http://schemas.openxmlformats.org/officeDocument/2006/relationships/customXml" Target="../ink/ink2794.xml"/><Relationship Id="rId68" Type="http://schemas.openxmlformats.org/officeDocument/2006/relationships/image" Target="../media/image2646.png"/><Relationship Id="rId67" Type="http://schemas.openxmlformats.org/officeDocument/2006/relationships/customXml" Target="../ink/ink2793.xml"/><Relationship Id="rId66" Type="http://schemas.openxmlformats.org/officeDocument/2006/relationships/image" Target="../media/image2645.png"/><Relationship Id="rId65" Type="http://schemas.openxmlformats.org/officeDocument/2006/relationships/customXml" Target="../ink/ink2792.xml"/><Relationship Id="rId64" Type="http://schemas.openxmlformats.org/officeDocument/2006/relationships/image" Target="../media/image2644.png"/><Relationship Id="rId63" Type="http://schemas.openxmlformats.org/officeDocument/2006/relationships/customXml" Target="../ink/ink2791.xml"/><Relationship Id="rId62" Type="http://schemas.openxmlformats.org/officeDocument/2006/relationships/image" Target="../media/image2643.png"/><Relationship Id="rId61" Type="http://schemas.openxmlformats.org/officeDocument/2006/relationships/customXml" Target="../ink/ink2790.xml"/><Relationship Id="rId60" Type="http://schemas.openxmlformats.org/officeDocument/2006/relationships/image" Target="../media/image2642.png"/><Relationship Id="rId6" Type="http://schemas.openxmlformats.org/officeDocument/2006/relationships/customXml" Target="../ink/ink2763.xml"/><Relationship Id="rId59" Type="http://schemas.openxmlformats.org/officeDocument/2006/relationships/customXml" Target="../ink/ink2789.xml"/><Relationship Id="rId58" Type="http://schemas.openxmlformats.org/officeDocument/2006/relationships/image" Target="../media/image2641.png"/><Relationship Id="rId57" Type="http://schemas.openxmlformats.org/officeDocument/2006/relationships/customXml" Target="../ink/ink2788.xml"/><Relationship Id="rId56" Type="http://schemas.openxmlformats.org/officeDocument/2006/relationships/image" Target="../media/image2640.png"/><Relationship Id="rId55" Type="http://schemas.openxmlformats.org/officeDocument/2006/relationships/customXml" Target="../ink/ink2787.xml"/><Relationship Id="rId54" Type="http://schemas.openxmlformats.org/officeDocument/2006/relationships/image" Target="../media/image2639.png"/><Relationship Id="rId53" Type="http://schemas.openxmlformats.org/officeDocument/2006/relationships/customXml" Target="../ink/ink2786.xml"/><Relationship Id="rId52" Type="http://schemas.openxmlformats.org/officeDocument/2006/relationships/image" Target="../media/image2638.png"/><Relationship Id="rId51" Type="http://schemas.openxmlformats.org/officeDocument/2006/relationships/customXml" Target="../ink/ink2785.xml"/><Relationship Id="rId50" Type="http://schemas.openxmlformats.org/officeDocument/2006/relationships/image" Target="../media/image2637.png"/><Relationship Id="rId5" Type="http://schemas.openxmlformats.org/officeDocument/2006/relationships/image" Target="../media/image2614.png"/><Relationship Id="rId49" Type="http://schemas.openxmlformats.org/officeDocument/2006/relationships/customXml" Target="../ink/ink2784.xml"/><Relationship Id="rId48" Type="http://schemas.openxmlformats.org/officeDocument/2006/relationships/image" Target="../media/image2636.png"/><Relationship Id="rId47" Type="http://schemas.openxmlformats.org/officeDocument/2006/relationships/customXml" Target="../ink/ink2783.xml"/><Relationship Id="rId46" Type="http://schemas.openxmlformats.org/officeDocument/2006/relationships/image" Target="../media/image2635.png"/><Relationship Id="rId45" Type="http://schemas.openxmlformats.org/officeDocument/2006/relationships/customXml" Target="../ink/ink2782.xml"/><Relationship Id="rId44" Type="http://schemas.openxmlformats.org/officeDocument/2006/relationships/image" Target="../media/image2634.png"/><Relationship Id="rId43" Type="http://schemas.openxmlformats.org/officeDocument/2006/relationships/customXml" Target="../ink/ink2781.xml"/><Relationship Id="rId42" Type="http://schemas.openxmlformats.org/officeDocument/2006/relationships/image" Target="../media/image2633.png"/><Relationship Id="rId41" Type="http://schemas.openxmlformats.org/officeDocument/2006/relationships/customXml" Target="../ink/ink2780.xml"/><Relationship Id="rId40" Type="http://schemas.openxmlformats.org/officeDocument/2006/relationships/image" Target="../media/image2632.png"/><Relationship Id="rId4" Type="http://schemas.openxmlformats.org/officeDocument/2006/relationships/customXml" Target="../ink/ink2762.xml"/><Relationship Id="rId39" Type="http://schemas.openxmlformats.org/officeDocument/2006/relationships/customXml" Target="../ink/ink2779.xml"/><Relationship Id="rId38" Type="http://schemas.openxmlformats.org/officeDocument/2006/relationships/image" Target="../media/image2631.png"/><Relationship Id="rId37" Type="http://schemas.openxmlformats.org/officeDocument/2006/relationships/customXml" Target="../ink/ink2778.xml"/><Relationship Id="rId36" Type="http://schemas.openxmlformats.org/officeDocument/2006/relationships/image" Target="../media/image2630.png"/><Relationship Id="rId35" Type="http://schemas.openxmlformats.org/officeDocument/2006/relationships/customXml" Target="../ink/ink2777.xml"/><Relationship Id="rId34" Type="http://schemas.openxmlformats.org/officeDocument/2006/relationships/image" Target="../media/image2629.png"/><Relationship Id="rId33" Type="http://schemas.openxmlformats.org/officeDocument/2006/relationships/customXml" Target="../ink/ink2776.xml"/><Relationship Id="rId32" Type="http://schemas.openxmlformats.org/officeDocument/2006/relationships/image" Target="../media/image2628.png"/><Relationship Id="rId31" Type="http://schemas.openxmlformats.org/officeDocument/2006/relationships/customXml" Target="../ink/ink2775.xml"/><Relationship Id="rId30" Type="http://schemas.openxmlformats.org/officeDocument/2006/relationships/image" Target="../media/image2627.png"/><Relationship Id="rId3" Type="http://schemas.openxmlformats.org/officeDocument/2006/relationships/image" Target="../media/image2613.png"/><Relationship Id="rId29" Type="http://schemas.openxmlformats.org/officeDocument/2006/relationships/customXml" Target="../ink/ink2774.xml"/><Relationship Id="rId28" Type="http://schemas.openxmlformats.org/officeDocument/2006/relationships/image" Target="../media/image2626.png"/><Relationship Id="rId27" Type="http://schemas.openxmlformats.org/officeDocument/2006/relationships/customXml" Target="../ink/ink2773.xml"/><Relationship Id="rId26" Type="http://schemas.openxmlformats.org/officeDocument/2006/relationships/image" Target="../media/image2625.png"/><Relationship Id="rId25" Type="http://schemas.openxmlformats.org/officeDocument/2006/relationships/customXml" Target="../ink/ink2772.xml"/><Relationship Id="rId24" Type="http://schemas.openxmlformats.org/officeDocument/2006/relationships/image" Target="../media/image2624.png"/><Relationship Id="rId23" Type="http://schemas.openxmlformats.org/officeDocument/2006/relationships/customXml" Target="../ink/ink2771.xml"/><Relationship Id="rId22" Type="http://schemas.openxmlformats.org/officeDocument/2006/relationships/image" Target="../media/image2623.png"/><Relationship Id="rId21" Type="http://schemas.openxmlformats.org/officeDocument/2006/relationships/customXml" Target="../ink/ink2770.xml"/><Relationship Id="rId20" Type="http://schemas.openxmlformats.org/officeDocument/2006/relationships/image" Target="../media/image2622.png"/><Relationship Id="rId2" Type="http://schemas.openxmlformats.org/officeDocument/2006/relationships/image" Target="../media/image2612.png"/><Relationship Id="rId19" Type="http://schemas.openxmlformats.org/officeDocument/2006/relationships/customXml" Target="../ink/ink2769.xml"/><Relationship Id="rId18" Type="http://schemas.openxmlformats.org/officeDocument/2006/relationships/image" Target="../media/image2621.png"/><Relationship Id="rId17" Type="http://schemas.openxmlformats.org/officeDocument/2006/relationships/customXml" Target="../ink/ink2768.xml"/><Relationship Id="rId16" Type="http://schemas.openxmlformats.org/officeDocument/2006/relationships/image" Target="../media/image2620.png"/><Relationship Id="rId15" Type="http://schemas.openxmlformats.org/officeDocument/2006/relationships/customXml" Target="../ink/ink2767.xml"/><Relationship Id="rId14" Type="http://schemas.openxmlformats.org/officeDocument/2006/relationships/image" Target="../media/image2619.png"/><Relationship Id="rId13" Type="http://schemas.openxmlformats.org/officeDocument/2006/relationships/customXml" Target="../ink/ink2766.xml"/><Relationship Id="rId12" Type="http://schemas.openxmlformats.org/officeDocument/2006/relationships/image" Target="../media/image2618.png"/><Relationship Id="rId11" Type="http://schemas.openxmlformats.org/officeDocument/2006/relationships/customXml" Target="../ink/ink2765.xml"/><Relationship Id="rId10" Type="http://schemas.openxmlformats.org/officeDocument/2006/relationships/image" Target="../media/image2617.png"/><Relationship Id="rId1" Type="http://schemas.openxmlformats.org/officeDocument/2006/relationships/image" Target="../media/image2611.png"/></Relationships>
</file>

<file path=ppt/slides/_rels/slide36.xml.rels><?xml version="1.0" encoding="UTF-8" standalone="yes"?>
<Relationships xmlns="http://schemas.openxmlformats.org/package/2006/relationships"><Relationship Id="rId99" Type="http://schemas.openxmlformats.org/officeDocument/2006/relationships/customXml" Target="../ink/ink2849.xml"/><Relationship Id="rId98" Type="http://schemas.openxmlformats.org/officeDocument/2006/relationships/image" Target="../media/image2701.png"/><Relationship Id="rId97" Type="http://schemas.openxmlformats.org/officeDocument/2006/relationships/customXml" Target="../ink/ink2848.xml"/><Relationship Id="rId96" Type="http://schemas.openxmlformats.org/officeDocument/2006/relationships/image" Target="../media/image2700.png"/><Relationship Id="rId95" Type="http://schemas.openxmlformats.org/officeDocument/2006/relationships/customXml" Target="../ink/ink2847.xml"/><Relationship Id="rId94" Type="http://schemas.openxmlformats.org/officeDocument/2006/relationships/image" Target="../media/image2699.png"/><Relationship Id="rId93" Type="http://schemas.openxmlformats.org/officeDocument/2006/relationships/customXml" Target="../ink/ink2846.xml"/><Relationship Id="rId92" Type="http://schemas.openxmlformats.org/officeDocument/2006/relationships/image" Target="../media/image2698.png"/><Relationship Id="rId91" Type="http://schemas.openxmlformats.org/officeDocument/2006/relationships/customXml" Target="../ink/ink2845.xml"/><Relationship Id="rId90" Type="http://schemas.openxmlformats.org/officeDocument/2006/relationships/image" Target="../media/image2697.png"/><Relationship Id="rId9" Type="http://schemas.openxmlformats.org/officeDocument/2006/relationships/customXml" Target="../ink/ink2804.xml"/><Relationship Id="rId89" Type="http://schemas.openxmlformats.org/officeDocument/2006/relationships/customXml" Target="../ink/ink2844.xml"/><Relationship Id="rId88" Type="http://schemas.openxmlformats.org/officeDocument/2006/relationships/image" Target="../media/image2696.png"/><Relationship Id="rId87" Type="http://schemas.openxmlformats.org/officeDocument/2006/relationships/customXml" Target="../ink/ink2843.xml"/><Relationship Id="rId86" Type="http://schemas.openxmlformats.org/officeDocument/2006/relationships/image" Target="../media/image2695.png"/><Relationship Id="rId85" Type="http://schemas.openxmlformats.org/officeDocument/2006/relationships/customXml" Target="../ink/ink2842.xml"/><Relationship Id="rId84" Type="http://schemas.openxmlformats.org/officeDocument/2006/relationships/image" Target="../media/image2694.png"/><Relationship Id="rId83" Type="http://schemas.openxmlformats.org/officeDocument/2006/relationships/customXml" Target="../ink/ink2841.xml"/><Relationship Id="rId82" Type="http://schemas.openxmlformats.org/officeDocument/2006/relationships/image" Target="../media/image2693.png"/><Relationship Id="rId81" Type="http://schemas.openxmlformats.org/officeDocument/2006/relationships/customXml" Target="../ink/ink2840.xml"/><Relationship Id="rId80" Type="http://schemas.openxmlformats.org/officeDocument/2006/relationships/image" Target="../media/image2692.png"/><Relationship Id="rId8" Type="http://schemas.openxmlformats.org/officeDocument/2006/relationships/image" Target="../media/image2656.png"/><Relationship Id="rId79" Type="http://schemas.openxmlformats.org/officeDocument/2006/relationships/customXml" Target="../ink/ink2839.xml"/><Relationship Id="rId78" Type="http://schemas.openxmlformats.org/officeDocument/2006/relationships/image" Target="../media/image2691.png"/><Relationship Id="rId77" Type="http://schemas.openxmlformats.org/officeDocument/2006/relationships/customXml" Target="../ink/ink2838.xml"/><Relationship Id="rId76" Type="http://schemas.openxmlformats.org/officeDocument/2006/relationships/image" Target="../media/image2690.png"/><Relationship Id="rId75" Type="http://schemas.openxmlformats.org/officeDocument/2006/relationships/customXml" Target="../ink/ink2837.xml"/><Relationship Id="rId74" Type="http://schemas.openxmlformats.org/officeDocument/2006/relationships/image" Target="../media/image2689.png"/><Relationship Id="rId73" Type="http://schemas.openxmlformats.org/officeDocument/2006/relationships/customXml" Target="../ink/ink2836.xml"/><Relationship Id="rId72" Type="http://schemas.openxmlformats.org/officeDocument/2006/relationships/image" Target="../media/image2688.png"/><Relationship Id="rId71" Type="http://schemas.openxmlformats.org/officeDocument/2006/relationships/customXml" Target="../ink/ink2835.xml"/><Relationship Id="rId70" Type="http://schemas.openxmlformats.org/officeDocument/2006/relationships/image" Target="../media/image2687.png"/><Relationship Id="rId7" Type="http://schemas.openxmlformats.org/officeDocument/2006/relationships/customXml" Target="../ink/ink2803.xml"/><Relationship Id="rId69" Type="http://schemas.openxmlformats.org/officeDocument/2006/relationships/customXml" Target="../ink/ink2834.xml"/><Relationship Id="rId68" Type="http://schemas.openxmlformats.org/officeDocument/2006/relationships/image" Target="../media/image2686.png"/><Relationship Id="rId67" Type="http://schemas.openxmlformats.org/officeDocument/2006/relationships/customXml" Target="../ink/ink2833.xml"/><Relationship Id="rId66" Type="http://schemas.openxmlformats.org/officeDocument/2006/relationships/image" Target="../media/image2685.png"/><Relationship Id="rId65" Type="http://schemas.openxmlformats.org/officeDocument/2006/relationships/customXml" Target="../ink/ink2832.xml"/><Relationship Id="rId64" Type="http://schemas.openxmlformats.org/officeDocument/2006/relationships/image" Target="../media/image2684.png"/><Relationship Id="rId63" Type="http://schemas.openxmlformats.org/officeDocument/2006/relationships/customXml" Target="../ink/ink2831.xml"/><Relationship Id="rId62" Type="http://schemas.openxmlformats.org/officeDocument/2006/relationships/image" Target="../media/image2683.png"/><Relationship Id="rId61" Type="http://schemas.openxmlformats.org/officeDocument/2006/relationships/customXml" Target="../ink/ink2830.xml"/><Relationship Id="rId60" Type="http://schemas.openxmlformats.org/officeDocument/2006/relationships/image" Target="../media/image2682.png"/><Relationship Id="rId6" Type="http://schemas.openxmlformats.org/officeDocument/2006/relationships/image" Target="../media/image2655.png"/><Relationship Id="rId59" Type="http://schemas.openxmlformats.org/officeDocument/2006/relationships/customXml" Target="../ink/ink2829.xml"/><Relationship Id="rId58" Type="http://schemas.openxmlformats.org/officeDocument/2006/relationships/image" Target="../media/image2681.png"/><Relationship Id="rId57" Type="http://schemas.openxmlformats.org/officeDocument/2006/relationships/customXml" Target="../ink/ink2828.xml"/><Relationship Id="rId56" Type="http://schemas.openxmlformats.org/officeDocument/2006/relationships/image" Target="../media/image2680.png"/><Relationship Id="rId553" Type="http://schemas.openxmlformats.org/officeDocument/2006/relationships/notesSlide" Target="../notesSlides/notesSlide1.xml"/><Relationship Id="rId552" Type="http://schemas.openxmlformats.org/officeDocument/2006/relationships/slideLayout" Target="../slideLayouts/slideLayout2.xml"/><Relationship Id="rId551" Type="http://schemas.openxmlformats.org/officeDocument/2006/relationships/image" Target="../media/image2924.png"/><Relationship Id="rId550" Type="http://schemas.openxmlformats.org/officeDocument/2006/relationships/customXml" Target="../ink/ink3075.xml"/><Relationship Id="rId55" Type="http://schemas.openxmlformats.org/officeDocument/2006/relationships/customXml" Target="../ink/ink2827.xml"/><Relationship Id="rId549" Type="http://schemas.openxmlformats.org/officeDocument/2006/relationships/image" Target="../media/image2923.png"/><Relationship Id="rId548" Type="http://schemas.openxmlformats.org/officeDocument/2006/relationships/customXml" Target="../ink/ink3074.xml"/><Relationship Id="rId547" Type="http://schemas.openxmlformats.org/officeDocument/2006/relationships/image" Target="../media/image2922.png"/><Relationship Id="rId546" Type="http://schemas.openxmlformats.org/officeDocument/2006/relationships/customXml" Target="../ink/ink3073.xml"/><Relationship Id="rId545" Type="http://schemas.openxmlformats.org/officeDocument/2006/relationships/image" Target="../media/image2921.png"/><Relationship Id="rId544" Type="http://schemas.openxmlformats.org/officeDocument/2006/relationships/customXml" Target="../ink/ink3072.xml"/><Relationship Id="rId543" Type="http://schemas.openxmlformats.org/officeDocument/2006/relationships/image" Target="../media/image2920.png"/><Relationship Id="rId542" Type="http://schemas.openxmlformats.org/officeDocument/2006/relationships/customXml" Target="../ink/ink3071.xml"/><Relationship Id="rId541" Type="http://schemas.openxmlformats.org/officeDocument/2006/relationships/image" Target="../media/image2919.png"/><Relationship Id="rId540" Type="http://schemas.openxmlformats.org/officeDocument/2006/relationships/customXml" Target="../ink/ink3070.xml"/><Relationship Id="rId54" Type="http://schemas.openxmlformats.org/officeDocument/2006/relationships/image" Target="../media/image2679.png"/><Relationship Id="rId539" Type="http://schemas.openxmlformats.org/officeDocument/2006/relationships/image" Target="../media/image2918.png"/><Relationship Id="rId538" Type="http://schemas.openxmlformats.org/officeDocument/2006/relationships/customXml" Target="../ink/ink3069.xml"/><Relationship Id="rId537" Type="http://schemas.openxmlformats.org/officeDocument/2006/relationships/image" Target="../media/image2917.png"/><Relationship Id="rId536" Type="http://schemas.openxmlformats.org/officeDocument/2006/relationships/customXml" Target="../ink/ink3068.xml"/><Relationship Id="rId535" Type="http://schemas.openxmlformats.org/officeDocument/2006/relationships/image" Target="../media/image2916.png"/><Relationship Id="rId534" Type="http://schemas.openxmlformats.org/officeDocument/2006/relationships/customXml" Target="../ink/ink3067.xml"/><Relationship Id="rId533" Type="http://schemas.openxmlformats.org/officeDocument/2006/relationships/image" Target="../media/image2915.png"/><Relationship Id="rId532" Type="http://schemas.openxmlformats.org/officeDocument/2006/relationships/customXml" Target="../ink/ink3066.xml"/><Relationship Id="rId531" Type="http://schemas.openxmlformats.org/officeDocument/2006/relationships/image" Target="../media/image2914.png"/><Relationship Id="rId530" Type="http://schemas.openxmlformats.org/officeDocument/2006/relationships/customXml" Target="../ink/ink3065.xml"/><Relationship Id="rId53" Type="http://schemas.openxmlformats.org/officeDocument/2006/relationships/customXml" Target="../ink/ink2826.xml"/><Relationship Id="rId529" Type="http://schemas.openxmlformats.org/officeDocument/2006/relationships/customXml" Target="../ink/ink3064.xml"/><Relationship Id="rId528" Type="http://schemas.openxmlformats.org/officeDocument/2006/relationships/image" Target="../media/image2913.png"/><Relationship Id="rId527" Type="http://schemas.openxmlformats.org/officeDocument/2006/relationships/customXml" Target="../ink/ink3063.xml"/><Relationship Id="rId526" Type="http://schemas.openxmlformats.org/officeDocument/2006/relationships/image" Target="../media/image2912.png"/><Relationship Id="rId525" Type="http://schemas.openxmlformats.org/officeDocument/2006/relationships/customXml" Target="../ink/ink3062.xml"/><Relationship Id="rId524" Type="http://schemas.openxmlformats.org/officeDocument/2006/relationships/image" Target="../media/image2911.png"/><Relationship Id="rId523" Type="http://schemas.openxmlformats.org/officeDocument/2006/relationships/customXml" Target="../ink/ink3061.xml"/><Relationship Id="rId522" Type="http://schemas.openxmlformats.org/officeDocument/2006/relationships/image" Target="../media/image2910.png"/><Relationship Id="rId521" Type="http://schemas.openxmlformats.org/officeDocument/2006/relationships/customXml" Target="../ink/ink3060.xml"/><Relationship Id="rId520" Type="http://schemas.openxmlformats.org/officeDocument/2006/relationships/image" Target="../media/image2909.png"/><Relationship Id="rId52" Type="http://schemas.openxmlformats.org/officeDocument/2006/relationships/image" Target="../media/image2678.png"/><Relationship Id="rId519" Type="http://schemas.openxmlformats.org/officeDocument/2006/relationships/customXml" Target="../ink/ink3059.xml"/><Relationship Id="rId518" Type="http://schemas.openxmlformats.org/officeDocument/2006/relationships/image" Target="../media/image2908.png"/><Relationship Id="rId517" Type="http://schemas.openxmlformats.org/officeDocument/2006/relationships/customXml" Target="../ink/ink3058.xml"/><Relationship Id="rId516" Type="http://schemas.openxmlformats.org/officeDocument/2006/relationships/image" Target="../media/image2907.png"/><Relationship Id="rId515" Type="http://schemas.openxmlformats.org/officeDocument/2006/relationships/customXml" Target="../ink/ink3057.xml"/><Relationship Id="rId514" Type="http://schemas.openxmlformats.org/officeDocument/2006/relationships/image" Target="../media/image2906.png"/><Relationship Id="rId513" Type="http://schemas.openxmlformats.org/officeDocument/2006/relationships/customXml" Target="../ink/ink3056.xml"/><Relationship Id="rId512" Type="http://schemas.openxmlformats.org/officeDocument/2006/relationships/image" Target="../media/image2905.png"/><Relationship Id="rId511" Type="http://schemas.openxmlformats.org/officeDocument/2006/relationships/customXml" Target="../ink/ink3055.xml"/><Relationship Id="rId510" Type="http://schemas.openxmlformats.org/officeDocument/2006/relationships/image" Target="../media/image2371.png"/><Relationship Id="rId51" Type="http://schemas.openxmlformats.org/officeDocument/2006/relationships/customXml" Target="../ink/ink2825.xml"/><Relationship Id="rId509" Type="http://schemas.openxmlformats.org/officeDocument/2006/relationships/customXml" Target="../ink/ink3054.xml"/><Relationship Id="rId508" Type="http://schemas.openxmlformats.org/officeDocument/2006/relationships/image" Target="../media/image2904.png"/><Relationship Id="rId507" Type="http://schemas.openxmlformats.org/officeDocument/2006/relationships/customXml" Target="../ink/ink3053.xml"/><Relationship Id="rId506" Type="http://schemas.openxmlformats.org/officeDocument/2006/relationships/image" Target="../media/image2903.png"/><Relationship Id="rId505" Type="http://schemas.openxmlformats.org/officeDocument/2006/relationships/customXml" Target="../ink/ink3052.xml"/><Relationship Id="rId504" Type="http://schemas.openxmlformats.org/officeDocument/2006/relationships/image" Target="../media/image2902.png"/><Relationship Id="rId503" Type="http://schemas.openxmlformats.org/officeDocument/2006/relationships/customXml" Target="../ink/ink3051.xml"/><Relationship Id="rId502" Type="http://schemas.openxmlformats.org/officeDocument/2006/relationships/image" Target="../media/image2901.png"/><Relationship Id="rId501" Type="http://schemas.openxmlformats.org/officeDocument/2006/relationships/customXml" Target="../ink/ink3050.xml"/><Relationship Id="rId500" Type="http://schemas.openxmlformats.org/officeDocument/2006/relationships/image" Target="../media/image2900.png"/><Relationship Id="rId50" Type="http://schemas.openxmlformats.org/officeDocument/2006/relationships/image" Target="../media/image2677.png"/><Relationship Id="rId5" Type="http://schemas.openxmlformats.org/officeDocument/2006/relationships/customXml" Target="../ink/ink2802.xml"/><Relationship Id="rId499" Type="http://schemas.openxmlformats.org/officeDocument/2006/relationships/customXml" Target="../ink/ink3049.xml"/><Relationship Id="rId498" Type="http://schemas.openxmlformats.org/officeDocument/2006/relationships/image" Target="../media/image2899.png"/><Relationship Id="rId497" Type="http://schemas.openxmlformats.org/officeDocument/2006/relationships/customXml" Target="../ink/ink3048.xml"/><Relationship Id="rId496" Type="http://schemas.openxmlformats.org/officeDocument/2006/relationships/image" Target="../media/image2898.png"/><Relationship Id="rId495" Type="http://schemas.openxmlformats.org/officeDocument/2006/relationships/customXml" Target="../ink/ink3047.xml"/><Relationship Id="rId494" Type="http://schemas.openxmlformats.org/officeDocument/2006/relationships/image" Target="../media/image2897.png"/><Relationship Id="rId493" Type="http://schemas.openxmlformats.org/officeDocument/2006/relationships/customXml" Target="../ink/ink3046.xml"/><Relationship Id="rId492" Type="http://schemas.openxmlformats.org/officeDocument/2006/relationships/image" Target="../media/image2896.png"/><Relationship Id="rId491" Type="http://schemas.openxmlformats.org/officeDocument/2006/relationships/customXml" Target="../ink/ink3045.xml"/><Relationship Id="rId490" Type="http://schemas.openxmlformats.org/officeDocument/2006/relationships/image" Target="../media/image2895.png"/><Relationship Id="rId49" Type="http://schemas.openxmlformats.org/officeDocument/2006/relationships/customXml" Target="../ink/ink2824.xml"/><Relationship Id="rId489" Type="http://schemas.openxmlformats.org/officeDocument/2006/relationships/customXml" Target="../ink/ink3044.xml"/><Relationship Id="rId488" Type="http://schemas.openxmlformats.org/officeDocument/2006/relationships/image" Target="../media/image2894.png"/><Relationship Id="rId487" Type="http://schemas.openxmlformats.org/officeDocument/2006/relationships/customXml" Target="../ink/ink3043.xml"/><Relationship Id="rId486" Type="http://schemas.openxmlformats.org/officeDocument/2006/relationships/image" Target="../media/image2893.png"/><Relationship Id="rId485" Type="http://schemas.openxmlformats.org/officeDocument/2006/relationships/customXml" Target="../ink/ink3042.xml"/><Relationship Id="rId484" Type="http://schemas.openxmlformats.org/officeDocument/2006/relationships/image" Target="../media/image2892.png"/><Relationship Id="rId483" Type="http://schemas.openxmlformats.org/officeDocument/2006/relationships/customXml" Target="../ink/ink3041.xml"/><Relationship Id="rId482" Type="http://schemas.openxmlformats.org/officeDocument/2006/relationships/image" Target="../media/image2891.png"/><Relationship Id="rId481" Type="http://schemas.openxmlformats.org/officeDocument/2006/relationships/customXml" Target="../ink/ink3040.xml"/><Relationship Id="rId480" Type="http://schemas.openxmlformats.org/officeDocument/2006/relationships/image" Target="../media/image2890.png"/><Relationship Id="rId48" Type="http://schemas.openxmlformats.org/officeDocument/2006/relationships/image" Target="../media/image2676.png"/><Relationship Id="rId479" Type="http://schemas.openxmlformats.org/officeDocument/2006/relationships/customXml" Target="../ink/ink3039.xml"/><Relationship Id="rId478" Type="http://schemas.openxmlformats.org/officeDocument/2006/relationships/image" Target="../media/image2889.png"/><Relationship Id="rId477" Type="http://schemas.openxmlformats.org/officeDocument/2006/relationships/customXml" Target="../ink/ink3038.xml"/><Relationship Id="rId476" Type="http://schemas.openxmlformats.org/officeDocument/2006/relationships/image" Target="../media/image2888.png"/><Relationship Id="rId475" Type="http://schemas.openxmlformats.org/officeDocument/2006/relationships/customXml" Target="../ink/ink3037.xml"/><Relationship Id="rId474" Type="http://schemas.openxmlformats.org/officeDocument/2006/relationships/image" Target="../media/image2887.png"/><Relationship Id="rId473" Type="http://schemas.openxmlformats.org/officeDocument/2006/relationships/customXml" Target="../ink/ink3036.xml"/><Relationship Id="rId472" Type="http://schemas.openxmlformats.org/officeDocument/2006/relationships/image" Target="../media/image2886.png"/><Relationship Id="rId471" Type="http://schemas.openxmlformats.org/officeDocument/2006/relationships/customXml" Target="../ink/ink3035.xml"/><Relationship Id="rId470" Type="http://schemas.openxmlformats.org/officeDocument/2006/relationships/image" Target="../media/image2885.png"/><Relationship Id="rId47" Type="http://schemas.openxmlformats.org/officeDocument/2006/relationships/customXml" Target="../ink/ink2823.xml"/><Relationship Id="rId469" Type="http://schemas.openxmlformats.org/officeDocument/2006/relationships/customXml" Target="../ink/ink3034.xml"/><Relationship Id="rId468" Type="http://schemas.openxmlformats.org/officeDocument/2006/relationships/image" Target="../media/image2884.png"/><Relationship Id="rId467" Type="http://schemas.openxmlformats.org/officeDocument/2006/relationships/customXml" Target="../ink/ink3033.xml"/><Relationship Id="rId466" Type="http://schemas.openxmlformats.org/officeDocument/2006/relationships/image" Target="../media/image2883.png"/><Relationship Id="rId465" Type="http://schemas.openxmlformats.org/officeDocument/2006/relationships/customXml" Target="../ink/ink3032.xml"/><Relationship Id="rId464" Type="http://schemas.openxmlformats.org/officeDocument/2006/relationships/image" Target="../media/image2882.png"/><Relationship Id="rId463" Type="http://schemas.openxmlformats.org/officeDocument/2006/relationships/customXml" Target="../ink/ink3031.xml"/><Relationship Id="rId462" Type="http://schemas.openxmlformats.org/officeDocument/2006/relationships/image" Target="../media/image2881.png"/><Relationship Id="rId461" Type="http://schemas.openxmlformats.org/officeDocument/2006/relationships/customXml" Target="../ink/ink3030.xml"/><Relationship Id="rId460" Type="http://schemas.openxmlformats.org/officeDocument/2006/relationships/image" Target="../media/image2880.png"/><Relationship Id="rId46" Type="http://schemas.openxmlformats.org/officeDocument/2006/relationships/image" Target="../media/image2675.png"/><Relationship Id="rId459" Type="http://schemas.openxmlformats.org/officeDocument/2006/relationships/customXml" Target="../ink/ink3029.xml"/><Relationship Id="rId458" Type="http://schemas.openxmlformats.org/officeDocument/2006/relationships/image" Target="../media/image2879.png"/><Relationship Id="rId457" Type="http://schemas.openxmlformats.org/officeDocument/2006/relationships/customXml" Target="../ink/ink3028.xml"/><Relationship Id="rId456" Type="http://schemas.openxmlformats.org/officeDocument/2006/relationships/image" Target="../media/image2878.png"/><Relationship Id="rId455" Type="http://schemas.openxmlformats.org/officeDocument/2006/relationships/customXml" Target="../ink/ink3027.xml"/><Relationship Id="rId454" Type="http://schemas.openxmlformats.org/officeDocument/2006/relationships/image" Target="../media/image2877.png"/><Relationship Id="rId453" Type="http://schemas.openxmlformats.org/officeDocument/2006/relationships/customXml" Target="../ink/ink3026.xml"/><Relationship Id="rId452" Type="http://schemas.openxmlformats.org/officeDocument/2006/relationships/image" Target="../media/image2876.png"/><Relationship Id="rId451" Type="http://schemas.openxmlformats.org/officeDocument/2006/relationships/customXml" Target="../ink/ink3025.xml"/><Relationship Id="rId450" Type="http://schemas.openxmlformats.org/officeDocument/2006/relationships/image" Target="../media/image2875.png"/><Relationship Id="rId45" Type="http://schemas.openxmlformats.org/officeDocument/2006/relationships/customXml" Target="../ink/ink2822.xml"/><Relationship Id="rId449" Type="http://schemas.openxmlformats.org/officeDocument/2006/relationships/customXml" Target="../ink/ink3024.xml"/><Relationship Id="rId448" Type="http://schemas.openxmlformats.org/officeDocument/2006/relationships/image" Target="../media/image2874.png"/><Relationship Id="rId447" Type="http://schemas.openxmlformats.org/officeDocument/2006/relationships/customXml" Target="../ink/ink3023.xml"/><Relationship Id="rId446" Type="http://schemas.openxmlformats.org/officeDocument/2006/relationships/image" Target="../media/image2873.png"/><Relationship Id="rId445" Type="http://schemas.openxmlformats.org/officeDocument/2006/relationships/customXml" Target="../ink/ink3022.xml"/><Relationship Id="rId444" Type="http://schemas.openxmlformats.org/officeDocument/2006/relationships/image" Target="../media/image2872.png"/><Relationship Id="rId443" Type="http://schemas.openxmlformats.org/officeDocument/2006/relationships/customXml" Target="../ink/ink3021.xml"/><Relationship Id="rId442" Type="http://schemas.openxmlformats.org/officeDocument/2006/relationships/image" Target="../media/image2871.png"/><Relationship Id="rId441" Type="http://schemas.openxmlformats.org/officeDocument/2006/relationships/customXml" Target="../ink/ink3020.xml"/><Relationship Id="rId440" Type="http://schemas.openxmlformats.org/officeDocument/2006/relationships/image" Target="../media/image2870.png"/><Relationship Id="rId44" Type="http://schemas.openxmlformats.org/officeDocument/2006/relationships/image" Target="../media/image2674.png"/><Relationship Id="rId439" Type="http://schemas.openxmlformats.org/officeDocument/2006/relationships/customXml" Target="../ink/ink3019.xml"/><Relationship Id="rId438" Type="http://schemas.openxmlformats.org/officeDocument/2006/relationships/image" Target="../media/image2869.png"/><Relationship Id="rId437" Type="http://schemas.openxmlformats.org/officeDocument/2006/relationships/customXml" Target="../ink/ink3018.xml"/><Relationship Id="rId436" Type="http://schemas.openxmlformats.org/officeDocument/2006/relationships/image" Target="../media/image2868.png"/><Relationship Id="rId435" Type="http://schemas.openxmlformats.org/officeDocument/2006/relationships/customXml" Target="../ink/ink3017.xml"/><Relationship Id="rId434" Type="http://schemas.openxmlformats.org/officeDocument/2006/relationships/image" Target="../media/image2867.png"/><Relationship Id="rId433" Type="http://schemas.openxmlformats.org/officeDocument/2006/relationships/customXml" Target="../ink/ink3016.xml"/><Relationship Id="rId432" Type="http://schemas.openxmlformats.org/officeDocument/2006/relationships/image" Target="../media/image2866.png"/><Relationship Id="rId431" Type="http://schemas.openxmlformats.org/officeDocument/2006/relationships/customXml" Target="../ink/ink3015.xml"/><Relationship Id="rId430" Type="http://schemas.openxmlformats.org/officeDocument/2006/relationships/image" Target="../media/image2865.png"/><Relationship Id="rId43" Type="http://schemas.openxmlformats.org/officeDocument/2006/relationships/customXml" Target="../ink/ink2821.xml"/><Relationship Id="rId429" Type="http://schemas.openxmlformats.org/officeDocument/2006/relationships/customXml" Target="../ink/ink3014.xml"/><Relationship Id="rId428" Type="http://schemas.openxmlformats.org/officeDocument/2006/relationships/image" Target="../media/image2864.png"/><Relationship Id="rId427" Type="http://schemas.openxmlformats.org/officeDocument/2006/relationships/customXml" Target="../ink/ink3013.xml"/><Relationship Id="rId426" Type="http://schemas.openxmlformats.org/officeDocument/2006/relationships/image" Target="../media/image2863.png"/><Relationship Id="rId425" Type="http://schemas.openxmlformats.org/officeDocument/2006/relationships/customXml" Target="../ink/ink3012.xml"/><Relationship Id="rId424" Type="http://schemas.openxmlformats.org/officeDocument/2006/relationships/image" Target="../media/image2862.png"/><Relationship Id="rId423" Type="http://schemas.openxmlformats.org/officeDocument/2006/relationships/customXml" Target="../ink/ink3011.xml"/><Relationship Id="rId422" Type="http://schemas.openxmlformats.org/officeDocument/2006/relationships/image" Target="../media/image2861.png"/><Relationship Id="rId421" Type="http://schemas.openxmlformats.org/officeDocument/2006/relationships/customXml" Target="../ink/ink3010.xml"/><Relationship Id="rId420" Type="http://schemas.openxmlformats.org/officeDocument/2006/relationships/image" Target="../media/image2860.png"/><Relationship Id="rId42" Type="http://schemas.openxmlformats.org/officeDocument/2006/relationships/image" Target="../media/image2673.png"/><Relationship Id="rId419" Type="http://schemas.openxmlformats.org/officeDocument/2006/relationships/customXml" Target="../ink/ink3009.xml"/><Relationship Id="rId418" Type="http://schemas.openxmlformats.org/officeDocument/2006/relationships/image" Target="../media/image2859.png"/><Relationship Id="rId417" Type="http://schemas.openxmlformats.org/officeDocument/2006/relationships/customXml" Target="../ink/ink3008.xml"/><Relationship Id="rId416" Type="http://schemas.openxmlformats.org/officeDocument/2006/relationships/image" Target="../media/image2858.png"/><Relationship Id="rId415" Type="http://schemas.openxmlformats.org/officeDocument/2006/relationships/customXml" Target="../ink/ink3007.xml"/><Relationship Id="rId414" Type="http://schemas.openxmlformats.org/officeDocument/2006/relationships/image" Target="../media/image2857.png"/><Relationship Id="rId413" Type="http://schemas.openxmlformats.org/officeDocument/2006/relationships/customXml" Target="../ink/ink3006.xml"/><Relationship Id="rId412" Type="http://schemas.openxmlformats.org/officeDocument/2006/relationships/image" Target="../media/image2856.png"/><Relationship Id="rId411" Type="http://schemas.openxmlformats.org/officeDocument/2006/relationships/customXml" Target="../ink/ink3005.xml"/><Relationship Id="rId410" Type="http://schemas.openxmlformats.org/officeDocument/2006/relationships/image" Target="../media/image2855.png"/><Relationship Id="rId41" Type="http://schemas.openxmlformats.org/officeDocument/2006/relationships/customXml" Target="../ink/ink2820.xml"/><Relationship Id="rId409" Type="http://schemas.openxmlformats.org/officeDocument/2006/relationships/customXml" Target="../ink/ink3004.xml"/><Relationship Id="rId408" Type="http://schemas.openxmlformats.org/officeDocument/2006/relationships/image" Target="../media/image2854.png"/><Relationship Id="rId407" Type="http://schemas.openxmlformats.org/officeDocument/2006/relationships/customXml" Target="../ink/ink3003.xml"/><Relationship Id="rId406" Type="http://schemas.openxmlformats.org/officeDocument/2006/relationships/image" Target="../media/image2853.png"/><Relationship Id="rId405" Type="http://schemas.openxmlformats.org/officeDocument/2006/relationships/customXml" Target="../ink/ink3002.xml"/><Relationship Id="rId404" Type="http://schemas.openxmlformats.org/officeDocument/2006/relationships/image" Target="../media/image2852.png"/><Relationship Id="rId403" Type="http://schemas.openxmlformats.org/officeDocument/2006/relationships/customXml" Target="../ink/ink3001.xml"/><Relationship Id="rId402" Type="http://schemas.openxmlformats.org/officeDocument/2006/relationships/image" Target="../media/image2851.png"/><Relationship Id="rId401" Type="http://schemas.openxmlformats.org/officeDocument/2006/relationships/customXml" Target="../ink/ink3000.xml"/><Relationship Id="rId400" Type="http://schemas.openxmlformats.org/officeDocument/2006/relationships/image" Target="../media/image2850.png"/><Relationship Id="rId40" Type="http://schemas.openxmlformats.org/officeDocument/2006/relationships/image" Target="../media/image2672.png"/><Relationship Id="rId4" Type="http://schemas.openxmlformats.org/officeDocument/2006/relationships/image" Target="../media/image2654.png"/><Relationship Id="rId399" Type="http://schemas.openxmlformats.org/officeDocument/2006/relationships/customXml" Target="../ink/ink2999.xml"/><Relationship Id="rId398" Type="http://schemas.openxmlformats.org/officeDocument/2006/relationships/image" Target="../media/image2849.png"/><Relationship Id="rId397" Type="http://schemas.openxmlformats.org/officeDocument/2006/relationships/customXml" Target="../ink/ink2998.xml"/><Relationship Id="rId396" Type="http://schemas.openxmlformats.org/officeDocument/2006/relationships/image" Target="../media/image2848.png"/><Relationship Id="rId395" Type="http://schemas.openxmlformats.org/officeDocument/2006/relationships/customXml" Target="../ink/ink2997.xml"/><Relationship Id="rId394" Type="http://schemas.openxmlformats.org/officeDocument/2006/relationships/image" Target="../media/image2847.png"/><Relationship Id="rId393" Type="http://schemas.openxmlformats.org/officeDocument/2006/relationships/customXml" Target="../ink/ink2996.xml"/><Relationship Id="rId392" Type="http://schemas.openxmlformats.org/officeDocument/2006/relationships/image" Target="../media/image1984.png"/><Relationship Id="rId391" Type="http://schemas.openxmlformats.org/officeDocument/2006/relationships/customXml" Target="../ink/ink2995.xml"/><Relationship Id="rId390" Type="http://schemas.openxmlformats.org/officeDocument/2006/relationships/image" Target="../media/image2846.png"/><Relationship Id="rId39" Type="http://schemas.openxmlformats.org/officeDocument/2006/relationships/customXml" Target="../ink/ink2819.xml"/><Relationship Id="rId389" Type="http://schemas.openxmlformats.org/officeDocument/2006/relationships/customXml" Target="../ink/ink2994.xml"/><Relationship Id="rId388" Type="http://schemas.openxmlformats.org/officeDocument/2006/relationships/image" Target="../media/image2845.png"/><Relationship Id="rId387" Type="http://schemas.openxmlformats.org/officeDocument/2006/relationships/customXml" Target="../ink/ink2993.xml"/><Relationship Id="rId386" Type="http://schemas.openxmlformats.org/officeDocument/2006/relationships/image" Target="../media/image2844.png"/><Relationship Id="rId385" Type="http://schemas.openxmlformats.org/officeDocument/2006/relationships/customXml" Target="../ink/ink2992.xml"/><Relationship Id="rId384" Type="http://schemas.openxmlformats.org/officeDocument/2006/relationships/image" Target="../media/image2843.png"/><Relationship Id="rId383" Type="http://schemas.openxmlformats.org/officeDocument/2006/relationships/customXml" Target="../ink/ink2991.xml"/><Relationship Id="rId382" Type="http://schemas.openxmlformats.org/officeDocument/2006/relationships/image" Target="../media/image2842.png"/><Relationship Id="rId381" Type="http://schemas.openxmlformats.org/officeDocument/2006/relationships/customXml" Target="../ink/ink2990.xml"/><Relationship Id="rId380" Type="http://schemas.openxmlformats.org/officeDocument/2006/relationships/image" Target="../media/image2841.png"/><Relationship Id="rId38" Type="http://schemas.openxmlformats.org/officeDocument/2006/relationships/image" Target="../media/image2671.png"/><Relationship Id="rId379" Type="http://schemas.openxmlformats.org/officeDocument/2006/relationships/customXml" Target="../ink/ink2989.xml"/><Relationship Id="rId378" Type="http://schemas.openxmlformats.org/officeDocument/2006/relationships/image" Target="../media/image2840.png"/><Relationship Id="rId377" Type="http://schemas.openxmlformats.org/officeDocument/2006/relationships/customXml" Target="../ink/ink2988.xml"/><Relationship Id="rId376" Type="http://schemas.openxmlformats.org/officeDocument/2006/relationships/image" Target="../media/image2839.png"/><Relationship Id="rId375" Type="http://schemas.openxmlformats.org/officeDocument/2006/relationships/customXml" Target="../ink/ink2987.xml"/><Relationship Id="rId374" Type="http://schemas.openxmlformats.org/officeDocument/2006/relationships/image" Target="../media/image2838.png"/><Relationship Id="rId373" Type="http://schemas.openxmlformats.org/officeDocument/2006/relationships/customXml" Target="../ink/ink2986.xml"/><Relationship Id="rId372" Type="http://schemas.openxmlformats.org/officeDocument/2006/relationships/image" Target="../media/image2837.png"/><Relationship Id="rId371" Type="http://schemas.openxmlformats.org/officeDocument/2006/relationships/customXml" Target="../ink/ink2985.xml"/><Relationship Id="rId370" Type="http://schemas.openxmlformats.org/officeDocument/2006/relationships/image" Target="../media/image2836.png"/><Relationship Id="rId37" Type="http://schemas.openxmlformats.org/officeDocument/2006/relationships/customXml" Target="../ink/ink2818.xml"/><Relationship Id="rId369" Type="http://schemas.openxmlformats.org/officeDocument/2006/relationships/customXml" Target="../ink/ink2984.xml"/><Relationship Id="rId368" Type="http://schemas.openxmlformats.org/officeDocument/2006/relationships/image" Target="../media/image2835.png"/><Relationship Id="rId367" Type="http://schemas.openxmlformats.org/officeDocument/2006/relationships/customXml" Target="../ink/ink2983.xml"/><Relationship Id="rId366" Type="http://schemas.openxmlformats.org/officeDocument/2006/relationships/image" Target="../media/image2834.png"/><Relationship Id="rId365" Type="http://schemas.openxmlformats.org/officeDocument/2006/relationships/customXml" Target="../ink/ink2982.xml"/><Relationship Id="rId364" Type="http://schemas.openxmlformats.org/officeDocument/2006/relationships/image" Target="../media/image2833.png"/><Relationship Id="rId363" Type="http://schemas.openxmlformats.org/officeDocument/2006/relationships/customXml" Target="../ink/ink2981.xml"/><Relationship Id="rId362" Type="http://schemas.openxmlformats.org/officeDocument/2006/relationships/image" Target="../media/image2832.png"/><Relationship Id="rId361" Type="http://schemas.openxmlformats.org/officeDocument/2006/relationships/customXml" Target="../ink/ink2980.xml"/><Relationship Id="rId360" Type="http://schemas.openxmlformats.org/officeDocument/2006/relationships/image" Target="../media/image2831.png"/><Relationship Id="rId36" Type="http://schemas.openxmlformats.org/officeDocument/2006/relationships/image" Target="../media/image2670.png"/><Relationship Id="rId359" Type="http://schemas.openxmlformats.org/officeDocument/2006/relationships/customXml" Target="../ink/ink2979.xml"/><Relationship Id="rId358" Type="http://schemas.openxmlformats.org/officeDocument/2006/relationships/image" Target="../media/image2830.png"/><Relationship Id="rId357" Type="http://schemas.openxmlformats.org/officeDocument/2006/relationships/customXml" Target="../ink/ink2978.xml"/><Relationship Id="rId356" Type="http://schemas.openxmlformats.org/officeDocument/2006/relationships/image" Target="../media/image2829.png"/><Relationship Id="rId355" Type="http://schemas.openxmlformats.org/officeDocument/2006/relationships/customXml" Target="../ink/ink2977.xml"/><Relationship Id="rId354" Type="http://schemas.openxmlformats.org/officeDocument/2006/relationships/image" Target="../media/image2828.png"/><Relationship Id="rId353" Type="http://schemas.openxmlformats.org/officeDocument/2006/relationships/customXml" Target="../ink/ink2976.xml"/><Relationship Id="rId352" Type="http://schemas.openxmlformats.org/officeDocument/2006/relationships/image" Target="../media/image2827.png"/><Relationship Id="rId351" Type="http://schemas.openxmlformats.org/officeDocument/2006/relationships/customXml" Target="../ink/ink2975.xml"/><Relationship Id="rId350" Type="http://schemas.openxmlformats.org/officeDocument/2006/relationships/image" Target="../media/image2826.png"/><Relationship Id="rId35" Type="http://schemas.openxmlformats.org/officeDocument/2006/relationships/customXml" Target="../ink/ink2817.xml"/><Relationship Id="rId349" Type="http://schemas.openxmlformats.org/officeDocument/2006/relationships/customXml" Target="../ink/ink2974.xml"/><Relationship Id="rId348" Type="http://schemas.openxmlformats.org/officeDocument/2006/relationships/image" Target="../media/image2825.png"/><Relationship Id="rId347" Type="http://schemas.openxmlformats.org/officeDocument/2006/relationships/customXml" Target="../ink/ink2973.xml"/><Relationship Id="rId346" Type="http://schemas.openxmlformats.org/officeDocument/2006/relationships/image" Target="../media/image2824.png"/><Relationship Id="rId345" Type="http://schemas.openxmlformats.org/officeDocument/2006/relationships/customXml" Target="../ink/ink2972.xml"/><Relationship Id="rId344" Type="http://schemas.openxmlformats.org/officeDocument/2006/relationships/image" Target="../media/image2823.png"/><Relationship Id="rId343" Type="http://schemas.openxmlformats.org/officeDocument/2006/relationships/customXml" Target="../ink/ink2971.xml"/><Relationship Id="rId342" Type="http://schemas.openxmlformats.org/officeDocument/2006/relationships/image" Target="../media/image2822.png"/><Relationship Id="rId341" Type="http://schemas.openxmlformats.org/officeDocument/2006/relationships/customXml" Target="../ink/ink2970.xml"/><Relationship Id="rId340" Type="http://schemas.openxmlformats.org/officeDocument/2006/relationships/image" Target="../media/image2821.png"/><Relationship Id="rId34" Type="http://schemas.openxmlformats.org/officeDocument/2006/relationships/image" Target="../media/image2669.png"/><Relationship Id="rId339" Type="http://schemas.openxmlformats.org/officeDocument/2006/relationships/customXml" Target="../ink/ink2969.xml"/><Relationship Id="rId338" Type="http://schemas.openxmlformats.org/officeDocument/2006/relationships/image" Target="../media/image2820.png"/><Relationship Id="rId337" Type="http://schemas.openxmlformats.org/officeDocument/2006/relationships/customXml" Target="../ink/ink2968.xml"/><Relationship Id="rId336" Type="http://schemas.openxmlformats.org/officeDocument/2006/relationships/image" Target="../media/image2819.png"/><Relationship Id="rId335" Type="http://schemas.openxmlformats.org/officeDocument/2006/relationships/customXml" Target="../ink/ink2967.xml"/><Relationship Id="rId334" Type="http://schemas.openxmlformats.org/officeDocument/2006/relationships/image" Target="../media/image2818.png"/><Relationship Id="rId333" Type="http://schemas.openxmlformats.org/officeDocument/2006/relationships/customXml" Target="../ink/ink2966.xml"/><Relationship Id="rId332" Type="http://schemas.openxmlformats.org/officeDocument/2006/relationships/image" Target="../media/image2817.png"/><Relationship Id="rId331" Type="http://schemas.openxmlformats.org/officeDocument/2006/relationships/customXml" Target="../ink/ink2965.xml"/><Relationship Id="rId330" Type="http://schemas.openxmlformats.org/officeDocument/2006/relationships/image" Target="../media/image2816.png"/><Relationship Id="rId33" Type="http://schemas.openxmlformats.org/officeDocument/2006/relationships/customXml" Target="../ink/ink2816.xml"/><Relationship Id="rId329" Type="http://schemas.openxmlformats.org/officeDocument/2006/relationships/customXml" Target="../ink/ink2964.xml"/><Relationship Id="rId328" Type="http://schemas.openxmlformats.org/officeDocument/2006/relationships/image" Target="../media/image2815.png"/><Relationship Id="rId327" Type="http://schemas.openxmlformats.org/officeDocument/2006/relationships/customXml" Target="../ink/ink2963.xml"/><Relationship Id="rId326" Type="http://schemas.openxmlformats.org/officeDocument/2006/relationships/image" Target="../media/image2814.png"/><Relationship Id="rId325" Type="http://schemas.openxmlformats.org/officeDocument/2006/relationships/customXml" Target="../ink/ink2962.xml"/><Relationship Id="rId324" Type="http://schemas.openxmlformats.org/officeDocument/2006/relationships/image" Target="../media/image2813.png"/><Relationship Id="rId323" Type="http://schemas.openxmlformats.org/officeDocument/2006/relationships/customXml" Target="../ink/ink2961.xml"/><Relationship Id="rId322" Type="http://schemas.openxmlformats.org/officeDocument/2006/relationships/image" Target="../media/image2812.png"/><Relationship Id="rId321" Type="http://schemas.openxmlformats.org/officeDocument/2006/relationships/customXml" Target="../ink/ink2960.xml"/><Relationship Id="rId320" Type="http://schemas.openxmlformats.org/officeDocument/2006/relationships/image" Target="../media/image2811.png"/><Relationship Id="rId32" Type="http://schemas.openxmlformats.org/officeDocument/2006/relationships/image" Target="../media/image2668.png"/><Relationship Id="rId319" Type="http://schemas.openxmlformats.org/officeDocument/2006/relationships/customXml" Target="../ink/ink2959.xml"/><Relationship Id="rId318" Type="http://schemas.openxmlformats.org/officeDocument/2006/relationships/image" Target="../media/image2810.png"/><Relationship Id="rId317" Type="http://schemas.openxmlformats.org/officeDocument/2006/relationships/customXml" Target="../ink/ink2958.xml"/><Relationship Id="rId316" Type="http://schemas.openxmlformats.org/officeDocument/2006/relationships/image" Target="../media/image2809.png"/><Relationship Id="rId315" Type="http://schemas.openxmlformats.org/officeDocument/2006/relationships/customXml" Target="../ink/ink2957.xml"/><Relationship Id="rId314" Type="http://schemas.openxmlformats.org/officeDocument/2006/relationships/image" Target="../media/image2808.png"/><Relationship Id="rId313" Type="http://schemas.openxmlformats.org/officeDocument/2006/relationships/customXml" Target="../ink/ink2956.xml"/><Relationship Id="rId312" Type="http://schemas.openxmlformats.org/officeDocument/2006/relationships/image" Target="../media/image2807.png"/><Relationship Id="rId311" Type="http://schemas.openxmlformats.org/officeDocument/2006/relationships/customXml" Target="../ink/ink2955.xml"/><Relationship Id="rId310" Type="http://schemas.openxmlformats.org/officeDocument/2006/relationships/image" Target="../media/image2806.png"/><Relationship Id="rId31" Type="http://schemas.openxmlformats.org/officeDocument/2006/relationships/customXml" Target="../ink/ink2815.xml"/><Relationship Id="rId309" Type="http://schemas.openxmlformats.org/officeDocument/2006/relationships/customXml" Target="../ink/ink2954.xml"/><Relationship Id="rId308" Type="http://schemas.openxmlformats.org/officeDocument/2006/relationships/image" Target="../media/image2805.png"/><Relationship Id="rId307" Type="http://schemas.openxmlformats.org/officeDocument/2006/relationships/customXml" Target="../ink/ink2953.xml"/><Relationship Id="rId306" Type="http://schemas.openxmlformats.org/officeDocument/2006/relationships/image" Target="../media/image2804.png"/><Relationship Id="rId305" Type="http://schemas.openxmlformats.org/officeDocument/2006/relationships/customXml" Target="../ink/ink2952.xml"/><Relationship Id="rId304" Type="http://schemas.openxmlformats.org/officeDocument/2006/relationships/image" Target="../media/image2803.png"/><Relationship Id="rId303" Type="http://schemas.openxmlformats.org/officeDocument/2006/relationships/customXml" Target="../ink/ink2951.xml"/><Relationship Id="rId302" Type="http://schemas.openxmlformats.org/officeDocument/2006/relationships/image" Target="../media/image2802.png"/><Relationship Id="rId301" Type="http://schemas.openxmlformats.org/officeDocument/2006/relationships/customXml" Target="../ink/ink2950.xml"/><Relationship Id="rId300" Type="http://schemas.openxmlformats.org/officeDocument/2006/relationships/image" Target="../media/image2801.png"/><Relationship Id="rId30" Type="http://schemas.openxmlformats.org/officeDocument/2006/relationships/image" Target="../media/image2667.png"/><Relationship Id="rId3" Type="http://schemas.openxmlformats.org/officeDocument/2006/relationships/customXml" Target="../ink/ink2801.xml"/><Relationship Id="rId299" Type="http://schemas.openxmlformats.org/officeDocument/2006/relationships/customXml" Target="../ink/ink2949.xml"/><Relationship Id="rId298" Type="http://schemas.openxmlformats.org/officeDocument/2006/relationships/image" Target="../media/image2800.png"/><Relationship Id="rId297" Type="http://schemas.openxmlformats.org/officeDocument/2006/relationships/customXml" Target="../ink/ink2948.xml"/><Relationship Id="rId296" Type="http://schemas.openxmlformats.org/officeDocument/2006/relationships/image" Target="../media/image2799.png"/><Relationship Id="rId295" Type="http://schemas.openxmlformats.org/officeDocument/2006/relationships/customXml" Target="../ink/ink2947.xml"/><Relationship Id="rId294" Type="http://schemas.openxmlformats.org/officeDocument/2006/relationships/image" Target="../media/image2798.png"/><Relationship Id="rId293" Type="http://schemas.openxmlformats.org/officeDocument/2006/relationships/customXml" Target="../ink/ink2946.xml"/><Relationship Id="rId292" Type="http://schemas.openxmlformats.org/officeDocument/2006/relationships/image" Target="../media/image1899.png"/><Relationship Id="rId291" Type="http://schemas.openxmlformats.org/officeDocument/2006/relationships/customXml" Target="../ink/ink2945.xml"/><Relationship Id="rId290" Type="http://schemas.openxmlformats.org/officeDocument/2006/relationships/image" Target="../media/image2797.png"/><Relationship Id="rId29" Type="http://schemas.openxmlformats.org/officeDocument/2006/relationships/customXml" Target="../ink/ink2814.xml"/><Relationship Id="rId289" Type="http://schemas.openxmlformats.org/officeDocument/2006/relationships/customXml" Target="../ink/ink2944.xml"/><Relationship Id="rId288" Type="http://schemas.openxmlformats.org/officeDocument/2006/relationships/image" Target="../media/image2796.png"/><Relationship Id="rId287" Type="http://schemas.openxmlformats.org/officeDocument/2006/relationships/customXml" Target="../ink/ink2943.xml"/><Relationship Id="rId286" Type="http://schemas.openxmlformats.org/officeDocument/2006/relationships/image" Target="../media/image2795.png"/><Relationship Id="rId285" Type="http://schemas.openxmlformats.org/officeDocument/2006/relationships/customXml" Target="../ink/ink2942.xml"/><Relationship Id="rId284" Type="http://schemas.openxmlformats.org/officeDocument/2006/relationships/image" Target="../media/image2794.png"/><Relationship Id="rId283" Type="http://schemas.openxmlformats.org/officeDocument/2006/relationships/customXml" Target="../ink/ink2941.xml"/><Relationship Id="rId282" Type="http://schemas.openxmlformats.org/officeDocument/2006/relationships/image" Target="../media/image2793.png"/><Relationship Id="rId281" Type="http://schemas.openxmlformats.org/officeDocument/2006/relationships/customXml" Target="../ink/ink2940.xml"/><Relationship Id="rId280" Type="http://schemas.openxmlformats.org/officeDocument/2006/relationships/image" Target="../media/image2792.png"/><Relationship Id="rId28" Type="http://schemas.openxmlformats.org/officeDocument/2006/relationships/image" Target="../media/image2666.png"/><Relationship Id="rId279" Type="http://schemas.openxmlformats.org/officeDocument/2006/relationships/customXml" Target="../ink/ink2939.xml"/><Relationship Id="rId278" Type="http://schemas.openxmlformats.org/officeDocument/2006/relationships/image" Target="../media/image2791.png"/><Relationship Id="rId277" Type="http://schemas.openxmlformats.org/officeDocument/2006/relationships/customXml" Target="../ink/ink2938.xml"/><Relationship Id="rId276" Type="http://schemas.openxmlformats.org/officeDocument/2006/relationships/image" Target="../media/image2790.png"/><Relationship Id="rId275" Type="http://schemas.openxmlformats.org/officeDocument/2006/relationships/customXml" Target="../ink/ink2937.xml"/><Relationship Id="rId274" Type="http://schemas.openxmlformats.org/officeDocument/2006/relationships/image" Target="../media/image2789.png"/><Relationship Id="rId273" Type="http://schemas.openxmlformats.org/officeDocument/2006/relationships/customXml" Target="../ink/ink2936.xml"/><Relationship Id="rId272" Type="http://schemas.openxmlformats.org/officeDocument/2006/relationships/image" Target="../media/image2788.png"/><Relationship Id="rId271" Type="http://schemas.openxmlformats.org/officeDocument/2006/relationships/customXml" Target="../ink/ink2935.xml"/><Relationship Id="rId270" Type="http://schemas.openxmlformats.org/officeDocument/2006/relationships/image" Target="../media/image2787.png"/><Relationship Id="rId27" Type="http://schemas.openxmlformats.org/officeDocument/2006/relationships/customXml" Target="../ink/ink2813.xml"/><Relationship Id="rId269" Type="http://schemas.openxmlformats.org/officeDocument/2006/relationships/customXml" Target="../ink/ink2934.xml"/><Relationship Id="rId268" Type="http://schemas.openxmlformats.org/officeDocument/2006/relationships/image" Target="../media/image2786.png"/><Relationship Id="rId267" Type="http://schemas.openxmlformats.org/officeDocument/2006/relationships/customXml" Target="../ink/ink2933.xml"/><Relationship Id="rId266" Type="http://schemas.openxmlformats.org/officeDocument/2006/relationships/image" Target="../media/image2785.png"/><Relationship Id="rId265" Type="http://schemas.openxmlformats.org/officeDocument/2006/relationships/customXml" Target="../ink/ink2932.xml"/><Relationship Id="rId264" Type="http://schemas.openxmlformats.org/officeDocument/2006/relationships/image" Target="../media/image2784.png"/><Relationship Id="rId263" Type="http://schemas.openxmlformats.org/officeDocument/2006/relationships/customXml" Target="../ink/ink2931.xml"/><Relationship Id="rId262" Type="http://schemas.openxmlformats.org/officeDocument/2006/relationships/image" Target="../media/image2783.png"/><Relationship Id="rId261" Type="http://schemas.openxmlformats.org/officeDocument/2006/relationships/customXml" Target="../ink/ink2930.xml"/><Relationship Id="rId260" Type="http://schemas.openxmlformats.org/officeDocument/2006/relationships/image" Target="../media/image2782.png"/><Relationship Id="rId26" Type="http://schemas.openxmlformats.org/officeDocument/2006/relationships/image" Target="../media/image2665.png"/><Relationship Id="rId259" Type="http://schemas.openxmlformats.org/officeDocument/2006/relationships/customXml" Target="../ink/ink2929.xml"/><Relationship Id="rId258" Type="http://schemas.openxmlformats.org/officeDocument/2006/relationships/image" Target="../media/image2781.png"/><Relationship Id="rId257" Type="http://schemas.openxmlformats.org/officeDocument/2006/relationships/customXml" Target="../ink/ink2928.xml"/><Relationship Id="rId256" Type="http://schemas.openxmlformats.org/officeDocument/2006/relationships/image" Target="../media/image2780.png"/><Relationship Id="rId255" Type="http://schemas.openxmlformats.org/officeDocument/2006/relationships/customXml" Target="../ink/ink2927.xml"/><Relationship Id="rId254" Type="http://schemas.openxmlformats.org/officeDocument/2006/relationships/image" Target="../media/image2779.png"/><Relationship Id="rId253" Type="http://schemas.openxmlformats.org/officeDocument/2006/relationships/customXml" Target="../ink/ink2926.xml"/><Relationship Id="rId252" Type="http://schemas.openxmlformats.org/officeDocument/2006/relationships/image" Target="../media/image2778.png"/><Relationship Id="rId251" Type="http://schemas.openxmlformats.org/officeDocument/2006/relationships/customXml" Target="../ink/ink2925.xml"/><Relationship Id="rId250" Type="http://schemas.openxmlformats.org/officeDocument/2006/relationships/image" Target="../media/image2777.png"/><Relationship Id="rId25" Type="http://schemas.openxmlformats.org/officeDocument/2006/relationships/customXml" Target="../ink/ink2812.xml"/><Relationship Id="rId249" Type="http://schemas.openxmlformats.org/officeDocument/2006/relationships/customXml" Target="../ink/ink2924.xml"/><Relationship Id="rId248" Type="http://schemas.openxmlformats.org/officeDocument/2006/relationships/image" Target="../media/image2776.png"/><Relationship Id="rId247" Type="http://schemas.openxmlformats.org/officeDocument/2006/relationships/customXml" Target="../ink/ink2923.xml"/><Relationship Id="rId246" Type="http://schemas.openxmlformats.org/officeDocument/2006/relationships/image" Target="../media/image2775.png"/><Relationship Id="rId245" Type="http://schemas.openxmlformats.org/officeDocument/2006/relationships/customXml" Target="../ink/ink2922.xml"/><Relationship Id="rId244" Type="http://schemas.openxmlformats.org/officeDocument/2006/relationships/image" Target="../media/image2774.png"/><Relationship Id="rId243" Type="http://schemas.openxmlformats.org/officeDocument/2006/relationships/customXml" Target="../ink/ink2921.xml"/><Relationship Id="rId242" Type="http://schemas.openxmlformats.org/officeDocument/2006/relationships/image" Target="../media/image2773.png"/><Relationship Id="rId241" Type="http://schemas.openxmlformats.org/officeDocument/2006/relationships/customXml" Target="../ink/ink2920.xml"/><Relationship Id="rId240" Type="http://schemas.openxmlformats.org/officeDocument/2006/relationships/image" Target="../media/image2772.png"/><Relationship Id="rId24" Type="http://schemas.openxmlformats.org/officeDocument/2006/relationships/image" Target="../media/image2664.png"/><Relationship Id="rId239" Type="http://schemas.openxmlformats.org/officeDocument/2006/relationships/customXml" Target="../ink/ink2919.xml"/><Relationship Id="rId238" Type="http://schemas.openxmlformats.org/officeDocument/2006/relationships/image" Target="../media/image2771.png"/><Relationship Id="rId237" Type="http://schemas.openxmlformats.org/officeDocument/2006/relationships/customXml" Target="../ink/ink2918.xml"/><Relationship Id="rId236" Type="http://schemas.openxmlformats.org/officeDocument/2006/relationships/image" Target="../media/image2770.png"/><Relationship Id="rId235" Type="http://schemas.openxmlformats.org/officeDocument/2006/relationships/customXml" Target="../ink/ink2917.xml"/><Relationship Id="rId234" Type="http://schemas.openxmlformats.org/officeDocument/2006/relationships/image" Target="../media/image2769.png"/><Relationship Id="rId233" Type="http://schemas.openxmlformats.org/officeDocument/2006/relationships/customXml" Target="../ink/ink2916.xml"/><Relationship Id="rId232" Type="http://schemas.openxmlformats.org/officeDocument/2006/relationships/image" Target="../media/image2768.png"/><Relationship Id="rId231" Type="http://schemas.openxmlformats.org/officeDocument/2006/relationships/customXml" Target="../ink/ink2915.xml"/><Relationship Id="rId230" Type="http://schemas.openxmlformats.org/officeDocument/2006/relationships/image" Target="../media/image2767.png"/><Relationship Id="rId23" Type="http://schemas.openxmlformats.org/officeDocument/2006/relationships/customXml" Target="../ink/ink2811.xml"/><Relationship Id="rId229" Type="http://schemas.openxmlformats.org/officeDocument/2006/relationships/customXml" Target="../ink/ink2914.xml"/><Relationship Id="rId228" Type="http://schemas.openxmlformats.org/officeDocument/2006/relationships/image" Target="../media/image2766.png"/><Relationship Id="rId227" Type="http://schemas.openxmlformats.org/officeDocument/2006/relationships/customXml" Target="../ink/ink2913.xml"/><Relationship Id="rId226" Type="http://schemas.openxmlformats.org/officeDocument/2006/relationships/image" Target="../media/image2765.png"/><Relationship Id="rId225" Type="http://schemas.openxmlformats.org/officeDocument/2006/relationships/customXml" Target="../ink/ink2912.xml"/><Relationship Id="rId224" Type="http://schemas.openxmlformats.org/officeDocument/2006/relationships/image" Target="../media/image2764.png"/><Relationship Id="rId223" Type="http://schemas.openxmlformats.org/officeDocument/2006/relationships/customXml" Target="../ink/ink2911.xml"/><Relationship Id="rId222" Type="http://schemas.openxmlformats.org/officeDocument/2006/relationships/image" Target="../media/image2763.png"/><Relationship Id="rId221" Type="http://schemas.openxmlformats.org/officeDocument/2006/relationships/customXml" Target="../ink/ink2910.xml"/><Relationship Id="rId220" Type="http://schemas.openxmlformats.org/officeDocument/2006/relationships/image" Target="../media/image2762.png"/><Relationship Id="rId22" Type="http://schemas.openxmlformats.org/officeDocument/2006/relationships/image" Target="../media/image2663.png"/><Relationship Id="rId219" Type="http://schemas.openxmlformats.org/officeDocument/2006/relationships/customXml" Target="../ink/ink2909.xml"/><Relationship Id="rId218" Type="http://schemas.openxmlformats.org/officeDocument/2006/relationships/image" Target="../media/image2761.png"/><Relationship Id="rId217" Type="http://schemas.openxmlformats.org/officeDocument/2006/relationships/customXml" Target="../ink/ink2908.xml"/><Relationship Id="rId216" Type="http://schemas.openxmlformats.org/officeDocument/2006/relationships/image" Target="../media/image2760.png"/><Relationship Id="rId215" Type="http://schemas.openxmlformats.org/officeDocument/2006/relationships/customXml" Target="../ink/ink2907.xml"/><Relationship Id="rId214" Type="http://schemas.openxmlformats.org/officeDocument/2006/relationships/image" Target="../media/image2759.png"/><Relationship Id="rId213" Type="http://schemas.openxmlformats.org/officeDocument/2006/relationships/customXml" Target="../ink/ink2906.xml"/><Relationship Id="rId212" Type="http://schemas.openxmlformats.org/officeDocument/2006/relationships/image" Target="../media/image2758.png"/><Relationship Id="rId211" Type="http://schemas.openxmlformats.org/officeDocument/2006/relationships/customXml" Target="../ink/ink2905.xml"/><Relationship Id="rId210" Type="http://schemas.openxmlformats.org/officeDocument/2006/relationships/image" Target="../media/image2757.png"/><Relationship Id="rId21" Type="http://schemas.openxmlformats.org/officeDocument/2006/relationships/customXml" Target="../ink/ink2810.xml"/><Relationship Id="rId209" Type="http://schemas.openxmlformats.org/officeDocument/2006/relationships/customXml" Target="../ink/ink2904.xml"/><Relationship Id="rId208" Type="http://schemas.openxmlformats.org/officeDocument/2006/relationships/image" Target="../media/image2756.png"/><Relationship Id="rId207" Type="http://schemas.openxmlformats.org/officeDocument/2006/relationships/customXml" Target="../ink/ink2903.xml"/><Relationship Id="rId206" Type="http://schemas.openxmlformats.org/officeDocument/2006/relationships/image" Target="../media/image2755.png"/><Relationship Id="rId205" Type="http://schemas.openxmlformats.org/officeDocument/2006/relationships/customXml" Target="../ink/ink2902.xml"/><Relationship Id="rId204" Type="http://schemas.openxmlformats.org/officeDocument/2006/relationships/image" Target="../media/image2754.png"/><Relationship Id="rId203" Type="http://schemas.openxmlformats.org/officeDocument/2006/relationships/customXml" Target="../ink/ink2901.xml"/><Relationship Id="rId202" Type="http://schemas.openxmlformats.org/officeDocument/2006/relationships/image" Target="../media/image2753.png"/><Relationship Id="rId201" Type="http://schemas.openxmlformats.org/officeDocument/2006/relationships/customXml" Target="../ink/ink2900.xml"/><Relationship Id="rId200" Type="http://schemas.openxmlformats.org/officeDocument/2006/relationships/image" Target="../media/image2752.png"/><Relationship Id="rId20" Type="http://schemas.openxmlformats.org/officeDocument/2006/relationships/image" Target="../media/image2662.png"/><Relationship Id="rId2" Type="http://schemas.openxmlformats.org/officeDocument/2006/relationships/image" Target="../media/image2653.png"/><Relationship Id="rId199" Type="http://schemas.openxmlformats.org/officeDocument/2006/relationships/customXml" Target="../ink/ink2899.xml"/><Relationship Id="rId198" Type="http://schemas.openxmlformats.org/officeDocument/2006/relationships/image" Target="../media/image2751.png"/><Relationship Id="rId197" Type="http://schemas.openxmlformats.org/officeDocument/2006/relationships/customXml" Target="../ink/ink2898.xml"/><Relationship Id="rId196" Type="http://schemas.openxmlformats.org/officeDocument/2006/relationships/image" Target="../media/image2750.png"/><Relationship Id="rId195" Type="http://schemas.openxmlformats.org/officeDocument/2006/relationships/customXml" Target="../ink/ink2897.xml"/><Relationship Id="rId194" Type="http://schemas.openxmlformats.org/officeDocument/2006/relationships/image" Target="../media/image2749.png"/><Relationship Id="rId193" Type="http://schemas.openxmlformats.org/officeDocument/2006/relationships/customXml" Target="../ink/ink2896.xml"/><Relationship Id="rId192" Type="http://schemas.openxmlformats.org/officeDocument/2006/relationships/image" Target="../media/image2748.png"/><Relationship Id="rId191" Type="http://schemas.openxmlformats.org/officeDocument/2006/relationships/customXml" Target="../ink/ink2895.xml"/><Relationship Id="rId190" Type="http://schemas.openxmlformats.org/officeDocument/2006/relationships/image" Target="../media/image2747.png"/><Relationship Id="rId19" Type="http://schemas.openxmlformats.org/officeDocument/2006/relationships/customXml" Target="../ink/ink2809.xml"/><Relationship Id="rId189" Type="http://schemas.openxmlformats.org/officeDocument/2006/relationships/customXml" Target="../ink/ink2894.xml"/><Relationship Id="rId188" Type="http://schemas.openxmlformats.org/officeDocument/2006/relationships/image" Target="../media/image2746.png"/><Relationship Id="rId187" Type="http://schemas.openxmlformats.org/officeDocument/2006/relationships/customXml" Target="../ink/ink2893.xml"/><Relationship Id="rId186" Type="http://schemas.openxmlformats.org/officeDocument/2006/relationships/image" Target="../media/image2745.png"/><Relationship Id="rId185" Type="http://schemas.openxmlformats.org/officeDocument/2006/relationships/customXml" Target="../ink/ink2892.xml"/><Relationship Id="rId184" Type="http://schemas.openxmlformats.org/officeDocument/2006/relationships/image" Target="../media/image2744.png"/><Relationship Id="rId183" Type="http://schemas.openxmlformats.org/officeDocument/2006/relationships/customXml" Target="../ink/ink2891.xml"/><Relationship Id="rId182" Type="http://schemas.openxmlformats.org/officeDocument/2006/relationships/image" Target="../media/image2743.png"/><Relationship Id="rId181" Type="http://schemas.openxmlformats.org/officeDocument/2006/relationships/customXml" Target="../ink/ink2890.xml"/><Relationship Id="rId180" Type="http://schemas.openxmlformats.org/officeDocument/2006/relationships/image" Target="../media/image2742.png"/><Relationship Id="rId18" Type="http://schemas.openxmlformats.org/officeDocument/2006/relationships/image" Target="../media/image2661.png"/><Relationship Id="rId179" Type="http://schemas.openxmlformats.org/officeDocument/2006/relationships/customXml" Target="../ink/ink2889.xml"/><Relationship Id="rId178" Type="http://schemas.openxmlformats.org/officeDocument/2006/relationships/image" Target="../media/image2741.png"/><Relationship Id="rId177" Type="http://schemas.openxmlformats.org/officeDocument/2006/relationships/customXml" Target="../ink/ink2888.xml"/><Relationship Id="rId176" Type="http://schemas.openxmlformats.org/officeDocument/2006/relationships/image" Target="../media/image2740.png"/><Relationship Id="rId175" Type="http://schemas.openxmlformats.org/officeDocument/2006/relationships/customXml" Target="../ink/ink2887.xml"/><Relationship Id="rId174" Type="http://schemas.openxmlformats.org/officeDocument/2006/relationships/image" Target="../media/image2739.png"/><Relationship Id="rId173" Type="http://schemas.openxmlformats.org/officeDocument/2006/relationships/customXml" Target="../ink/ink2886.xml"/><Relationship Id="rId172" Type="http://schemas.openxmlformats.org/officeDocument/2006/relationships/image" Target="../media/image2738.png"/><Relationship Id="rId171" Type="http://schemas.openxmlformats.org/officeDocument/2006/relationships/customXml" Target="../ink/ink2885.xml"/><Relationship Id="rId170" Type="http://schemas.openxmlformats.org/officeDocument/2006/relationships/image" Target="../media/image2737.png"/><Relationship Id="rId17" Type="http://schemas.openxmlformats.org/officeDocument/2006/relationships/customXml" Target="../ink/ink2808.xml"/><Relationship Id="rId169" Type="http://schemas.openxmlformats.org/officeDocument/2006/relationships/customXml" Target="../ink/ink2884.xml"/><Relationship Id="rId168" Type="http://schemas.openxmlformats.org/officeDocument/2006/relationships/image" Target="../media/image2736.png"/><Relationship Id="rId167" Type="http://schemas.openxmlformats.org/officeDocument/2006/relationships/customXml" Target="../ink/ink2883.xml"/><Relationship Id="rId166" Type="http://schemas.openxmlformats.org/officeDocument/2006/relationships/image" Target="../media/image2735.png"/><Relationship Id="rId165" Type="http://schemas.openxmlformats.org/officeDocument/2006/relationships/customXml" Target="../ink/ink2882.xml"/><Relationship Id="rId164" Type="http://schemas.openxmlformats.org/officeDocument/2006/relationships/image" Target="../media/image2734.png"/><Relationship Id="rId163" Type="http://schemas.openxmlformats.org/officeDocument/2006/relationships/customXml" Target="../ink/ink2881.xml"/><Relationship Id="rId162" Type="http://schemas.openxmlformats.org/officeDocument/2006/relationships/image" Target="../media/image2733.png"/><Relationship Id="rId161" Type="http://schemas.openxmlformats.org/officeDocument/2006/relationships/customXml" Target="../ink/ink2880.xml"/><Relationship Id="rId160" Type="http://schemas.openxmlformats.org/officeDocument/2006/relationships/image" Target="../media/image2732.png"/><Relationship Id="rId16" Type="http://schemas.openxmlformats.org/officeDocument/2006/relationships/image" Target="../media/image2660.png"/><Relationship Id="rId159" Type="http://schemas.openxmlformats.org/officeDocument/2006/relationships/customXml" Target="../ink/ink2879.xml"/><Relationship Id="rId158" Type="http://schemas.openxmlformats.org/officeDocument/2006/relationships/image" Target="../media/image2731.png"/><Relationship Id="rId157" Type="http://schemas.openxmlformats.org/officeDocument/2006/relationships/customXml" Target="../ink/ink2878.xml"/><Relationship Id="rId156" Type="http://schemas.openxmlformats.org/officeDocument/2006/relationships/image" Target="../media/image2730.png"/><Relationship Id="rId155" Type="http://schemas.openxmlformats.org/officeDocument/2006/relationships/customXml" Target="../ink/ink2877.xml"/><Relationship Id="rId154" Type="http://schemas.openxmlformats.org/officeDocument/2006/relationships/image" Target="../media/image2729.png"/><Relationship Id="rId153" Type="http://schemas.openxmlformats.org/officeDocument/2006/relationships/customXml" Target="../ink/ink2876.xml"/><Relationship Id="rId152" Type="http://schemas.openxmlformats.org/officeDocument/2006/relationships/image" Target="../media/image2728.png"/><Relationship Id="rId151" Type="http://schemas.openxmlformats.org/officeDocument/2006/relationships/customXml" Target="../ink/ink2875.xml"/><Relationship Id="rId150" Type="http://schemas.openxmlformats.org/officeDocument/2006/relationships/image" Target="../media/image2727.png"/><Relationship Id="rId15" Type="http://schemas.openxmlformats.org/officeDocument/2006/relationships/customXml" Target="../ink/ink2807.xml"/><Relationship Id="rId149" Type="http://schemas.openxmlformats.org/officeDocument/2006/relationships/customXml" Target="../ink/ink2874.xml"/><Relationship Id="rId148" Type="http://schemas.openxmlformats.org/officeDocument/2006/relationships/image" Target="../media/image2726.png"/><Relationship Id="rId147" Type="http://schemas.openxmlformats.org/officeDocument/2006/relationships/customXml" Target="../ink/ink2873.xml"/><Relationship Id="rId146" Type="http://schemas.openxmlformats.org/officeDocument/2006/relationships/image" Target="../media/image2725.png"/><Relationship Id="rId145" Type="http://schemas.openxmlformats.org/officeDocument/2006/relationships/customXml" Target="../ink/ink2872.xml"/><Relationship Id="rId144" Type="http://schemas.openxmlformats.org/officeDocument/2006/relationships/image" Target="../media/image2724.png"/><Relationship Id="rId143" Type="http://schemas.openxmlformats.org/officeDocument/2006/relationships/customXml" Target="../ink/ink2871.xml"/><Relationship Id="rId142" Type="http://schemas.openxmlformats.org/officeDocument/2006/relationships/image" Target="../media/image2723.png"/><Relationship Id="rId141" Type="http://schemas.openxmlformats.org/officeDocument/2006/relationships/customXml" Target="../ink/ink2870.xml"/><Relationship Id="rId140" Type="http://schemas.openxmlformats.org/officeDocument/2006/relationships/image" Target="../media/image2722.png"/><Relationship Id="rId14" Type="http://schemas.openxmlformats.org/officeDocument/2006/relationships/image" Target="../media/image2659.png"/><Relationship Id="rId139" Type="http://schemas.openxmlformats.org/officeDocument/2006/relationships/customXml" Target="../ink/ink2869.xml"/><Relationship Id="rId138" Type="http://schemas.openxmlformats.org/officeDocument/2006/relationships/image" Target="../media/image2721.png"/><Relationship Id="rId137" Type="http://schemas.openxmlformats.org/officeDocument/2006/relationships/customXml" Target="../ink/ink2868.xml"/><Relationship Id="rId136" Type="http://schemas.openxmlformats.org/officeDocument/2006/relationships/image" Target="../media/image2720.png"/><Relationship Id="rId135" Type="http://schemas.openxmlformats.org/officeDocument/2006/relationships/customXml" Target="../ink/ink2867.xml"/><Relationship Id="rId134" Type="http://schemas.openxmlformats.org/officeDocument/2006/relationships/image" Target="../media/image2719.png"/><Relationship Id="rId133" Type="http://schemas.openxmlformats.org/officeDocument/2006/relationships/customXml" Target="../ink/ink2866.xml"/><Relationship Id="rId132" Type="http://schemas.openxmlformats.org/officeDocument/2006/relationships/image" Target="../media/image2718.png"/><Relationship Id="rId131" Type="http://schemas.openxmlformats.org/officeDocument/2006/relationships/customXml" Target="../ink/ink2865.xml"/><Relationship Id="rId130" Type="http://schemas.openxmlformats.org/officeDocument/2006/relationships/image" Target="../media/image2717.png"/><Relationship Id="rId13" Type="http://schemas.openxmlformats.org/officeDocument/2006/relationships/customXml" Target="../ink/ink2806.xml"/><Relationship Id="rId129" Type="http://schemas.openxmlformats.org/officeDocument/2006/relationships/customXml" Target="../ink/ink2864.xml"/><Relationship Id="rId128" Type="http://schemas.openxmlformats.org/officeDocument/2006/relationships/image" Target="../media/image2716.png"/><Relationship Id="rId127" Type="http://schemas.openxmlformats.org/officeDocument/2006/relationships/customXml" Target="../ink/ink2863.xml"/><Relationship Id="rId126" Type="http://schemas.openxmlformats.org/officeDocument/2006/relationships/image" Target="../media/image2715.png"/><Relationship Id="rId125" Type="http://schemas.openxmlformats.org/officeDocument/2006/relationships/customXml" Target="../ink/ink2862.xml"/><Relationship Id="rId124" Type="http://schemas.openxmlformats.org/officeDocument/2006/relationships/image" Target="../media/image2714.png"/><Relationship Id="rId123" Type="http://schemas.openxmlformats.org/officeDocument/2006/relationships/customXml" Target="../ink/ink2861.xml"/><Relationship Id="rId122" Type="http://schemas.openxmlformats.org/officeDocument/2006/relationships/image" Target="../media/image2713.png"/><Relationship Id="rId121" Type="http://schemas.openxmlformats.org/officeDocument/2006/relationships/customXml" Target="../ink/ink2860.xml"/><Relationship Id="rId120" Type="http://schemas.openxmlformats.org/officeDocument/2006/relationships/image" Target="../media/image2712.png"/><Relationship Id="rId12" Type="http://schemas.openxmlformats.org/officeDocument/2006/relationships/image" Target="../media/image2658.png"/><Relationship Id="rId119" Type="http://schemas.openxmlformats.org/officeDocument/2006/relationships/customXml" Target="../ink/ink2859.xml"/><Relationship Id="rId118" Type="http://schemas.openxmlformats.org/officeDocument/2006/relationships/image" Target="../media/image2711.png"/><Relationship Id="rId117" Type="http://schemas.openxmlformats.org/officeDocument/2006/relationships/customXml" Target="../ink/ink2858.xml"/><Relationship Id="rId116" Type="http://schemas.openxmlformats.org/officeDocument/2006/relationships/image" Target="../media/image2710.png"/><Relationship Id="rId115" Type="http://schemas.openxmlformats.org/officeDocument/2006/relationships/customXml" Target="../ink/ink2857.xml"/><Relationship Id="rId114" Type="http://schemas.openxmlformats.org/officeDocument/2006/relationships/image" Target="../media/image2709.png"/><Relationship Id="rId113" Type="http://schemas.openxmlformats.org/officeDocument/2006/relationships/customXml" Target="../ink/ink2856.xml"/><Relationship Id="rId112" Type="http://schemas.openxmlformats.org/officeDocument/2006/relationships/image" Target="../media/image2708.png"/><Relationship Id="rId111" Type="http://schemas.openxmlformats.org/officeDocument/2006/relationships/customXml" Target="../ink/ink2855.xml"/><Relationship Id="rId110" Type="http://schemas.openxmlformats.org/officeDocument/2006/relationships/image" Target="../media/image2707.png"/><Relationship Id="rId11" Type="http://schemas.openxmlformats.org/officeDocument/2006/relationships/customXml" Target="../ink/ink2805.xml"/><Relationship Id="rId109" Type="http://schemas.openxmlformats.org/officeDocument/2006/relationships/customXml" Target="../ink/ink2854.xml"/><Relationship Id="rId108" Type="http://schemas.openxmlformats.org/officeDocument/2006/relationships/image" Target="../media/image2706.png"/><Relationship Id="rId107" Type="http://schemas.openxmlformats.org/officeDocument/2006/relationships/customXml" Target="../ink/ink2853.xml"/><Relationship Id="rId106" Type="http://schemas.openxmlformats.org/officeDocument/2006/relationships/image" Target="../media/image2705.png"/><Relationship Id="rId105" Type="http://schemas.openxmlformats.org/officeDocument/2006/relationships/customXml" Target="../ink/ink2852.xml"/><Relationship Id="rId104" Type="http://schemas.openxmlformats.org/officeDocument/2006/relationships/image" Target="../media/image2704.png"/><Relationship Id="rId103" Type="http://schemas.openxmlformats.org/officeDocument/2006/relationships/customXml" Target="../ink/ink2851.xml"/><Relationship Id="rId102" Type="http://schemas.openxmlformats.org/officeDocument/2006/relationships/image" Target="../media/image2703.png"/><Relationship Id="rId101" Type="http://schemas.openxmlformats.org/officeDocument/2006/relationships/customXml" Target="../ink/ink2850.xml"/><Relationship Id="rId100" Type="http://schemas.openxmlformats.org/officeDocument/2006/relationships/image" Target="../media/image2702.png"/><Relationship Id="rId10" Type="http://schemas.openxmlformats.org/officeDocument/2006/relationships/image" Target="../media/image2657.png"/><Relationship Id="rId1" Type="http://schemas.openxmlformats.org/officeDocument/2006/relationships/image" Target="../media/image2652.png"/></Relationships>
</file>

<file path=ppt/slides/_rels/slide37.xml.rels><?xml version="1.0" encoding="UTF-8" standalone="yes"?>
<Relationships xmlns="http://schemas.openxmlformats.org/package/2006/relationships"><Relationship Id="rId99" Type="http://schemas.openxmlformats.org/officeDocument/2006/relationships/customXml" Target="../ink/ink3123.xml"/><Relationship Id="rId98" Type="http://schemas.openxmlformats.org/officeDocument/2006/relationships/image" Target="../media/image2974.png"/><Relationship Id="rId97" Type="http://schemas.openxmlformats.org/officeDocument/2006/relationships/customXml" Target="../ink/ink3122.xml"/><Relationship Id="rId96" Type="http://schemas.openxmlformats.org/officeDocument/2006/relationships/image" Target="../media/image2973.png"/><Relationship Id="rId95" Type="http://schemas.openxmlformats.org/officeDocument/2006/relationships/customXml" Target="../ink/ink3121.xml"/><Relationship Id="rId94" Type="http://schemas.openxmlformats.org/officeDocument/2006/relationships/image" Target="../media/image2972.png"/><Relationship Id="rId93" Type="http://schemas.openxmlformats.org/officeDocument/2006/relationships/customXml" Target="../ink/ink3120.xml"/><Relationship Id="rId92" Type="http://schemas.openxmlformats.org/officeDocument/2006/relationships/image" Target="../media/image2971.png"/><Relationship Id="rId91" Type="http://schemas.openxmlformats.org/officeDocument/2006/relationships/customXml" Target="../ink/ink3119.xml"/><Relationship Id="rId90" Type="http://schemas.openxmlformats.org/officeDocument/2006/relationships/image" Target="../media/image2970.png"/><Relationship Id="rId9" Type="http://schemas.openxmlformats.org/officeDocument/2006/relationships/image" Target="../media/image2929.png"/><Relationship Id="rId89" Type="http://schemas.openxmlformats.org/officeDocument/2006/relationships/customXml" Target="../ink/ink3118.xml"/><Relationship Id="rId88" Type="http://schemas.openxmlformats.org/officeDocument/2006/relationships/image" Target="../media/image2969.png"/><Relationship Id="rId87" Type="http://schemas.openxmlformats.org/officeDocument/2006/relationships/customXml" Target="../ink/ink3117.xml"/><Relationship Id="rId86" Type="http://schemas.openxmlformats.org/officeDocument/2006/relationships/image" Target="../media/image2968.png"/><Relationship Id="rId85" Type="http://schemas.openxmlformats.org/officeDocument/2006/relationships/customXml" Target="../ink/ink3116.xml"/><Relationship Id="rId84" Type="http://schemas.openxmlformats.org/officeDocument/2006/relationships/image" Target="../media/image2967.png"/><Relationship Id="rId83" Type="http://schemas.openxmlformats.org/officeDocument/2006/relationships/customXml" Target="../ink/ink3115.xml"/><Relationship Id="rId82" Type="http://schemas.openxmlformats.org/officeDocument/2006/relationships/image" Target="../media/image2966.png"/><Relationship Id="rId81" Type="http://schemas.openxmlformats.org/officeDocument/2006/relationships/customXml" Target="../ink/ink3114.xml"/><Relationship Id="rId80" Type="http://schemas.openxmlformats.org/officeDocument/2006/relationships/image" Target="../media/image2965.png"/><Relationship Id="rId8" Type="http://schemas.openxmlformats.org/officeDocument/2006/relationships/customXml" Target="../ink/ink3078.xml"/><Relationship Id="rId79" Type="http://schemas.openxmlformats.org/officeDocument/2006/relationships/customXml" Target="../ink/ink3113.xml"/><Relationship Id="rId78" Type="http://schemas.openxmlformats.org/officeDocument/2006/relationships/image" Target="../media/image2964.png"/><Relationship Id="rId77" Type="http://schemas.openxmlformats.org/officeDocument/2006/relationships/customXml" Target="../ink/ink3112.xml"/><Relationship Id="rId76" Type="http://schemas.openxmlformats.org/officeDocument/2006/relationships/image" Target="../media/image2963.png"/><Relationship Id="rId75" Type="http://schemas.openxmlformats.org/officeDocument/2006/relationships/customXml" Target="../ink/ink3111.xml"/><Relationship Id="rId74" Type="http://schemas.openxmlformats.org/officeDocument/2006/relationships/image" Target="../media/image2962.png"/><Relationship Id="rId73" Type="http://schemas.openxmlformats.org/officeDocument/2006/relationships/customXml" Target="../ink/ink3110.xml"/><Relationship Id="rId72" Type="http://schemas.openxmlformats.org/officeDocument/2006/relationships/image" Target="../media/image2961.png"/><Relationship Id="rId71" Type="http://schemas.openxmlformats.org/officeDocument/2006/relationships/customXml" Target="../ink/ink3109.xml"/><Relationship Id="rId70" Type="http://schemas.openxmlformats.org/officeDocument/2006/relationships/image" Target="../media/image2960.png"/><Relationship Id="rId7" Type="http://schemas.openxmlformats.org/officeDocument/2006/relationships/image" Target="../media/image2928.png"/><Relationship Id="rId69" Type="http://schemas.openxmlformats.org/officeDocument/2006/relationships/customXml" Target="../ink/ink3108.xml"/><Relationship Id="rId68" Type="http://schemas.openxmlformats.org/officeDocument/2006/relationships/image" Target="../media/image2959.png"/><Relationship Id="rId67" Type="http://schemas.openxmlformats.org/officeDocument/2006/relationships/customXml" Target="../ink/ink3107.xml"/><Relationship Id="rId66" Type="http://schemas.openxmlformats.org/officeDocument/2006/relationships/image" Target="../media/image2958.png"/><Relationship Id="rId65" Type="http://schemas.openxmlformats.org/officeDocument/2006/relationships/customXml" Target="../ink/ink3106.xml"/><Relationship Id="rId64" Type="http://schemas.openxmlformats.org/officeDocument/2006/relationships/image" Target="../media/image2957.png"/><Relationship Id="rId63" Type="http://schemas.openxmlformats.org/officeDocument/2006/relationships/customXml" Target="../ink/ink3105.xml"/><Relationship Id="rId62" Type="http://schemas.openxmlformats.org/officeDocument/2006/relationships/image" Target="../media/image2956.png"/><Relationship Id="rId61" Type="http://schemas.openxmlformats.org/officeDocument/2006/relationships/customXml" Target="../ink/ink3104.xml"/><Relationship Id="rId60" Type="http://schemas.openxmlformats.org/officeDocument/2006/relationships/image" Target="../media/image2955.png"/><Relationship Id="rId6" Type="http://schemas.openxmlformats.org/officeDocument/2006/relationships/customXml" Target="../ink/ink3077.xml"/><Relationship Id="rId59" Type="http://schemas.openxmlformats.org/officeDocument/2006/relationships/customXml" Target="../ink/ink3103.xml"/><Relationship Id="rId58" Type="http://schemas.openxmlformats.org/officeDocument/2006/relationships/image" Target="../media/image2954.png"/><Relationship Id="rId57" Type="http://schemas.openxmlformats.org/officeDocument/2006/relationships/customXml" Target="../ink/ink3102.xml"/><Relationship Id="rId56" Type="http://schemas.openxmlformats.org/officeDocument/2006/relationships/image" Target="../media/image2953.png"/><Relationship Id="rId55" Type="http://schemas.openxmlformats.org/officeDocument/2006/relationships/customXml" Target="../ink/ink3101.xml"/><Relationship Id="rId54" Type="http://schemas.openxmlformats.org/officeDocument/2006/relationships/image" Target="../media/image2952.png"/><Relationship Id="rId53" Type="http://schemas.openxmlformats.org/officeDocument/2006/relationships/image" Target="../media/image2951.png"/><Relationship Id="rId52" Type="http://schemas.openxmlformats.org/officeDocument/2006/relationships/customXml" Target="../ink/ink3100.xml"/><Relationship Id="rId51" Type="http://schemas.openxmlformats.org/officeDocument/2006/relationships/image" Target="../media/image2950.png"/><Relationship Id="rId50" Type="http://schemas.openxmlformats.org/officeDocument/2006/relationships/customXml" Target="../ink/ink3099.xml"/><Relationship Id="rId5" Type="http://schemas.openxmlformats.org/officeDocument/2006/relationships/image" Target="../media/image2927.png"/><Relationship Id="rId49" Type="http://schemas.openxmlformats.org/officeDocument/2006/relationships/image" Target="../media/image2949.png"/><Relationship Id="rId48" Type="http://schemas.openxmlformats.org/officeDocument/2006/relationships/customXml" Target="../ink/ink3098.xml"/><Relationship Id="rId47" Type="http://schemas.openxmlformats.org/officeDocument/2006/relationships/image" Target="../media/image2948.png"/><Relationship Id="rId46" Type="http://schemas.openxmlformats.org/officeDocument/2006/relationships/customXml" Target="../ink/ink3097.xml"/><Relationship Id="rId45" Type="http://schemas.openxmlformats.org/officeDocument/2006/relationships/image" Target="../media/image2947.png"/><Relationship Id="rId44" Type="http://schemas.openxmlformats.org/officeDocument/2006/relationships/customXml" Target="../ink/ink3096.xml"/><Relationship Id="rId43" Type="http://schemas.openxmlformats.org/officeDocument/2006/relationships/image" Target="../media/image2946.png"/><Relationship Id="rId42" Type="http://schemas.openxmlformats.org/officeDocument/2006/relationships/customXml" Target="../ink/ink3095.xml"/><Relationship Id="rId41" Type="http://schemas.openxmlformats.org/officeDocument/2006/relationships/image" Target="../media/image2945.png"/><Relationship Id="rId40" Type="http://schemas.openxmlformats.org/officeDocument/2006/relationships/customXml" Target="../ink/ink3094.xml"/><Relationship Id="rId4" Type="http://schemas.openxmlformats.org/officeDocument/2006/relationships/customXml" Target="../ink/ink3076.xml"/><Relationship Id="rId39" Type="http://schemas.openxmlformats.org/officeDocument/2006/relationships/image" Target="../media/image2944.png"/><Relationship Id="rId38" Type="http://schemas.openxmlformats.org/officeDocument/2006/relationships/customXml" Target="../ink/ink3093.xml"/><Relationship Id="rId37" Type="http://schemas.openxmlformats.org/officeDocument/2006/relationships/image" Target="../media/image2943.png"/><Relationship Id="rId36" Type="http://schemas.openxmlformats.org/officeDocument/2006/relationships/customXml" Target="../ink/ink3092.xml"/><Relationship Id="rId35" Type="http://schemas.openxmlformats.org/officeDocument/2006/relationships/image" Target="../media/image2942.png"/><Relationship Id="rId34" Type="http://schemas.openxmlformats.org/officeDocument/2006/relationships/customXml" Target="../ink/ink3091.xml"/><Relationship Id="rId33" Type="http://schemas.openxmlformats.org/officeDocument/2006/relationships/image" Target="../media/image2941.png"/><Relationship Id="rId32" Type="http://schemas.openxmlformats.org/officeDocument/2006/relationships/customXml" Target="../ink/ink3090.xml"/><Relationship Id="rId31" Type="http://schemas.openxmlformats.org/officeDocument/2006/relationships/image" Target="../media/image2940.png"/><Relationship Id="rId30" Type="http://schemas.openxmlformats.org/officeDocument/2006/relationships/customXml" Target="../ink/ink3089.xml"/><Relationship Id="rId3" Type="http://schemas.openxmlformats.org/officeDocument/2006/relationships/image" Target="../media/image2652.png"/><Relationship Id="rId29" Type="http://schemas.openxmlformats.org/officeDocument/2006/relationships/image" Target="../media/image2939.png"/><Relationship Id="rId28" Type="http://schemas.openxmlformats.org/officeDocument/2006/relationships/customXml" Target="../ink/ink3088.xml"/><Relationship Id="rId27" Type="http://schemas.openxmlformats.org/officeDocument/2006/relationships/image" Target="../media/image2938.png"/><Relationship Id="rId26" Type="http://schemas.openxmlformats.org/officeDocument/2006/relationships/customXml" Target="../ink/ink3087.xml"/><Relationship Id="rId25" Type="http://schemas.openxmlformats.org/officeDocument/2006/relationships/image" Target="../media/image2937.png"/><Relationship Id="rId24" Type="http://schemas.openxmlformats.org/officeDocument/2006/relationships/customXml" Target="../ink/ink3086.xml"/><Relationship Id="rId23" Type="http://schemas.openxmlformats.org/officeDocument/2006/relationships/image" Target="../media/image2936.png"/><Relationship Id="rId22" Type="http://schemas.openxmlformats.org/officeDocument/2006/relationships/customXml" Target="../ink/ink3085.xml"/><Relationship Id="rId21" Type="http://schemas.openxmlformats.org/officeDocument/2006/relationships/image" Target="../media/image2935.png"/><Relationship Id="rId20" Type="http://schemas.openxmlformats.org/officeDocument/2006/relationships/customXml" Target="../ink/ink3084.xml"/><Relationship Id="rId2" Type="http://schemas.openxmlformats.org/officeDocument/2006/relationships/image" Target="../media/image2926.png"/><Relationship Id="rId19" Type="http://schemas.openxmlformats.org/officeDocument/2006/relationships/image" Target="../media/image2934.png"/><Relationship Id="rId18" Type="http://schemas.openxmlformats.org/officeDocument/2006/relationships/customXml" Target="../ink/ink3083.xml"/><Relationship Id="rId17" Type="http://schemas.openxmlformats.org/officeDocument/2006/relationships/image" Target="../media/image2933.png"/><Relationship Id="rId16" Type="http://schemas.openxmlformats.org/officeDocument/2006/relationships/customXml" Target="../ink/ink3082.xml"/><Relationship Id="rId15" Type="http://schemas.openxmlformats.org/officeDocument/2006/relationships/image" Target="../media/image2932.png"/><Relationship Id="rId144" Type="http://schemas.openxmlformats.org/officeDocument/2006/relationships/notesSlide" Target="../notesSlides/notesSlide2.xml"/><Relationship Id="rId143" Type="http://schemas.openxmlformats.org/officeDocument/2006/relationships/slideLayout" Target="../slideLayouts/slideLayout2.xml"/><Relationship Id="rId142" Type="http://schemas.openxmlformats.org/officeDocument/2006/relationships/image" Target="../media/image2996.png"/><Relationship Id="rId141" Type="http://schemas.openxmlformats.org/officeDocument/2006/relationships/customXml" Target="../ink/ink3144.xml"/><Relationship Id="rId140" Type="http://schemas.openxmlformats.org/officeDocument/2006/relationships/image" Target="../media/image2995.png"/><Relationship Id="rId14" Type="http://schemas.openxmlformats.org/officeDocument/2006/relationships/customXml" Target="../ink/ink3081.xml"/><Relationship Id="rId139" Type="http://schemas.openxmlformats.org/officeDocument/2006/relationships/customXml" Target="../ink/ink3143.xml"/><Relationship Id="rId138" Type="http://schemas.openxmlformats.org/officeDocument/2006/relationships/image" Target="../media/image2994.png"/><Relationship Id="rId137" Type="http://schemas.openxmlformats.org/officeDocument/2006/relationships/customXml" Target="../ink/ink3142.xml"/><Relationship Id="rId136" Type="http://schemas.openxmlformats.org/officeDocument/2006/relationships/image" Target="../media/image2993.png"/><Relationship Id="rId135" Type="http://schemas.openxmlformats.org/officeDocument/2006/relationships/customXml" Target="../ink/ink3141.xml"/><Relationship Id="rId134" Type="http://schemas.openxmlformats.org/officeDocument/2006/relationships/image" Target="../media/image2992.png"/><Relationship Id="rId133" Type="http://schemas.openxmlformats.org/officeDocument/2006/relationships/customXml" Target="../ink/ink3140.xml"/><Relationship Id="rId132" Type="http://schemas.openxmlformats.org/officeDocument/2006/relationships/image" Target="../media/image2991.png"/><Relationship Id="rId131" Type="http://schemas.openxmlformats.org/officeDocument/2006/relationships/customXml" Target="../ink/ink3139.xml"/><Relationship Id="rId130" Type="http://schemas.openxmlformats.org/officeDocument/2006/relationships/image" Target="../media/image2990.png"/><Relationship Id="rId13" Type="http://schemas.openxmlformats.org/officeDocument/2006/relationships/image" Target="../media/image2931.png"/><Relationship Id="rId129" Type="http://schemas.openxmlformats.org/officeDocument/2006/relationships/customXml" Target="../ink/ink3138.xml"/><Relationship Id="rId128" Type="http://schemas.openxmlformats.org/officeDocument/2006/relationships/image" Target="../media/image2989.png"/><Relationship Id="rId127" Type="http://schemas.openxmlformats.org/officeDocument/2006/relationships/customXml" Target="../ink/ink3137.xml"/><Relationship Id="rId126" Type="http://schemas.openxmlformats.org/officeDocument/2006/relationships/image" Target="../media/image2988.png"/><Relationship Id="rId125" Type="http://schemas.openxmlformats.org/officeDocument/2006/relationships/customXml" Target="../ink/ink3136.xml"/><Relationship Id="rId124" Type="http://schemas.openxmlformats.org/officeDocument/2006/relationships/image" Target="../media/image2987.png"/><Relationship Id="rId123" Type="http://schemas.openxmlformats.org/officeDocument/2006/relationships/customXml" Target="../ink/ink3135.xml"/><Relationship Id="rId122" Type="http://schemas.openxmlformats.org/officeDocument/2006/relationships/image" Target="../media/image2986.png"/><Relationship Id="rId121" Type="http://schemas.openxmlformats.org/officeDocument/2006/relationships/customXml" Target="../ink/ink3134.xml"/><Relationship Id="rId120" Type="http://schemas.openxmlformats.org/officeDocument/2006/relationships/image" Target="../media/image2985.png"/><Relationship Id="rId12" Type="http://schemas.openxmlformats.org/officeDocument/2006/relationships/customXml" Target="../ink/ink3080.xml"/><Relationship Id="rId119" Type="http://schemas.openxmlformats.org/officeDocument/2006/relationships/customXml" Target="../ink/ink3133.xml"/><Relationship Id="rId118" Type="http://schemas.openxmlformats.org/officeDocument/2006/relationships/image" Target="../media/image2984.png"/><Relationship Id="rId117" Type="http://schemas.openxmlformats.org/officeDocument/2006/relationships/customXml" Target="../ink/ink3132.xml"/><Relationship Id="rId116" Type="http://schemas.openxmlformats.org/officeDocument/2006/relationships/image" Target="../media/image2983.png"/><Relationship Id="rId115" Type="http://schemas.openxmlformats.org/officeDocument/2006/relationships/customXml" Target="../ink/ink3131.xml"/><Relationship Id="rId114" Type="http://schemas.openxmlformats.org/officeDocument/2006/relationships/image" Target="../media/image2982.png"/><Relationship Id="rId113" Type="http://schemas.openxmlformats.org/officeDocument/2006/relationships/customXml" Target="../ink/ink3130.xml"/><Relationship Id="rId112" Type="http://schemas.openxmlformats.org/officeDocument/2006/relationships/image" Target="../media/image2981.png"/><Relationship Id="rId111" Type="http://schemas.openxmlformats.org/officeDocument/2006/relationships/customXml" Target="../ink/ink3129.xml"/><Relationship Id="rId110" Type="http://schemas.openxmlformats.org/officeDocument/2006/relationships/image" Target="../media/image2980.png"/><Relationship Id="rId11" Type="http://schemas.openxmlformats.org/officeDocument/2006/relationships/image" Target="../media/image2930.png"/><Relationship Id="rId109" Type="http://schemas.openxmlformats.org/officeDocument/2006/relationships/customXml" Target="../ink/ink3128.xml"/><Relationship Id="rId108" Type="http://schemas.openxmlformats.org/officeDocument/2006/relationships/image" Target="../media/image2979.png"/><Relationship Id="rId107" Type="http://schemas.openxmlformats.org/officeDocument/2006/relationships/customXml" Target="../ink/ink3127.xml"/><Relationship Id="rId106" Type="http://schemas.openxmlformats.org/officeDocument/2006/relationships/image" Target="../media/image2978.png"/><Relationship Id="rId105" Type="http://schemas.openxmlformats.org/officeDocument/2006/relationships/customXml" Target="../ink/ink3126.xml"/><Relationship Id="rId104" Type="http://schemas.openxmlformats.org/officeDocument/2006/relationships/image" Target="../media/image2977.png"/><Relationship Id="rId103" Type="http://schemas.openxmlformats.org/officeDocument/2006/relationships/customXml" Target="../ink/ink3125.xml"/><Relationship Id="rId102" Type="http://schemas.openxmlformats.org/officeDocument/2006/relationships/image" Target="../media/image2976.png"/><Relationship Id="rId101" Type="http://schemas.openxmlformats.org/officeDocument/2006/relationships/customXml" Target="../ink/ink3124.xml"/><Relationship Id="rId100" Type="http://schemas.openxmlformats.org/officeDocument/2006/relationships/image" Target="../media/image2975.png"/><Relationship Id="rId10" Type="http://schemas.openxmlformats.org/officeDocument/2006/relationships/customXml" Target="../ink/ink3079.xml"/><Relationship Id="rId1" Type="http://schemas.openxmlformats.org/officeDocument/2006/relationships/image" Target="../media/image2925.png"/></Relationships>
</file>

<file path=ppt/slides/_rels/slide4.xml.rels><?xml version="1.0" encoding="UTF-8" standalone="yes"?>
<Relationships xmlns="http://schemas.openxmlformats.org/package/2006/relationships"><Relationship Id="rId99" Type="http://schemas.openxmlformats.org/officeDocument/2006/relationships/customXml" Target="../ink/ink221.xml"/><Relationship Id="rId98" Type="http://schemas.openxmlformats.org/officeDocument/2006/relationships/image" Target="../media/image225.png"/><Relationship Id="rId97" Type="http://schemas.openxmlformats.org/officeDocument/2006/relationships/customXml" Target="../ink/ink220.xml"/><Relationship Id="rId96" Type="http://schemas.openxmlformats.org/officeDocument/2006/relationships/image" Target="../media/image224.png"/><Relationship Id="rId95" Type="http://schemas.openxmlformats.org/officeDocument/2006/relationships/customXml" Target="../ink/ink219.xml"/><Relationship Id="rId94" Type="http://schemas.openxmlformats.org/officeDocument/2006/relationships/image" Target="../media/image223.png"/><Relationship Id="rId93" Type="http://schemas.openxmlformats.org/officeDocument/2006/relationships/customXml" Target="../ink/ink218.xml"/><Relationship Id="rId92" Type="http://schemas.openxmlformats.org/officeDocument/2006/relationships/image" Target="../media/image222.png"/><Relationship Id="rId91" Type="http://schemas.openxmlformats.org/officeDocument/2006/relationships/customXml" Target="../ink/ink217.xml"/><Relationship Id="rId90" Type="http://schemas.openxmlformats.org/officeDocument/2006/relationships/image" Target="../media/image221.png"/><Relationship Id="rId9" Type="http://schemas.openxmlformats.org/officeDocument/2006/relationships/customXml" Target="../ink/ink176.xml"/><Relationship Id="rId89" Type="http://schemas.openxmlformats.org/officeDocument/2006/relationships/customXml" Target="../ink/ink216.xml"/><Relationship Id="rId88" Type="http://schemas.openxmlformats.org/officeDocument/2006/relationships/image" Target="../media/image220.png"/><Relationship Id="rId87" Type="http://schemas.openxmlformats.org/officeDocument/2006/relationships/customXml" Target="../ink/ink215.xml"/><Relationship Id="rId86" Type="http://schemas.openxmlformats.org/officeDocument/2006/relationships/image" Target="../media/image219.png"/><Relationship Id="rId85" Type="http://schemas.openxmlformats.org/officeDocument/2006/relationships/customXml" Target="../ink/ink214.xml"/><Relationship Id="rId84" Type="http://schemas.openxmlformats.org/officeDocument/2006/relationships/image" Target="../media/image218.png"/><Relationship Id="rId83" Type="http://schemas.openxmlformats.org/officeDocument/2006/relationships/customXml" Target="../ink/ink213.xml"/><Relationship Id="rId82" Type="http://schemas.openxmlformats.org/officeDocument/2006/relationships/image" Target="../media/image217.png"/><Relationship Id="rId81" Type="http://schemas.openxmlformats.org/officeDocument/2006/relationships/customXml" Target="../ink/ink212.xml"/><Relationship Id="rId80" Type="http://schemas.openxmlformats.org/officeDocument/2006/relationships/image" Target="../media/image216.png"/><Relationship Id="rId8" Type="http://schemas.openxmlformats.org/officeDocument/2006/relationships/image" Target="../media/image180.png"/><Relationship Id="rId79" Type="http://schemas.openxmlformats.org/officeDocument/2006/relationships/customXml" Target="../ink/ink211.xml"/><Relationship Id="rId78" Type="http://schemas.openxmlformats.org/officeDocument/2006/relationships/image" Target="../media/image215.png"/><Relationship Id="rId77" Type="http://schemas.openxmlformats.org/officeDocument/2006/relationships/customXml" Target="../ink/ink210.xml"/><Relationship Id="rId76" Type="http://schemas.openxmlformats.org/officeDocument/2006/relationships/image" Target="../media/image214.png"/><Relationship Id="rId75" Type="http://schemas.openxmlformats.org/officeDocument/2006/relationships/customXml" Target="../ink/ink209.xml"/><Relationship Id="rId74" Type="http://schemas.openxmlformats.org/officeDocument/2006/relationships/image" Target="../media/image213.png"/><Relationship Id="rId73" Type="http://schemas.openxmlformats.org/officeDocument/2006/relationships/customXml" Target="../ink/ink208.xml"/><Relationship Id="rId72" Type="http://schemas.openxmlformats.org/officeDocument/2006/relationships/image" Target="../media/image212.png"/><Relationship Id="rId71" Type="http://schemas.openxmlformats.org/officeDocument/2006/relationships/customXml" Target="../ink/ink207.xml"/><Relationship Id="rId70" Type="http://schemas.openxmlformats.org/officeDocument/2006/relationships/image" Target="../media/image211.png"/><Relationship Id="rId7" Type="http://schemas.openxmlformats.org/officeDocument/2006/relationships/customXml" Target="../ink/ink175.xml"/><Relationship Id="rId69" Type="http://schemas.openxmlformats.org/officeDocument/2006/relationships/customXml" Target="../ink/ink206.xml"/><Relationship Id="rId68" Type="http://schemas.openxmlformats.org/officeDocument/2006/relationships/image" Target="../media/image210.png"/><Relationship Id="rId67" Type="http://schemas.openxmlformats.org/officeDocument/2006/relationships/customXml" Target="../ink/ink205.xml"/><Relationship Id="rId66" Type="http://schemas.openxmlformats.org/officeDocument/2006/relationships/image" Target="../media/image209.png"/><Relationship Id="rId65" Type="http://schemas.openxmlformats.org/officeDocument/2006/relationships/customXml" Target="../ink/ink204.xml"/><Relationship Id="rId64" Type="http://schemas.openxmlformats.org/officeDocument/2006/relationships/image" Target="../media/image208.png"/><Relationship Id="rId63" Type="http://schemas.openxmlformats.org/officeDocument/2006/relationships/customXml" Target="../ink/ink203.xml"/><Relationship Id="rId62" Type="http://schemas.openxmlformats.org/officeDocument/2006/relationships/image" Target="../media/image207.png"/><Relationship Id="rId61" Type="http://schemas.openxmlformats.org/officeDocument/2006/relationships/customXml" Target="../ink/ink202.xml"/><Relationship Id="rId60" Type="http://schemas.openxmlformats.org/officeDocument/2006/relationships/image" Target="../media/image206.png"/><Relationship Id="rId6" Type="http://schemas.openxmlformats.org/officeDocument/2006/relationships/image" Target="../media/image179.png"/><Relationship Id="rId59" Type="http://schemas.openxmlformats.org/officeDocument/2006/relationships/customXml" Target="../ink/ink201.xml"/><Relationship Id="rId58" Type="http://schemas.openxmlformats.org/officeDocument/2006/relationships/image" Target="../media/image205.png"/><Relationship Id="rId57" Type="http://schemas.openxmlformats.org/officeDocument/2006/relationships/customXml" Target="../ink/ink200.xml"/><Relationship Id="rId56" Type="http://schemas.openxmlformats.org/officeDocument/2006/relationships/image" Target="../media/image204.png"/><Relationship Id="rId55" Type="http://schemas.openxmlformats.org/officeDocument/2006/relationships/customXml" Target="../ink/ink199.xml"/><Relationship Id="rId54" Type="http://schemas.openxmlformats.org/officeDocument/2006/relationships/image" Target="../media/image203.png"/><Relationship Id="rId53" Type="http://schemas.openxmlformats.org/officeDocument/2006/relationships/customXml" Target="../ink/ink198.xml"/><Relationship Id="rId52" Type="http://schemas.openxmlformats.org/officeDocument/2006/relationships/image" Target="../media/image202.png"/><Relationship Id="rId51" Type="http://schemas.openxmlformats.org/officeDocument/2006/relationships/customXml" Target="../ink/ink197.xml"/><Relationship Id="rId50" Type="http://schemas.openxmlformats.org/officeDocument/2006/relationships/image" Target="../media/image201.png"/><Relationship Id="rId5" Type="http://schemas.openxmlformats.org/officeDocument/2006/relationships/customXml" Target="../ink/ink174.xml"/><Relationship Id="rId49" Type="http://schemas.openxmlformats.org/officeDocument/2006/relationships/customXml" Target="../ink/ink196.xml"/><Relationship Id="rId48" Type="http://schemas.openxmlformats.org/officeDocument/2006/relationships/image" Target="../media/image200.png"/><Relationship Id="rId47" Type="http://schemas.openxmlformats.org/officeDocument/2006/relationships/customXml" Target="../ink/ink195.xml"/><Relationship Id="rId46" Type="http://schemas.openxmlformats.org/officeDocument/2006/relationships/image" Target="../media/image199.png"/><Relationship Id="rId45" Type="http://schemas.openxmlformats.org/officeDocument/2006/relationships/customXml" Target="../ink/ink194.xml"/><Relationship Id="rId44" Type="http://schemas.openxmlformats.org/officeDocument/2006/relationships/image" Target="../media/image198.png"/><Relationship Id="rId43" Type="http://schemas.openxmlformats.org/officeDocument/2006/relationships/customXml" Target="../ink/ink193.xml"/><Relationship Id="rId42" Type="http://schemas.openxmlformats.org/officeDocument/2006/relationships/image" Target="../media/image197.png"/><Relationship Id="rId41" Type="http://schemas.openxmlformats.org/officeDocument/2006/relationships/customXml" Target="../ink/ink192.xml"/><Relationship Id="rId40" Type="http://schemas.openxmlformats.org/officeDocument/2006/relationships/image" Target="../media/image196.png"/><Relationship Id="rId4" Type="http://schemas.openxmlformats.org/officeDocument/2006/relationships/image" Target="../media/image178.png"/><Relationship Id="rId39" Type="http://schemas.openxmlformats.org/officeDocument/2006/relationships/customXml" Target="../ink/ink191.xml"/><Relationship Id="rId38" Type="http://schemas.openxmlformats.org/officeDocument/2006/relationships/image" Target="../media/image195.png"/><Relationship Id="rId37" Type="http://schemas.openxmlformats.org/officeDocument/2006/relationships/customXml" Target="../ink/ink190.xml"/><Relationship Id="rId36" Type="http://schemas.openxmlformats.org/officeDocument/2006/relationships/image" Target="../media/image194.png"/><Relationship Id="rId35" Type="http://schemas.openxmlformats.org/officeDocument/2006/relationships/customXml" Target="../ink/ink189.xml"/><Relationship Id="rId34" Type="http://schemas.openxmlformats.org/officeDocument/2006/relationships/image" Target="../media/image193.png"/><Relationship Id="rId33" Type="http://schemas.openxmlformats.org/officeDocument/2006/relationships/customXml" Target="../ink/ink188.xml"/><Relationship Id="rId32" Type="http://schemas.openxmlformats.org/officeDocument/2006/relationships/image" Target="../media/image192.png"/><Relationship Id="rId31" Type="http://schemas.openxmlformats.org/officeDocument/2006/relationships/customXml" Target="../ink/ink187.xml"/><Relationship Id="rId30" Type="http://schemas.openxmlformats.org/officeDocument/2006/relationships/image" Target="../media/image191.png"/><Relationship Id="rId3" Type="http://schemas.openxmlformats.org/officeDocument/2006/relationships/customXml" Target="../ink/ink173.xml"/><Relationship Id="rId29" Type="http://schemas.openxmlformats.org/officeDocument/2006/relationships/customXml" Target="../ink/ink186.xml"/><Relationship Id="rId28" Type="http://schemas.openxmlformats.org/officeDocument/2006/relationships/image" Target="../media/image190.png"/><Relationship Id="rId27" Type="http://schemas.openxmlformats.org/officeDocument/2006/relationships/customXml" Target="../ink/ink185.xml"/><Relationship Id="rId26" Type="http://schemas.openxmlformats.org/officeDocument/2006/relationships/image" Target="../media/image189.png"/><Relationship Id="rId25" Type="http://schemas.openxmlformats.org/officeDocument/2006/relationships/customXml" Target="../ink/ink184.xml"/><Relationship Id="rId24" Type="http://schemas.openxmlformats.org/officeDocument/2006/relationships/image" Target="../media/image188.png"/><Relationship Id="rId23" Type="http://schemas.openxmlformats.org/officeDocument/2006/relationships/customXml" Target="../ink/ink183.xml"/><Relationship Id="rId22" Type="http://schemas.openxmlformats.org/officeDocument/2006/relationships/image" Target="../media/image187.png"/><Relationship Id="rId21" Type="http://schemas.openxmlformats.org/officeDocument/2006/relationships/customXml" Target="../ink/ink182.xml"/><Relationship Id="rId20" Type="http://schemas.openxmlformats.org/officeDocument/2006/relationships/image" Target="../media/image186.png"/><Relationship Id="rId2" Type="http://schemas.openxmlformats.org/officeDocument/2006/relationships/image" Target="../media/image177.png"/><Relationship Id="rId199" Type="http://schemas.openxmlformats.org/officeDocument/2006/relationships/slideLayout" Target="../slideLayouts/slideLayout2.xml"/><Relationship Id="rId198" Type="http://schemas.openxmlformats.org/officeDocument/2006/relationships/image" Target="../media/image275.png"/><Relationship Id="rId197" Type="http://schemas.openxmlformats.org/officeDocument/2006/relationships/customXml" Target="../ink/ink270.xml"/><Relationship Id="rId196" Type="http://schemas.openxmlformats.org/officeDocument/2006/relationships/image" Target="../media/image274.png"/><Relationship Id="rId195" Type="http://schemas.openxmlformats.org/officeDocument/2006/relationships/customXml" Target="../ink/ink269.xml"/><Relationship Id="rId194" Type="http://schemas.openxmlformats.org/officeDocument/2006/relationships/image" Target="../media/image273.png"/><Relationship Id="rId193" Type="http://schemas.openxmlformats.org/officeDocument/2006/relationships/customXml" Target="../ink/ink268.xml"/><Relationship Id="rId192" Type="http://schemas.openxmlformats.org/officeDocument/2006/relationships/image" Target="../media/image272.png"/><Relationship Id="rId191" Type="http://schemas.openxmlformats.org/officeDocument/2006/relationships/customXml" Target="../ink/ink267.xml"/><Relationship Id="rId190" Type="http://schemas.openxmlformats.org/officeDocument/2006/relationships/image" Target="../media/image271.png"/><Relationship Id="rId19" Type="http://schemas.openxmlformats.org/officeDocument/2006/relationships/customXml" Target="../ink/ink181.xml"/><Relationship Id="rId189" Type="http://schemas.openxmlformats.org/officeDocument/2006/relationships/customXml" Target="../ink/ink266.xml"/><Relationship Id="rId188" Type="http://schemas.openxmlformats.org/officeDocument/2006/relationships/image" Target="../media/image270.png"/><Relationship Id="rId187" Type="http://schemas.openxmlformats.org/officeDocument/2006/relationships/customXml" Target="../ink/ink265.xml"/><Relationship Id="rId186" Type="http://schemas.openxmlformats.org/officeDocument/2006/relationships/image" Target="../media/image269.png"/><Relationship Id="rId185" Type="http://schemas.openxmlformats.org/officeDocument/2006/relationships/customXml" Target="../ink/ink264.xml"/><Relationship Id="rId184" Type="http://schemas.openxmlformats.org/officeDocument/2006/relationships/image" Target="../media/image268.png"/><Relationship Id="rId183" Type="http://schemas.openxmlformats.org/officeDocument/2006/relationships/customXml" Target="../ink/ink263.xml"/><Relationship Id="rId182" Type="http://schemas.openxmlformats.org/officeDocument/2006/relationships/image" Target="../media/image267.png"/><Relationship Id="rId181" Type="http://schemas.openxmlformats.org/officeDocument/2006/relationships/customXml" Target="../ink/ink262.xml"/><Relationship Id="rId180" Type="http://schemas.openxmlformats.org/officeDocument/2006/relationships/image" Target="../media/image266.png"/><Relationship Id="rId18" Type="http://schemas.openxmlformats.org/officeDocument/2006/relationships/image" Target="../media/image185.png"/><Relationship Id="rId179" Type="http://schemas.openxmlformats.org/officeDocument/2006/relationships/customXml" Target="../ink/ink261.xml"/><Relationship Id="rId178" Type="http://schemas.openxmlformats.org/officeDocument/2006/relationships/image" Target="../media/image265.png"/><Relationship Id="rId177" Type="http://schemas.openxmlformats.org/officeDocument/2006/relationships/customXml" Target="../ink/ink260.xml"/><Relationship Id="rId176" Type="http://schemas.openxmlformats.org/officeDocument/2006/relationships/image" Target="../media/image264.png"/><Relationship Id="rId175" Type="http://schemas.openxmlformats.org/officeDocument/2006/relationships/customXml" Target="../ink/ink259.xml"/><Relationship Id="rId174" Type="http://schemas.openxmlformats.org/officeDocument/2006/relationships/image" Target="../media/image263.png"/><Relationship Id="rId173" Type="http://schemas.openxmlformats.org/officeDocument/2006/relationships/customXml" Target="../ink/ink258.xml"/><Relationship Id="rId172" Type="http://schemas.openxmlformats.org/officeDocument/2006/relationships/image" Target="../media/image262.png"/><Relationship Id="rId171" Type="http://schemas.openxmlformats.org/officeDocument/2006/relationships/customXml" Target="../ink/ink257.xml"/><Relationship Id="rId170" Type="http://schemas.openxmlformats.org/officeDocument/2006/relationships/image" Target="../media/image261.png"/><Relationship Id="rId17" Type="http://schemas.openxmlformats.org/officeDocument/2006/relationships/customXml" Target="../ink/ink180.xml"/><Relationship Id="rId169" Type="http://schemas.openxmlformats.org/officeDocument/2006/relationships/customXml" Target="../ink/ink256.xml"/><Relationship Id="rId168" Type="http://schemas.openxmlformats.org/officeDocument/2006/relationships/image" Target="../media/image260.png"/><Relationship Id="rId167" Type="http://schemas.openxmlformats.org/officeDocument/2006/relationships/customXml" Target="../ink/ink255.xml"/><Relationship Id="rId166" Type="http://schemas.openxmlformats.org/officeDocument/2006/relationships/image" Target="../media/image259.png"/><Relationship Id="rId165" Type="http://schemas.openxmlformats.org/officeDocument/2006/relationships/customXml" Target="../ink/ink254.xml"/><Relationship Id="rId164" Type="http://schemas.openxmlformats.org/officeDocument/2006/relationships/image" Target="../media/image258.png"/><Relationship Id="rId163" Type="http://schemas.openxmlformats.org/officeDocument/2006/relationships/customXml" Target="../ink/ink253.xml"/><Relationship Id="rId162" Type="http://schemas.openxmlformats.org/officeDocument/2006/relationships/image" Target="../media/image257.png"/><Relationship Id="rId161" Type="http://schemas.openxmlformats.org/officeDocument/2006/relationships/customXml" Target="../ink/ink252.xml"/><Relationship Id="rId160" Type="http://schemas.openxmlformats.org/officeDocument/2006/relationships/image" Target="../media/image256.png"/><Relationship Id="rId16" Type="http://schemas.openxmlformats.org/officeDocument/2006/relationships/image" Target="../media/image184.png"/><Relationship Id="rId159" Type="http://schemas.openxmlformats.org/officeDocument/2006/relationships/customXml" Target="../ink/ink251.xml"/><Relationship Id="rId158" Type="http://schemas.openxmlformats.org/officeDocument/2006/relationships/image" Target="../media/image255.png"/><Relationship Id="rId157" Type="http://schemas.openxmlformats.org/officeDocument/2006/relationships/customXml" Target="../ink/ink250.xml"/><Relationship Id="rId156" Type="http://schemas.openxmlformats.org/officeDocument/2006/relationships/image" Target="../media/image254.png"/><Relationship Id="rId155" Type="http://schemas.openxmlformats.org/officeDocument/2006/relationships/customXml" Target="../ink/ink249.xml"/><Relationship Id="rId154" Type="http://schemas.openxmlformats.org/officeDocument/2006/relationships/image" Target="../media/image253.png"/><Relationship Id="rId153" Type="http://schemas.openxmlformats.org/officeDocument/2006/relationships/customXml" Target="../ink/ink248.xml"/><Relationship Id="rId152" Type="http://schemas.openxmlformats.org/officeDocument/2006/relationships/image" Target="../media/image252.png"/><Relationship Id="rId151" Type="http://schemas.openxmlformats.org/officeDocument/2006/relationships/customXml" Target="../ink/ink247.xml"/><Relationship Id="rId150" Type="http://schemas.openxmlformats.org/officeDocument/2006/relationships/image" Target="../media/image251.png"/><Relationship Id="rId15" Type="http://schemas.openxmlformats.org/officeDocument/2006/relationships/customXml" Target="../ink/ink179.xml"/><Relationship Id="rId149" Type="http://schemas.openxmlformats.org/officeDocument/2006/relationships/customXml" Target="../ink/ink246.xml"/><Relationship Id="rId148" Type="http://schemas.openxmlformats.org/officeDocument/2006/relationships/image" Target="../media/image250.png"/><Relationship Id="rId147" Type="http://schemas.openxmlformats.org/officeDocument/2006/relationships/customXml" Target="../ink/ink245.xml"/><Relationship Id="rId146" Type="http://schemas.openxmlformats.org/officeDocument/2006/relationships/image" Target="../media/image249.png"/><Relationship Id="rId145" Type="http://schemas.openxmlformats.org/officeDocument/2006/relationships/customXml" Target="../ink/ink244.xml"/><Relationship Id="rId144" Type="http://schemas.openxmlformats.org/officeDocument/2006/relationships/image" Target="../media/image248.png"/><Relationship Id="rId143" Type="http://schemas.openxmlformats.org/officeDocument/2006/relationships/customXml" Target="../ink/ink243.xml"/><Relationship Id="rId142" Type="http://schemas.openxmlformats.org/officeDocument/2006/relationships/image" Target="../media/image247.png"/><Relationship Id="rId141" Type="http://schemas.openxmlformats.org/officeDocument/2006/relationships/customXml" Target="../ink/ink242.xml"/><Relationship Id="rId140" Type="http://schemas.openxmlformats.org/officeDocument/2006/relationships/image" Target="../media/image246.png"/><Relationship Id="rId14" Type="http://schemas.openxmlformats.org/officeDocument/2006/relationships/image" Target="../media/image183.png"/><Relationship Id="rId139" Type="http://schemas.openxmlformats.org/officeDocument/2006/relationships/customXml" Target="../ink/ink241.xml"/><Relationship Id="rId138" Type="http://schemas.openxmlformats.org/officeDocument/2006/relationships/image" Target="../media/image245.png"/><Relationship Id="rId137" Type="http://schemas.openxmlformats.org/officeDocument/2006/relationships/customXml" Target="../ink/ink240.xml"/><Relationship Id="rId136" Type="http://schemas.openxmlformats.org/officeDocument/2006/relationships/image" Target="../media/image244.png"/><Relationship Id="rId135" Type="http://schemas.openxmlformats.org/officeDocument/2006/relationships/customXml" Target="../ink/ink239.xml"/><Relationship Id="rId134" Type="http://schemas.openxmlformats.org/officeDocument/2006/relationships/image" Target="../media/image243.png"/><Relationship Id="rId133" Type="http://schemas.openxmlformats.org/officeDocument/2006/relationships/customXml" Target="../ink/ink238.xml"/><Relationship Id="rId132" Type="http://schemas.openxmlformats.org/officeDocument/2006/relationships/image" Target="../media/image242.png"/><Relationship Id="rId131" Type="http://schemas.openxmlformats.org/officeDocument/2006/relationships/customXml" Target="../ink/ink237.xml"/><Relationship Id="rId130" Type="http://schemas.openxmlformats.org/officeDocument/2006/relationships/image" Target="../media/image241.png"/><Relationship Id="rId13" Type="http://schemas.openxmlformats.org/officeDocument/2006/relationships/customXml" Target="../ink/ink178.xml"/><Relationship Id="rId129" Type="http://schemas.openxmlformats.org/officeDocument/2006/relationships/customXml" Target="../ink/ink236.xml"/><Relationship Id="rId128" Type="http://schemas.openxmlformats.org/officeDocument/2006/relationships/image" Target="../media/image240.png"/><Relationship Id="rId127" Type="http://schemas.openxmlformats.org/officeDocument/2006/relationships/customXml" Target="../ink/ink235.xml"/><Relationship Id="rId126" Type="http://schemas.openxmlformats.org/officeDocument/2006/relationships/image" Target="../media/image239.png"/><Relationship Id="rId125" Type="http://schemas.openxmlformats.org/officeDocument/2006/relationships/customXml" Target="../ink/ink234.xml"/><Relationship Id="rId124" Type="http://schemas.openxmlformats.org/officeDocument/2006/relationships/image" Target="../media/image238.png"/><Relationship Id="rId123" Type="http://schemas.openxmlformats.org/officeDocument/2006/relationships/customXml" Target="../ink/ink233.xml"/><Relationship Id="rId122" Type="http://schemas.openxmlformats.org/officeDocument/2006/relationships/image" Target="../media/image237.png"/><Relationship Id="rId121" Type="http://schemas.openxmlformats.org/officeDocument/2006/relationships/customXml" Target="../ink/ink232.xml"/><Relationship Id="rId120" Type="http://schemas.openxmlformats.org/officeDocument/2006/relationships/image" Target="../media/image236.png"/><Relationship Id="rId12" Type="http://schemas.openxmlformats.org/officeDocument/2006/relationships/image" Target="../media/image182.png"/><Relationship Id="rId119" Type="http://schemas.openxmlformats.org/officeDocument/2006/relationships/customXml" Target="../ink/ink231.xml"/><Relationship Id="rId118" Type="http://schemas.openxmlformats.org/officeDocument/2006/relationships/image" Target="../media/image235.png"/><Relationship Id="rId117" Type="http://schemas.openxmlformats.org/officeDocument/2006/relationships/customXml" Target="../ink/ink230.xml"/><Relationship Id="rId116" Type="http://schemas.openxmlformats.org/officeDocument/2006/relationships/image" Target="../media/image234.png"/><Relationship Id="rId115" Type="http://schemas.openxmlformats.org/officeDocument/2006/relationships/customXml" Target="../ink/ink229.xml"/><Relationship Id="rId114" Type="http://schemas.openxmlformats.org/officeDocument/2006/relationships/image" Target="../media/image233.png"/><Relationship Id="rId113" Type="http://schemas.openxmlformats.org/officeDocument/2006/relationships/customXml" Target="../ink/ink228.xml"/><Relationship Id="rId112" Type="http://schemas.openxmlformats.org/officeDocument/2006/relationships/image" Target="../media/image232.png"/><Relationship Id="rId111" Type="http://schemas.openxmlformats.org/officeDocument/2006/relationships/customXml" Target="../ink/ink227.xml"/><Relationship Id="rId110" Type="http://schemas.openxmlformats.org/officeDocument/2006/relationships/image" Target="../media/image231.png"/><Relationship Id="rId11" Type="http://schemas.openxmlformats.org/officeDocument/2006/relationships/customXml" Target="../ink/ink177.xml"/><Relationship Id="rId109" Type="http://schemas.openxmlformats.org/officeDocument/2006/relationships/customXml" Target="../ink/ink226.xml"/><Relationship Id="rId108" Type="http://schemas.openxmlformats.org/officeDocument/2006/relationships/image" Target="../media/image230.png"/><Relationship Id="rId107" Type="http://schemas.openxmlformats.org/officeDocument/2006/relationships/customXml" Target="../ink/ink225.xml"/><Relationship Id="rId106" Type="http://schemas.openxmlformats.org/officeDocument/2006/relationships/image" Target="../media/image229.png"/><Relationship Id="rId105" Type="http://schemas.openxmlformats.org/officeDocument/2006/relationships/customXml" Target="../ink/ink224.xml"/><Relationship Id="rId104" Type="http://schemas.openxmlformats.org/officeDocument/2006/relationships/image" Target="../media/image228.png"/><Relationship Id="rId103" Type="http://schemas.openxmlformats.org/officeDocument/2006/relationships/customXml" Target="../ink/ink223.xml"/><Relationship Id="rId102" Type="http://schemas.openxmlformats.org/officeDocument/2006/relationships/image" Target="../media/image227.png"/><Relationship Id="rId101" Type="http://schemas.openxmlformats.org/officeDocument/2006/relationships/customXml" Target="../ink/ink222.xml"/><Relationship Id="rId100" Type="http://schemas.openxmlformats.org/officeDocument/2006/relationships/image" Target="../media/image226.png"/><Relationship Id="rId10" Type="http://schemas.openxmlformats.org/officeDocument/2006/relationships/image" Target="../media/image181.png"/><Relationship Id="rId1" Type="http://schemas.openxmlformats.org/officeDocument/2006/relationships/image" Target="../media/image176.png"/></Relationships>
</file>

<file path=ppt/slides/_rels/slide5.xml.rels><?xml version="1.0" encoding="UTF-8" standalone="yes"?>
<Relationships xmlns="http://schemas.openxmlformats.org/package/2006/relationships"><Relationship Id="rId99" Type="http://schemas.openxmlformats.org/officeDocument/2006/relationships/image" Target="../media/image325.png"/><Relationship Id="rId98" Type="http://schemas.openxmlformats.org/officeDocument/2006/relationships/customXml" Target="../ink/ink319.xml"/><Relationship Id="rId97" Type="http://schemas.openxmlformats.org/officeDocument/2006/relationships/image" Target="../media/image324.png"/><Relationship Id="rId96" Type="http://schemas.openxmlformats.org/officeDocument/2006/relationships/customXml" Target="../ink/ink318.xml"/><Relationship Id="rId95" Type="http://schemas.openxmlformats.org/officeDocument/2006/relationships/image" Target="../media/image323.png"/><Relationship Id="rId94" Type="http://schemas.openxmlformats.org/officeDocument/2006/relationships/customXml" Target="../ink/ink317.xml"/><Relationship Id="rId93" Type="http://schemas.openxmlformats.org/officeDocument/2006/relationships/image" Target="../media/image322.png"/><Relationship Id="rId92" Type="http://schemas.openxmlformats.org/officeDocument/2006/relationships/customXml" Target="../ink/ink316.xml"/><Relationship Id="rId91" Type="http://schemas.openxmlformats.org/officeDocument/2006/relationships/image" Target="../media/image321.png"/><Relationship Id="rId90" Type="http://schemas.openxmlformats.org/officeDocument/2006/relationships/customXml" Target="../ink/ink315.xml"/><Relationship Id="rId9" Type="http://schemas.openxmlformats.org/officeDocument/2006/relationships/image" Target="../media/image280.png"/><Relationship Id="rId89" Type="http://schemas.openxmlformats.org/officeDocument/2006/relationships/image" Target="../media/image320.png"/><Relationship Id="rId88" Type="http://schemas.openxmlformats.org/officeDocument/2006/relationships/customXml" Target="../ink/ink314.xml"/><Relationship Id="rId87" Type="http://schemas.openxmlformats.org/officeDocument/2006/relationships/image" Target="../media/image319.png"/><Relationship Id="rId86" Type="http://schemas.openxmlformats.org/officeDocument/2006/relationships/customXml" Target="../ink/ink313.xml"/><Relationship Id="rId85" Type="http://schemas.openxmlformats.org/officeDocument/2006/relationships/image" Target="../media/image318.png"/><Relationship Id="rId84" Type="http://schemas.openxmlformats.org/officeDocument/2006/relationships/customXml" Target="../ink/ink312.xml"/><Relationship Id="rId83" Type="http://schemas.openxmlformats.org/officeDocument/2006/relationships/image" Target="../media/image317.png"/><Relationship Id="rId82" Type="http://schemas.openxmlformats.org/officeDocument/2006/relationships/customXml" Target="../ink/ink311.xml"/><Relationship Id="rId81" Type="http://schemas.openxmlformats.org/officeDocument/2006/relationships/image" Target="../media/image316.png"/><Relationship Id="rId80" Type="http://schemas.openxmlformats.org/officeDocument/2006/relationships/customXml" Target="../ink/ink310.xml"/><Relationship Id="rId8" Type="http://schemas.openxmlformats.org/officeDocument/2006/relationships/customXml" Target="../ink/ink274.xml"/><Relationship Id="rId79" Type="http://schemas.openxmlformats.org/officeDocument/2006/relationships/image" Target="../media/image315.png"/><Relationship Id="rId78" Type="http://schemas.openxmlformats.org/officeDocument/2006/relationships/customXml" Target="../ink/ink309.xml"/><Relationship Id="rId77" Type="http://schemas.openxmlformats.org/officeDocument/2006/relationships/image" Target="../media/image314.png"/><Relationship Id="rId76" Type="http://schemas.openxmlformats.org/officeDocument/2006/relationships/customXml" Target="../ink/ink308.xml"/><Relationship Id="rId75" Type="http://schemas.openxmlformats.org/officeDocument/2006/relationships/image" Target="../media/image313.png"/><Relationship Id="rId74" Type="http://schemas.openxmlformats.org/officeDocument/2006/relationships/customXml" Target="../ink/ink307.xml"/><Relationship Id="rId73" Type="http://schemas.openxmlformats.org/officeDocument/2006/relationships/image" Target="../media/image312.png"/><Relationship Id="rId72" Type="http://schemas.openxmlformats.org/officeDocument/2006/relationships/customXml" Target="../ink/ink306.xml"/><Relationship Id="rId71" Type="http://schemas.openxmlformats.org/officeDocument/2006/relationships/image" Target="../media/image311.png"/><Relationship Id="rId70" Type="http://schemas.openxmlformats.org/officeDocument/2006/relationships/customXml" Target="../ink/ink305.xml"/><Relationship Id="rId7" Type="http://schemas.openxmlformats.org/officeDocument/2006/relationships/image" Target="../media/image279.png"/><Relationship Id="rId69" Type="http://schemas.openxmlformats.org/officeDocument/2006/relationships/image" Target="../media/image310.png"/><Relationship Id="rId68" Type="http://schemas.openxmlformats.org/officeDocument/2006/relationships/customXml" Target="../ink/ink304.xml"/><Relationship Id="rId67" Type="http://schemas.openxmlformats.org/officeDocument/2006/relationships/image" Target="../media/image309.png"/><Relationship Id="rId66" Type="http://schemas.openxmlformats.org/officeDocument/2006/relationships/customXml" Target="../ink/ink303.xml"/><Relationship Id="rId65" Type="http://schemas.openxmlformats.org/officeDocument/2006/relationships/image" Target="../media/image308.png"/><Relationship Id="rId64" Type="http://schemas.openxmlformats.org/officeDocument/2006/relationships/customXml" Target="../ink/ink302.xml"/><Relationship Id="rId63" Type="http://schemas.openxmlformats.org/officeDocument/2006/relationships/image" Target="../media/image307.png"/><Relationship Id="rId62" Type="http://schemas.openxmlformats.org/officeDocument/2006/relationships/customXml" Target="../ink/ink301.xml"/><Relationship Id="rId61" Type="http://schemas.openxmlformats.org/officeDocument/2006/relationships/image" Target="../media/image306.png"/><Relationship Id="rId60" Type="http://schemas.openxmlformats.org/officeDocument/2006/relationships/customXml" Target="../ink/ink300.xml"/><Relationship Id="rId6" Type="http://schemas.openxmlformats.org/officeDocument/2006/relationships/customXml" Target="../ink/ink273.xml"/><Relationship Id="rId59" Type="http://schemas.openxmlformats.org/officeDocument/2006/relationships/image" Target="../media/image305.png"/><Relationship Id="rId58" Type="http://schemas.openxmlformats.org/officeDocument/2006/relationships/customXml" Target="../ink/ink299.xml"/><Relationship Id="rId57" Type="http://schemas.openxmlformats.org/officeDocument/2006/relationships/image" Target="../media/image304.png"/><Relationship Id="rId56" Type="http://schemas.openxmlformats.org/officeDocument/2006/relationships/customXml" Target="../ink/ink298.xml"/><Relationship Id="rId55" Type="http://schemas.openxmlformats.org/officeDocument/2006/relationships/image" Target="../media/image303.png"/><Relationship Id="rId54" Type="http://schemas.openxmlformats.org/officeDocument/2006/relationships/customXml" Target="../ink/ink297.xml"/><Relationship Id="rId53" Type="http://schemas.openxmlformats.org/officeDocument/2006/relationships/image" Target="../media/image302.png"/><Relationship Id="rId52" Type="http://schemas.openxmlformats.org/officeDocument/2006/relationships/customXml" Target="../ink/ink296.xml"/><Relationship Id="rId51" Type="http://schemas.openxmlformats.org/officeDocument/2006/relationships/image" Target="../media/image301.png"/><Relationship Id="rId50" Type="http://schemas.openxmlformats.org/officeDocument/2006/relationships/customXml" Target="../ink/ink295.xml"/><Relationship Id="rId5" Type="http://schemas.openxmlformats.org/officeDocument/2006/relationships/image" Target="../media/image278.png"/><Relationship Id="rId49" Type="http://schemas.openxmlformats.org/officeDocument/2006/relationships/image" Target="../media/image300.png"/><Relationship Id="rId48" Type="http://schemas.openxmlformats.org/officeDocument/2006/relationships/customXml" Target="../ink/ink294.xml"/><Relationship Id="rId47" Type="http://schemas.openxmlformats.org/officeDocument/2006/relationships/image" Target="../media/image299.png"/><Relationship Id="rId46" Type="http://schemas.openxmlformats.org/officeDocument/2006/relationships/customXml" Target="../ink/ink293.xml"/><Relationship Id="rId45" Type="http://schemas.openxmlformats.org/officeDocument/2006/relationships/image" Target="../media/image298.png"/><Relationship Id="rId44" Type="http://schemas.openxmlformats.org/officeDocument/2006/relationships/customXml" Target="../ink/ink292.xml"/><Relationship Id="rId43" Type="http://schemas.openxmlformats.org/officeDocument/2006/relationships/image" Target="../media/image297.png"/><Relationship Id="rId42" Type="http://schemas.openxmlformats.org/officeDocument/2006/relationships/customXml" Target="../ink/ink291.xml"/><Relationship Id="rId41" Type="http://schemas.openxmlformats.org/officeDocument/2006/relationships/image" Target="../media/image296.png"/><Relationship Id="rId40" Type="http://schemas.openxmlformats.org/officeDocument/2006/relationships/customXml" Target="../ink/ink290.xml"/><Relationship Id="rId4" Type="http://schemas.openxmlformats.org/officeDocument/2006/relationships/customXml" Target="../ink/ink272.xml"/><Relationship Id="rId39" Type="http://schemas.openxmlformats.org/officeDocument/2006/relationships/image" Target="../media/image295.png"/><Relationship Id="rId38" Type="http://schemas.openxmlformats.org/officeDocument/2006/relationships/customXml" Target="../ink/ink289.xml"/><Relationship Id="rId37" Type="http://schemas.openxmlformats.org/officeDocument/2006/relationships/image" Target="../media/image294.png"/><Relationship Id="rId36" Type="http://schemas.openxmlformats.org/officeDocument/2006/relationships/customXml" Target="../ink/ink288.xml"/><Relationship Id="rId35" Type="http://schemas.openxmlformats.org/officeDocument/2006/relationships/image" Target="../media/image293.png"/><Relationship Id="rId34" Type="http://schemas.openxmlformats.org/officeDocument/2006/relationships/customXml" Target="../ink/ink287.xml"/><Relationship Id="rId33" Type="http://schemas.openxmlformats.org/officeDocument/2006/relationships/image" Target="../media/image292.png"/><Relationship Id="rId32" Type="http://schemas.openxmlformats.org/officeDocument/2006/relationships/customXml" Target="../ink/ink286.xml"/><Relationship Id="rId31" Type="http://schemas.openxmlformats.org/officeDocument/2006/relationships/image" Target="../media/image291.png"/><Relationship Id="rId30" Type="http://schemas.openxmlformats.org/officeDocument/2006/relationships/customXml" Target="../ink/ink285.xml"/><Relationship Id="rId3" Type="http://schemas.openxmlformats.org/officeDocument/2006/relationships/image" Target="../media/image277.png"/><Relationship Id="rId29" Type="http://schemas.openxmlformats.org/officeDocument/2006/relationships/image" Target="../media/image290.png"/><Relationship Id="rId28" Type="http://schemas.openxmlformats.org/officeDocument/2006/relationships/customXml" Target="../ink/ink284.xml"/><Relationship Id="rId27" Type="http://schemas.openxmlformats.org/officeDocument/2006/relationships/image" Target="../media/image289.png"/><Relationship Id="rId26" Type="http://schemas.openxmlformats.org/officeDocument/2006/relationships/customXml" Target="../ink/ink283.xml"/><Relationship Id="rId25" Type="http://schemas.openxmlformats.org/officeDocument/2006/relationships/image" Target="../media/image288.png"/><Relationship Id="rId24" Type="http://schemas.openxmlformats.org/officeDocument/2006/relationships/customXml" Target="../ink/ink282.xml"/><Relationship Id="rId23" Type="http://schemas.openxmlformats.org/officeDocument/2006/relationships/image" Target="../media/image287.png"/><Relationship Id="rId224" Type="http://schemas.openxmlformats.org/officeDocument/2006/relationships/slideLayout" Target="../slideLayouts/slideLayout2.xml"/><Relationship Id="rId223" Type="http://schemas.openxmlformats.org/officeDocument/2006/relationships/image" Target="../media/image387.png"/><Relationship Id="rId222" Type="http://schemas.openxmlformats.org/officeDocument/2006/relationships/customXml" Target="../ink/ink381.xml"/><Relationship Id="rId221" Type="http://schemas.openxmlformats.org/officeDocument/2006/relationships/image" Target="../media/image386.png"/><Relationship Id="rId220" Type="http://schemas.openxmlformats.org/officeDocument/2006/relationships/customXml" Target="../ink/ink380.xml"/><Relationship Id="rId22" Type="http://schemas.openxmlformats.org/officeDocument/2006/relationships/customXml" Target="../ink/ink281.xml"/><Relationship Id="rId219" Type="http://schemas.openxmlformats.org/officeDocument/2006/relationships/image" Target="../media/image385.png"/><Relationship Id="rId218" Type="http://schemas.openxmlformats.org/officeDocument/2006/relationships/customXml" Target="../ink/ink379.xml"/><Relationship Id="rId217" Type="http://schemas.openxmlformats.org/officeDocument/2006/relationships/image" Target="../media/image384.png"/><Relationship Id="rId216" Type="http://schemas.openxmlformats.org/officeDocument/2006/relationships/customXml" Target="../ink/ink378.xml"/><Relationship Id="rId215" Type="http://schemas.openxmlformats.org/officeDocument/2006/relationships/image" Target="../media/image383.png"/><Relationship Id="rId214" Type="http://schemas.openxmlformats.org/officeDocument/2006/relationships/customXml" Target="../ink/ink377.xml"/><Relationship Id="rId213" Type="http://schemas.openxmlformats.org/officeDocument/2006/relationships/image" Target="../media/image382.png"/><Relationship Id="rId212" Type="http://schemas.openxmlformats.org/officeDocument/2006/relationships/customXml" Target="../ink/ink376.xml"/><Relationship Id="rId211" Type="http://schemas.openxmlformats.org/officeDocument/2006/relationships/image" Target="../media/image381.png"/><Relationship Id="rId210" Type="http://schemas.openxmlformats.org/officeDocument/2006/relationships/customXml" Target="../ink/ink375.xml"/><Relationship Id="rId21" Type="http://schemas.openxmlformats.org/officeDocument/2006/relationships/image" Target="../media/image286.png"/><Relationship Id="rId209" Type="http://schemas.openxmlformats.org/officeDocument/2006/relationships/image" Target="../media/image380.png"/><Relationship Id="rId208" Type="http://schemas.openxmlformats.org/officeDocument/2006/relationships/customXml" Target="../ink/ink374.xml"/><Relationship Id="rId207" Type="http://schemas.openxmlformats.org/officeDocument/2006/relationships/image" Target="../media/image379.png"/><Relationship Id="rId206" Type="http://schemas.openxmlformats.org/officeDocument/2006/relationships/customXml" Target="../ink/ink373.xml"/><Relationship Id="rId205" Type="http://schemas.openxmlformats.org/officeDocument/2006/relationships/image" Target="../media/image378.png"/><Relationship Id="rId204" Type="http://schemas.openxmlformats.org/officeDocument/2006/relationships/customXml" Target="../ink/ink372.xml"/><Relationship Id="rId203" Type="http://schemas.openxmlformats.org/officeDocument/2006/relationships/image" Target="../media/image377.png"/><Relationship Id="rId202" Type="http://schemas.openxmlformats.org/officeDocument/2006/relationships/customXml" Target="../ink/ink371.xml"/><Relationship Id="rId201" Type="http://schemas.openxmlformats.org/officeDocument/2006/relationships/image" Target="../media/image376.png"/><Relationship Id="rId200" Type="http://schemas.openxmlformats.org/officeDocument/2006/relationships/customXml" Target="../ink/ink370.xml"/><Relationship Id="rId20" Type="http://schemas.openxmlformats.org/officeDocument/2006/relationships/customXml" Target="../ink/ink280.xml"/><Relationship Id="rId2" Type="http://schemas.openxmlformats.org/officeDocument/2006/relationships/customXml" Target="../ink/ink271.xml"/><Relationship Id="rId199" Type="http://schemas.openxmlformats.org/officeDocument/2006/relationships/image" Target="../media/image375.png"/><Relationship Id="rId198" Type="http://schemas.openxmlformats.org/officeDocument/2006/relationships/customXml" Target="../ink/ink369.xml"/><Relationship Id="rId197" Type="http://schemas.openxmlformats.org/officeDocument/2006/relationships/image" Target="../media/image374.png"/><Relationship Id="rId196" Type="http://schemas.openxmlformats.org/officeDocument/2006/relationships/customXml" Target="../ink/ink368.xml"/><Relationship Id="rId195" Type="http://schemas.openxmlformats.org/officeDocument/2006/relationships/image" Target="../media/image373.png"/><Relationship Id="rId194" Type="http://schemas.openxmlformats.org/officeDocument/2006/relationships/customXml" Target="../ink/ink367.xml"/><Relationship Id="rId193" Type="http://schemas.openxmlformats.org/officeDocument/2006/relationships/image" Target="../media/image372.png"/><Relationship Id="rId192" Type="http://schemas.openxmlformats.org/officeDocument/2006/relationships/customXml" Target="../ink/ink366.xml"/><Relationship Id="rId191" Type="http://schemas.openxmlformats.org/officeDocument/2006/relationships/image" Target="../media/image371.png"/><Relationship Id="rId190" Type="http://schemas.openxmlformats.org/officeDocument/2006/relationships/customXml" Target="../ink/ink365.xml"/><Relationship Id="rId19" Type="http://schemas.openxmlformats.org/officeDocument/2006/relationships/image" Target="../media/image285.png"/><Relationship Id="rId189" Type="http://schemas.openxmlformats.org/officeDocument/2006/relationships/image" Target="../media/image370.png"/><Relationship Id="rId188" Type="http://schemas.openxmlformats.org/officeDocument/2006/relationships/customXml" Target="../ink/ink364.xml"/><Relationship Id="rId187" Type="http://schemas.openxmlformats.org/officeDocument/2006/relationships/image" Target="../media/image369.png"/><Relationship Id="rId186" Type="http://schemas.openxmlformats.org/officeDocument/2006/relationships/customXml" Target="../ink/ink363.xml"/><Relationship Id="rId185" Type="http://schemas.openxmlformats.org/officeDocument/2006/relationships/image" Target="../media/image368.png"/><Relationship Id="rId184" Type="http://schemas.openxmlformats.org/officeDocument/2006/relationships/customXml" Target="../ink/ink362.xml"/><Relationship Id="rId183" Type="http://schemas.openxmlformats.org/officeDocument/2006/relationships/image" Target="../media/image367.png"/><Relationship Id="rId182" Type="http://schemas.openxmlformats.org/officeDocument/2006/relationships/customXml" Target="../ink/ink361.xml"/><Relationship Id="rId181" Type="http://schemas.openxmlformats.org/officeDocument/2006/relationships/image" Target="../media/image366.png"/><Relationship Id="rId180" Type="http://schemas.openxmlformats.org/officeDocument/2006/relationships/customXml" Target="../ink/ink360.xml"/><Relationship Id="rId18" Type="http://schemas.openxmlformats.org/officeDocument/2006/relationships/customXml" Target="../ink/ink279.xml"/><Relationship Id="rId179" Type="http://schemas.openxmlformats.org/officeDocument/2006/relationships/image" Target="../media/image365.png"/><Relationship Id="rId178" Type="http://schemas.openxmlformats.org/officeDocument/2006/relationships/customXml" Target="../ink/ink359.xml"/><Relationship Id="rId177" Type="http://schemas.openxmlformats.org/officeDocument/2006/relationships/image" Target="../media/image364.png"/><Relationship Id="rId176" Type="http://schemas.openxmlformats.org/officeDocument/2006/relationships/customXml" Target="../ink/ink358.xml"/><Relationship Id="rId175" Type="http://schemas.openxmlformats.org/officeDocument/2006/relationships/image" Target="../media/image363.png"/><Relationship Id="rId174" Type="http://schemas.openxmlformats.org/officeDocument/2006/relationships/customXml" Target="../ink/ink357.xml"/><Relationship Id="rId173" Type="http://schemas.openxmlformats.org/officeDocument/2006/relationships/image" Target="../media/image362.png"/><Relationship Id="rId172" Type="http://schemas.openxmlformats.org/officeDocument/2006/relationships/customXml" Target="../ink/ink356.xml"/><Relationship Id="rId171" Type="http://schemas.openxmlformats.org/officeDocument/2006/relationships/image" Target="../media/image361.png"/><Relationship Id="rId170" Type="http://schemas.openxmlformats.org/officeDocument/2006/relationships/customXml" Target="../ink/ink355.xml"/><Relationship Id="rId17" Type="http://schemas.openxmlformats.org/officeDocument/2006/relationships/image" Target="../media/image284.png"/><Relationship Id="rId169" Type="http://schemas.openxmlformats.org/officeDocument/2006/relationships/image" Target="../media/image360.png"/><Relationship Id="rId168" Type="http://schemas.openxmlformats.org/officeDocument/2006/relationships/customXml" Target="../ink/ink354.xml"/><Relationship Id="rId167" Type="http://schemas.openxmlformats.org/officeDocument/2006/relationships/image" Target="../media/image359.png"/><Relationship Id="rId166" Type="http://schemas.openxmlformats.org/officeDocument/2006/relationships/customXml" Target="../ink/ink353.xml"/><Relationship Id="rId165" Type="http://schemas.openxmlformats.org/officeDocument/2006/relationships/image" Target="../media/image358.png"/><Relationship Id="rId164" Type="http://schemas.openxmlformats.org/officeDocument/2006/relationships/customXml" Target="../ink/ink352.xml"/><Relationship Id="rId163" Type="http://schemas.openxmlformats.org/officeDocument/2006/relationships/image" Target="../media/image357.png"/><Relationship Id="rId162" Type="http://schemas.openxmlformats.org/officeDocument/2006/relationships/customXml" Target="../ink/ink351.xml"/><Relationship Id="rId161" Type="http://schemas.openxmlformats.org/officeDocument/2006/relationships/image" Target="../media/image356.png"/><Relationship Id="rId160" Type="http://schemas.openxmlformats.org/officeDocument/2006/relationships/customXml" Target="../ink/ink350.xml"/><Relationship Id="rId16" Type="http://schemas.openxmlformats.org/officeDocument/2006/relationships/customXml" Target="../ink/ink278.xml"/><Relationship Id="rId159" Type="http://schemas.openxmlformats.org/officeDocument/2006/relationships/image" Target="../media/image355.png"/><Relationship Id="rId158" Type="http://schemas.openxmlformats.org/officeDocument/2006/relationships/customXml" Target="../ink/ink349.xml"/><Relationship Id="rId157" Type="http://schemas.openxmlformats.org/officeDocument/2006/relationships/image" Target="../media/image354.png"/><Relationship Id="rId156" Type="http://schemas.openxmlformats.org/officeDocument/2006/relationships/customXml" Target="../ink/ink348.xml"/><Relationship Id="rId155" Type="http://schemas.openxmlformats.org/officeDocument/2006/relationships/image" Target="../media/image353.png"/><Relationship Id="rId154" Type="http://schemas.openxmlformats.org/officeDocument/2006/relationships/customXml" Target="../ink/ink347.xml"/><Relationship Id="rId153" Type="http://schemas.openxmlformats.org/officeDocument/2006/relationships/image" Target="../media/image352.png"/><Relationship Id="rId152" Type="http://schemas.openxmlformats.org/officeDocument/2006/relationships/customXml" Target="../ink/ink346.xml"/><Relationship Id="rId151" Type="http://schemas.openxmlformats.org/officeDocument/2006/relationships/image" Target="../media/image351.png"/><Relationship Id="rId150" Type="http://schemas.openxmlformats.org/officeDocument/2006/relationships/customXml" Target="../ink/ink345.xml"/><Relationship Id="rId15" Type="http://schemas.openxmlformats.org/officeDocument/2006/relationships/image" Target="../media/image283.png"/><Relationship Id="rId149" Type="http://schemas.openxmlformats.org/officeDocument/2006/relationships/image" Target="../media/image350.png"/><Relationship Id="rId148" Type="http://schemas.openxmlformats.org/officeDocument/2006/relationships/customXml" Target="../ink/ink344.xml"/><Relationship Id="rId147" Type="http://schemas.openxmlformats.org/officeDocument/2006/relationships/image" Target="../media/image349.png"/><Relationship Id="rId146" Type="http://schemas.openxmlformats.org/officeDocument/2006/relationships/customXml" Target="../ink/ink343.xml"/><Relationship Id="rId145" Type="http://schemas.openxmlformats.org/officeDocument/2006/relationships/image" Target="../media/image348.png"/><Relationship Id="rId144" Type="http://schemas.openxmlformats.org/officeDocument/2006/relationships/customXml" Target="../ink/ink342.xml"/><Relationship Id="rId143" Type="http://schemas.openxmlformats.org/officeDocument/2006/relationships/image" Target="../media/image347.png"/><Relationship Id="rId142" Type="http://schemas.openxmlformats.org/officeDocument/2006/relationships/customXml" Target="../ink/ink341.xml"/><Relationship Id="rId141" Type="http://schemas.openxmlformats.org/officeDocument/2006/relationships/image" Target="../media/image346.png"/><Relationship Id="rId140" Type="http://schemas.openxmlformats.org/officeDocument/2006/relationships/customXml" Target="../ink/ink340.xml"/><Relationship Id="rId14" Type="http://schemas.openxmlformats.org/officeDocument/2006/relationships/customXml" Target="../ink/ink277.xml"/><Relationship Id="rId139" Type="http://schemas.openxmlformats.org/officeDocument/2006/relationships/image" Target="../media/image345.png"/><Relationship Id="rId138" Type="http://schemas.openxmlformats.org/officeDocument/2006/relationships/customXml" Target="../ink/ink339.xml"/><Relationship Id="rId137" Type="http://schemas.openxmlformats.org/officeDocument/2006/relationships/image" Target="../media/image344.png"/><Relationship Id="rId136" Type="http://schemas.openxmlformats.org/officeDocument/2006/relationships/customXml" Target="../ink/ink338.xml"/><Relationship Id="rId135" Type="http://schemas.openxmlformats.org/officeDocument/2006/relationships/image" Target="../media/image343.png"/><Relationship Id="rId134" Type="http://schemas.openxmlformats.org/officeDocument/2006/relationships/customXml" Target="../ink/ink337.xml"/><Relationship Id="rId133" Type="http://schemas.openxmlformats.org/officeDocument/2006/relationships/image" Target="../media/image342.png"/><Relationship Id="rId132" Type="http://schemas.openxmlformats.org/officeDocument/2006/relationships/customXml" Target="../ink/ink336.xml"/><Relationship Id="rId131" Type="http://schemas.openxmlformats.org/officeDocument/2006/relationships/image" Target="../media/image341.png"/><Relationship Id="rId130" Type="http://schemas.openxmlformats.org/officeDocument/2006/relationships/customXml" Target="../ink/ink335.xml"/><Relationship Id="rId13" Type="http://schemas.openxmlformats.org/officeDocument/2006/relationships/image" Target="../media/image282.png"/><Relationship Id="rId129" Type="http://schemas.openxmlformats.org/officeDocument/2006/relationships/image" Target="../media/image340.png"/><Relationship Id="rId128" Type="http://schemas.openxmlformats.org/officeDocument/2006/relationships/customXml" Target="../ink/ink334.xml"/><Relationship Id="rId127" Type="http://schemas.openxmlformats.org/officeDocument/2006/relationships/image" Target="../media/image339.png"/><Relationship Id="rId126" Type="http://schemas.openxmlformats.org/officeDocument/2006/relationships/customXml" Target="../ink/ink333.xml"/><Relationship Id="rId125" Type="http://schemas.openxmlformats.org/officeDocument/2006/relationships/image" Target="../media/image338.png"/><Relationship Id="rId124" Type="http://schemas.openxmlformats.org/officeDocument/2006/relationships/customXml" Target="../ink/ink332.xml"/><Relationship Id="rId123" Type="http://schemas.openxmlformats.org/officeDocument/2006/relationships/image" Target="../media/image337.png"/><Relationship Id="rId122" Type="http://schemas.openxmlformats.org/officeDocument/2006/relationships/customXml" Target="../ink/ink331.xml"/><Relationship Id="rId121" Type="http://schemas.openxmlformats.org/officeDocument/2006/relationships/image" Target="../media/image336.png"/><Relationship Id="rId120" Type="http://schemas.openxmlformats.org/officeDocument/2006/relationships/customXml" Target="../ink/ink330.xml"/><Relationship Id="rId12" Type="http://schemas.openxmlformats.org/officeDocument/2006/relationships/customXml" Target="../ink/ink276.xml"/><Relationship Id="rId119" Type="http://schemas.openxmlformats.org/officeDocument/2006/relationships/image" Target="../media/image335.png"/><Relationship Id="rId118" Type="http://schemas.openxmlformats.org/officeDocument/2006/relationships/customXml" Target="../ink/ink329.xml"/><Relationship Id="rId117" Type="http://schemas.openxmlformats.org/officeDocument/2006/relationships/image" Target="../media/image334.png"/><Relationship Id="rId116" Type="http://schemas.openxmlformats.org/officeDocument/2006/relationships/customXml" Target="../ink/ink328.xml"/><Relationship Id="rId115" Type="http://schemas.openxmlformats.org/officeDocument/2006/relationships/image" Target="../media/image333.png"/><Relationship Id="rId114" Type="http://schemas.openxmlformats.org/officeDocument/2006/relationships/customXml" Target="../ink/ink327.xml"/><Relationship Id="rId113" Type="http://schemas.openxmlformats.org/officeDocument/2006/relationships/image" Target="../media/image332.png"/><Relationship Id="rId112" Type="http://schemas.openxmlformats.org/officeDocument/2006/relationships/customXml" Target="../ink/ink326.xml"/><Relationship Id="rId111" Type="http://schemas.openxmlformats.org/officeDocument/2006/relationships/image" Target="../media/image331.png"/><Relationship Id="rId110" Type="http://schemas.openxmlformats.org/officeDocument/2006/relationships/customXml" Target="../ink/ink325.xml"/><Relationship Id="rId11" Type="http://schemas.openxmlformats.org/officeDocument/2006/relationships/image" Target="../media/image281.png"/><Relationship Id="rId109" Type="http://schemas.openxmlformats.org/officeDocument/2006/relationships/image" Target="../media/image330.png"/><Relationship Id="rId108" Type="http://schemas.openxmlformats.org/officeDocument/2006/relationships/customXml" Target="../ink/ink324.xml"/><Relationship Id="rId107" Type="http://schemas.openxmlformats.org/officeDocument/2006/relationships/image" Target="../media/image329.png"/><Relationship Id="rId106" Type="http://schemas.openxmlformats.org/officeDocument/2006/relationships/customXml" Target="../ink/ink323.xml"/><Relationship Id="rId105" Type="http://schemas.openxmlformats.org/officeDocument/2006/relationships/image" Target="../media/image328.png"/><Relationship Id="rId104" Type="http://schemas.openxmlformats.org/officeDocument/2006/relationships/customXml" Target="../ink/ink322.xml"/><Relationship Id="rId103" Type="http://schemas.openxmlformats.org/officeDocument/2006/relationships/image" Target="../media/image327.png"/><Relationship Id="rId102" Type="http://schemas.openxmlformats.org/officeDocument/2006/relationships/customXml" Target="../ink/ink321.xml"/><Relationship Id="rId101" Type="http://schemas.openxmlformats.org/officeDocument/2006/relationships/image" Target="../media/image326.png"/><Relationship Id="rId100" Type="http://schemas.openxmlformats.org/officeDocument/2006/relationships/customXml" Target="../ink/ink320.xml"/><Relationship Id="rId10" Type="http://schemas.openxmlformats.org/officeDocument/2006/relationships/customXml" Target="../ink/ink275.xml"/><Relationship Id="rId1" Type="http://schemas.openxmlformats.org/officeDocument/2006/relationships/image" Target="../media/image276.png"/></Relationships>
</file>

<file path=ppt/slides/_rels/slide6.xml.rels><?xml version="1.0" encoding="UTF-8" standalone="yes"?>
<Relationships xmlns="http://schemas.openxmlformats.org/package/2006/relationships"><Relationship Id="rId9" Type="http://schemas.openxmlformats.org/officeDocument/2006/relationships/image" Target="../media/image392.png"/><Relationship Id="rId8" Type="http://schemas.openxmlformats.org/officeDocument/2006/relationships/customXml" Target="../ink/ink385.xml"/><Relationship Id="rId72" Type="http://schemas.openxmlformats.org/officeDocument/2006/relationships/slideLayout" Target="../slideLayouts/slideLayout2.xml"/><Relationship Id="rId71" Type="http://schemas.openxmlformats.org/officeDocument/2006/relationships/image" Target="../media/image423.png"/><Relationship Id="rId70" Type="http://schemas.openxmlformats.org/officeDocument/2006/relationships/customXml" Target="../ink/ink416.xml"/><Relationship Id="rId7" Type="http://schemas.openxmlformats.org/officeDocument/2006/relationships/image" Target="../media/image391.png"/><Relationship Id="rId69" Type="http://schemas.openxmlformats.org/officeDocument/2006/relationships/image" Target="../media/image422.png"/><Relationship Id="rId68" Type="http://schemas.openxmlformats.org/officeDocument/2006/relationships/customXml" Target="../ink/ink415.xml"/><Relationship Id="rId67" Type="http://schemas.openxmlformats.org/officeDocument/2006/relationships/image" Target="../media/image421.png"/><Relationship Id="rId66" Type="http://schemas.openxmlformats.org/officeDocument/2006/relationships/customXml" Target="../ink/ink414.xml"/><Relationship Id="rId65" Type="http://schemas.openxmlformats.org/officeDocument/2006/relationships/image" Target="../media/image420.png"/><Relationship Id="rId64" Type="http://schemas.openxmlformats.org/officeDocument/2006/relationships/customXml" Target="../ink/ink413.xml"/><Relationship Id="rId63" Type="http://schemas.openxmlformats.org/officeDocument/2006/relationships/image" Target="../media/image419.png"/><Relationship Id="rId62" Type="http://schemas.openxmlformats.org/officeDocument/2006/relationships/customXml" Target="../ink/ink412.xml"/><Relationship Id="rId61" Type="http://schemas.openxmlformats.org/officeDocument/2006/relationships/image" Target="../media/image418.png"/><Relationship Id="rId60" Type="http://schemas.openxmlformats.org/officeDocument/2006/relationships/customXml" Target="../ink/ink411.xml"/><Relationship Id="rId6" Type="http://schemas.openxmlformats.org/officeDocument/2006/relationships/customXml" Target="../ink/ink384.xml"/><Relationship Id="rId59" Type="http://schemas.openxmlformats.org/officeDocument/2006/relationships/image" Target="../media/image417.png"/><Relationship Id="rId58" Type="http://schemas.openxmlformats.org/officeDocument/2006/relationships/customXml" Target="../ink/ink410.xml"/><Relationship Id="rId57" Type="http://schemas.openxmlformats.org/officeDocument/2006/relationships/image" Target="../media/image416.png"/><Relationship Id="rId56" Type="http://schemas.openxmlformats.org/officeDocument/2006/relationships/customXml" Target="../ink/ink409.xml"/><Relationship Id="rId55" Type="http://schemas.openxmlformats.org/officeDocument/2006/relationships/image" Target="../media/image415.png"/><Relationship Id="rId54" Type="http://schemas.openxmlformats.org/officeDocument/2006/relationships/customXml" Target="../ink/ink408.xml"/><Relationship Id="rId53" Type="http://schemas.openxmlformats.org/officeDocument/2006/relationships/image" Target="../media/image414.png"/><Relationship Id="rId52" Type="http://schemas.openxmlformats.org/officeDocument/2006/relationships/customXml" Target="../ink/ink407.xml"/><Relationship Id="rId51" Type="http://schemas.openxmlformats.org/officeDocument/2006/relationships/image" Target="../media/image413.png"/><Relationship Id="rId50" Type="http://schemas.openxmlformats.org/officeDocument/2006/relationships/customXml" Target="../ink/ink406.xml"/><Relationship Id="rId5" Type="http://schemas.openxmlformats.org/officeDocument/2006/relationships/image" Target="../media/image390.png"/><Relationship Id="rId49" Type="http://schemas.openxmlformats.org/officeDocument/2006/relationships/image" Target="../media/image412.png"/><Relationship Id="rId48" Type="http://schemas.openxmlformats.org/officeDocument/2006/relationships/customXml" Target="../ink/ink405.xml"/><Relationship Id="rId47" Type="http://schemas.openxmlformats.org/officeDocument/2006/relationships/image" Target="../media/image411.png"/><Relationship Id="rId46" Type="http://schemas.openxmlformats.org/officeDocument/2006/relationships/customXml" Target="../ink/ink404.xml"/><Relationship Id="rId45" Type="http://schemas.openxmlformats.org/officeDocument/2006/relationships/image" Target="../media/image410.png"/><Relationship Id="rId44" Type="http://schemas.openxmlformats.org/officeDocument/2006/relationships/customXml" Target="../ink/ink403.xml"/><Relationship Id="rId43" Type="http://schemas.openxmlformats.org/officeDocument/2006/relationships/image" Target="../media/image409.png"/><Relationship Id="rId42" Type="http://schemas.openxmlformats.org/officeDocument/2006/relationships/customXml" Target="../ink/ink402.xml"/><Relationship Id="rId41" Type="http://schemas.openxmlformats.org/officeDocument/2006/relationships/image" Target="../media/image408.png"/><Relationship Id="rId40" Type="http://schemas.openxmlformats.org/officeDocument/2006/relationships/customXml" Target="../ink/ink401.xml"/><Relationship Id="rId4" Type="http://schemas.openxmlformats.org/officeDocument/2006/relationships/customXml" Target="../ink/ink383.xml"/><Relationship Id="rId39" Type="http://schemas.openxmlformats.org/officeDocument/2006/relationships/image" Target="../media/image407.png"/><Relationship Id="rId38" Type="http://schemas.openxmlformats.org/officeDocument/2006/relationships/customXml" Target="../ink/ink400.xml"/><Relationship Id="rId37" Type="http://schemas.openxmlformats.org/officeDocument/2006/relationships/image" Target="../media/image406.png"/><Relationship Id="rId36" Type="http://schemas.openxmlformats.org/officeDocument/2006/relationships/customXml" Target="../ink/ink399.xml"/><Relationship Id="rId35" Type="http://schemas.openxmlformats.org/officeDocument/2006/relationships/image" Target="../media/image405.png"/><Relationship Id="rId34" Type="http://schemas.openxmlformats.org/officeDocument/2006/relationships/customXml" Target="../ink/ink398.xml"/><Relationship Id="rId33" Type="http://schemas.openxmlformats.org/officeDocument/2006/relationships/image" Target="../media/image404.png"/><Relationship Id="rId32" Type="http://schemas.openxmlformats.org/officeDocument/2006/relationships/customXml" Target="../ink/ink397.xml"/><Relationship Id="rId31" Type="http://schemas.openxmlformats.org/officeDocument/2006/relationships/image" Target="../media/image403.png"/><Relationship Id="rId30" Type="http://schemas.openxmlformats.org/officeDocument/2006/relationships/customXml" Target="../ink/ink396.xml"/><Relationship Id="rId3" Type="http://schemas.openxmlformats.org/officeDocument/2006/relationships/image" Target="../media/image389.png"/><Relationship Id="rId29" Type="http://schemas.openxmlformats.org/officeDocument/2006/relationships/image" Target="../media/image402.png"/><Relationship Id="rId28" Type="http://schemas.openxmlformats.org/officeDocument/2006/relationships/customXml" Target="../ink/ink395.xml"/><Relationship Id="rId27" Type="http://schemas.openxmlformats.org/officeDocument/2006/relationships/image" Target="../media/image401.png"/><Relationship Id="rId26" Type="http://schemas.openxmlformats.org/officeDocument/2006/relationships/customXml" Target="../ink/ink394.xml"/><Relationship Id="rId25" Type="http://schemas.openxmlformats.org/officeDocument/2006/relationships/image" Target="../media/image400.png"/><Relationship Id="rId24" Type="http://schemas.openxmlformats.org/officeDocument/2006/relationships/customXml" Target="../ink/ink393.xml"/><Relationship Id="rId23" Type="http://schemas.openxmlformats.org/officeDocument/2006/relationships/image" Target="../media/image399.png"/><Relationship Id="rId22" Type="http://schemas.openxmlformats.org/officeDocument/2006/relationships/customXml" Target="../ink/ink392.xml"/><Relationship Id="rId21" Type="http://schemas.openxmlformats.org/officeDocument/2006/relationships/image" Target="../media/image398.png"/><Relationship Id="rId20" Type="http://schemas.openxmlformats.org/officeDocument/2006/relationships/customXml" Target="../ink/ink391.xml"/><Relationship Id="rId2" Type="http://schemas.openxmlformats.org/officeDocument/2006/relationships/customXml" Target="../ink/ink382.xml"/><Relationship Id="rId19" Type="http://schemas.openxmlformats.org/officeDocument/2006/relationships/image" Target="../media/image397.png"/><Relationship Id="rId18" Type="http://schemas.openxmlformats.org/officeDocument/2006/relationships/customXml" Target="../ink/ink390.xml"/><Relationship Id="rId17" Type="http://schemas.openxmlformats.org/officeDocument/2006/relationships/image" Target="../media/image396.png"/><Relationship Id="rId16" Type="http://schemas.openxmlformats.org/officeDocument/2006/relationships/customXml" Target="../ink/ink389.xml"/><Relationship Id="rId15" Type="http://schemas.openxmlformats.org/officeDocument/2006/relationships/image" Target="../media/image395.png"/><Relationship Id="rId14" Type="http://schemas.openxmlformats.org/officeDocument/2006/relationships/customXml" Target="../ink/ink388.xml"/><Relationship Id="rId13" Type="http://schemas.openxmlformats.org/officeDocument/2006/relationships/image" Target="../media/image394.png"/><Relationship Id="rId12" Type="http://schemas.openxmlformats.org/officeDocument/2006/relationships/customXml" Target="../ink/ink387.xml"/><Relationship Id="rId11" Type="http://schemas.openxmlformats.org/officeDocument/2006/relationships/image" Target="../media/image393.png"/><Relationship Id="rId10" Type="http://schemas.openxmlformats.org/officeDocument/2006/relationships/customXml" Target="../ink/ink386.xml"/><Relationship Id="rId1" Type="http://schemas.openxmlformats.org/officeDocument/2006/relationships/image" Target="../media/image388.png"/></Relationships>
</file>

<file path=ppt/slides/_rels/slide7.xml.rels><?xml version="1.0" encoding="UTF-8" standalone="yes"?>
<Relationships xmlns="http://schemas.openxmlformats.org/package/2006/relationships"><Relationship Id="rId9" Type="http://schemas.openxmlformats.org/officeDocument/2006/relationships/image" Target="../media/image428.png"/><Relationship Id="rId8" Type="http://schemas.openxmlformats.org/officeDocument/2006/relationships/customXml" Target="../ink/ink420.xml"/><Relationship Id="rId7" Type="http://schemas.openxmlformats.org/officeDocument/2006/relationships/image" Target="../media/image427.png"/><Relationship Id="rId66" Type="http://schemas.openxmlformats.org/officeDocument/2006/relationships/slideLayout" Target="../slideLayouts/slideLayout2.xml"/><Relationship Id="rId65" Type="http://schemas.openxmlformats.org/officeDocument/2006/relationships/image" Target="../media/image456.png"/><Relationship Id="rId64" Type="http://schemas.openxmlformats.org/officeDocument/2006/relationships/customXml" Target="../ink/ink448.xml"/><Relationship Id="rId63" Type="http://schemas.openxmlformats.org/officeDocument/2006/relationships/image" Target="../media/image455.png"/><Relationship Id="rId62" Type="http://schemas.openxmlformats.org/officeDocument/2006/relationships/customXml" Target="../ink/ink447.xml"/><Relationship Id="rId61" Type="http://schemas.openxmlformats.org/officeDocument/2006/relationships/image" Target="../media/image454.png"/><Relationship Id="rId60" Type="http://schemas.openxmlformats.org/officeDocument/2006/relationships/customXml" Target="../ink/ink446.xml"/><Relationship Id="rId6" Type="http://schemas.openxmlformats.org/officeDocument/2006/relationships/customXml" Target="../ink/ink419.xml"/><Relationship Id="rId59" Type="http://schemas.openxmlformats.org/officeDocument/2006/relationships/image" Target="../media/image453.png"/><Relationship Id="rId58" Type="http://schemas.openxmlformats.org/officeDocument/2006/relationships/customXml" Target="../ink/ink445.xml"/><Relationship Id="rId57" Type="http://schemas.openxmlformats.org/officeDocument/2006/relationships/image" Target="../media/image452.png"/><Relationship Id="rId56" Type="http://schemas.openxmlformats.org/officeDocument/2006/relationships/customXml" Target="../ink/ink444.xml"/><Relationship Id="rId55" Type="http://schemas.openxmlformats.org/officeDocument/2006/relationships/image" Target="../media/image451.png"/><Relationship Id="rId54" Type="http://schemas.openxmlformats.org/officeDocument/2006/relationships/customXml" Target="../ink/ink443.xml"/><Relationship Id="rId53" Type="http://schemas.openxmlformats.org/officeDocument/2006/relationships/image" Target="../media/image450.png"/><Relationship Id="rId52" Type="http://schemas.openxmlformats.org/officeDocument/2006/relationships/customXml" Target="../ink/ink442.xml"/><Relationship Id="rId51" Type="http://schemas.openxmlformats.org/officeDocument/2006/relationships/image" Target="../media/image449.png"/><Relationship Id="rId50" Type="http://schemas.openxmlformats.org/officeDocument/2006/relationships/customXml" Target="../ink/ink441.xml"/><Relationship Id="rId5" Type="http://schemas.openxmlformats.org/officeDocument/2006/relationships/image" Target="../media/image426.png"/><Relationship Id="rId49" Type="http://schemas.openxmlformats.org/officeDocument/2006/relationships/image" Target="../media/image448.png"/><Relationship Id="rId48" Type="http://schemas.openxmlformats.org/officeDocument/2006/relationships/customXml" Target="../ink/ink440.xml"/><Relationship Id="rId47" Type="http://schemas.openxmlformats.org/officeDocument/2006/relationships/image" Target="../media/image447.png"/><Relationship Id="rId46" Type="http://schemas.openxmlformats.org/officeDocument/2006/relationships/customXml" Target="../ink/ink439.xml"/><Relationship Id="rId45" Type="http://schemas.openxmlformats.org/officeDocument/2006/relationships/image" Target="../media/image446.png"/><Relationship Id="rId44" Type="http://schemas.openxmlformats.org/officeDocument/2006/relationships/customXml" Target="../ink/ink438.xml"/><Relationship Id="rId43" Type="http://schemas.openxmlformats.org/officeDocument/2006/relationships/image" Target="../media/image445.png"/><Relationship Id="rId42" Type="http://schemas.openxmlformats.org/officeDocument/2006/relationships/customXml" Target="../ink/ink437.xml"/><Relationship Id="rId41" Type="http://schemas.openxmlformats.org/officeDocument/2006/relationships/image" Target="../media/image444.png"/><Relationship Id="rId40" Type="http://schemas.openxmlformats.org/officeDocument/2006/relationships/customXml" Target="../ink/ink436.xml"/><Relationship Id="rId4" Type="http://schemas.openxmlformats.org/officeDocument/2006/relationships/customXml" Target="../ink/ink418.xml"/><Relationship Id="rId39" Type="http://schemas.openxmlformats.org/officeDocument/2006/relationships/image" Target="../media/image443.png"/><Relationship Id="rId38" Type="http://schemas.openxmlformats.org/officeDocument/2006/relationships/customXml" Target="../ink/ink435.xml"/><Relationship Id="rId37" Type="http://schemas.openxmlformats.org/officeDocument/2006/relationships/image" Target="../media/image442.png"/><Relationship Id="rId36" Type="http://schemas.openxmlformats.org/officeDocument/2006/relationships/customXml" Target="../ink/ink434.xml"/><Relationship Id="rId35" Type="http://schemas.openxmlformats.org/officeDocument/2006/relationships/image" Target="../media/image441.png"/><Relationship Id="rId34" Type="http://schemas.openxmlformats.org/officeDocument/2006/relationships/customXml" Target="../ink/ink433.xml"/><Relationship Id="rId33" Type="http://schemas.openxmlformats.org/officeDocument/2006/relationships/image" Target="../media/image440.png"/><Relationship Id="rId32" Type="http://schemas.openxmlformats.org/officeDocument/2006/relationships/customXml" Target="../ink/ink432.xml"/><Relationship Id="rId31" Type="http://schemas.openxmlformats.org/officeDocument/2006/relationships/image" Target="../media/image439.png"/><Relationship Id="rId30" Type="http://schemas.openxmlformats.org/officeDocument/2006/relationships/customXml" Target="../ink/ink431.xml"/><Relationship Id="rId3" Type="http://schemas.openxmlformats.org/officeDocument/2006/relationships/image" Target="../media/image425.png"/><Relationship Id="rId29" Type="http://schemas.openxmlformats.org/officeDocument/2006/relationships/image" Target="../media/image438.png"/><Relationship Id="rId28" Type="http://schemas.openxmlformats.org/officeDocument/2006/relationships/customXml" Target="../ink/ink430.xml"/><Relationship Id="rId27" Type="http://schemas.openxmlformats.org/officeDocument/2006/relationships/image" Target="../media/image437.png"/><Relationship Id="rId26" Type="http://schemas.openxmlformats.org/officeDocument/2006/relationships/customXml" Target="../ink/ink429.xml"/><Relationship Id="rId25" Type="http://schemas.openxmlformats.org/officeDocument/2006/relationships/image" Target="../media/image436.png"/><Relationship Id="rId24" Type="http://schemas.openxmlformats.org/officeDocument/2006/relationships/customXml" Target="../ink/ink428.xml"/><Relationship Id="rId23" Type="http://schemas.openxmlformats.org/officeDocument/2006/relationships/image" Target="../media/image435.png"/><Relationship Id="rId22" Type="http://schemas.openxmlformats.org/officeDocument/2006/relationships/customXml" Target="../ink/ink427.xml"/><Relationship Id="rId21" Type="http://schemas.openxmlformats.org/officeDocument/2006/relationships/image" Target="../media/image434.png"/><Relationship Id="rId20" Type="http://schemas.openxmlformats.org/officeDocument/2006/relationships/customXml" Target="../ink/ink426.xml"/><Relationship Id="rId2" Type="http://schemas.openxmlformats.org/officeDocument/2006/relationships/customXml" Target="../ink/ink417.xml"/><Relationship Id="rId19" Type="http://schemas.openxmlformats.org/officeDocument/2006/relationships/image" Target="../media/image433.png"/><Relationship Id="rId18" Type="http://schemas.openxmlformats.org/officeDocument/2006/relationships/customXml" Target="../ink/ink425.xml"/><Relationship Id="rId17" Type="http://schemas.openxmlformats.org/officeDocument/2006/relationships/image" Target="../media/image432.png"/><Relationship Id="rId16" Type="http://schemas.openxmlformats.org/officeDocument/2006/relationships/customXml" Target="../ink/ink424.xml"/><Relationship Id="rId15" Type="http://schemas.openxmlformats.org/officeDocument/2006/relationships/image" Target="../media/image431.png"/><Relationship Id="rId14" Type="http://schemas.openxmlformats.org/officeDocument/2006/relationships/customXml" Target="../ink/ink423.xml"/><Relationship Id="rId13" Type="http://schemas.openxmlformats.org/officeDocument/2006/relationships/image" Target="../media/image430.png"/><Relationship Id="rId12" Type="http://schemas.openxmlformats.org/officeDocument/2006/relationships/customXml" Target="../ink/ink422.xml"/><Relationship Id="rId11" Type="http://schemas.openxmlformats.org/officeDocument/2006/relationships/image" Target="../media/image429.png"/><Relationship Id="rId10" Type="http://schemas.openxmlformats.org/officeDocument/2006/relationships/customXml" Target="../ink/ink421.xml"/><Relationship Id="rId1" Type="http://schemas.openxmlformats.org/officeDocument/2006/relationships/image" Target="../media/image424.png"/></Relationships>
</file>

<file path=ppt/slides/_rels/slide8.xml.rels><?xml version="1.0" encoding="UTF-8" standalone="yes"?>
<Relationships xmlns="http://schemas.openxmlformats.org/package/2006/relationships"><Relationship Id="rId9" Type="http://schemas.openxmlformats.org/officeDocument/2006/relationships/image" Target="../media/image462.png"/><Relationship Id="rId8" Type="http://schemas.openxmlformats.org/officeDocument/2006/relationships/customXml" Target="../ink/ink451.xml"/><Relationship Id="rId7" Type="http://schemas.openxmlformats.org/officeDocument/2006/relationships/image" Target="../media/image461.png"/><Relationship Id="rId66" Type="http://schemas.openxmlformats.org/officeDocument/2006/relationships/slideLayout" Target="../slideLayouts/slideLayout2.xml"/><Relationship Id="rId65" Type="http://schemas.openxmlformats.org/officeDocument/2006/relationships/image" Target="../media/image490.png"/><Relationship Id="rId64" Type="http://schemas.openxmlformats.org/officeDocument/2006/relationships/customXml" Target="../ink/ink479.xml"/><Relationship Id="rId63" Type="http://schemas.openxmlformats.org/officeDocument/2006/relationships/image" Target="../media/image489.png"/><Relationship Id="rId62" Type="http://schemas.openxmlformats.org/officeDocument/2006/relationships/customXml" Target="../ink/ink478.xml"/><Relationship Id="rId61" Type="http://schemas.openxmlformats.org/officeDocument/2006/relationships/image" Target="../media/image488.png"/><Relationship Id="rId60" Type="http://schemas.openxmlformats.org/officeDocument/2006/relationships/customXml" Target="../ink/ink477.xml"/><Relationship Id="rId6" Type="http://schemas.openxmlformats.org/officeDocument/2006/relationships/customXml" Target="../ink/ink450.xml"/><Relationship Id="rId59" Type="http://schemas.openxmlformats.org/officeDocument/2006/relationships/image" Target="../media/image487.png"/><Relationship Id="rId58" Type="http://schemas.openxmlformats.org/officeDocument/2006/relationships/customXml" Target="../ink/ink476.xml"/><Relationship Id="rId57" Type="http://schemas.openxmlformats.org/officeDocument/2006/relationships/image" Target="../media/image486.png"/><Relationship Id="rId56" Type="http://schemas.openxmlformats.org/officeDocument/2006/relationships/customXml" Target="../ink/ink475.xml"/><Relationship Id="rId55" Type="http://schemas.openxmlformats.org/officeDocument/2006/relationships/image" Target="../media/image485.png"/><Relationship Id="rId54" Type="http://schemas.openxmlformats.org/officeDocument/2006/relationships/customXml" Target="../ink/ink474.xml"/><Relationship Id="rId53" Type="http://schemas.openxmlformats.org/officeDocument/2006/relationships/image" Target="../media/image484.png"/><Relationship Id="rId52" Type="http://schemas.openxmlformats.org/officeDocument/2006/relationships/customXml" Target="../ink/ink473.xml"/><Relationship Id="rId51" Type="http://schemas.openxmlformats.org/officeDocument/2006/relationships/image" Target="../media/image483.png"/><Relationship Id="rId50" Type="http://schemas.openxmlformats.org/officeDocument/2006/relationships/customXml" Target="../ink/ink472.xml"/><Relationship Id="rId5" Type="http://schemas.openxmlformats.org/officeDocument/2006/relationships/image" Target="../media/image460.png"/><Relationship Id="rId49" Type="http://schemas.openxmlformats.org/officeDocument/2006/relationships/image" Target="../media/image482.png"/><Relationship Id="rId48" Type="http://schemas.openxmlformats.org/officeDocument/2006/relationships/customXml" Target="../ink/ink471.xml"/><Relationship Id="rId47" Type="http://schemas.openxmlformats.org/officeDocument/2006/relationships/image" Target="../media/image481.png"/><Relationship Id="rId46" Type="http://schemas.openxmlformats.org/officeDocument/2006/relationships/customXml" Target="../ink/ink470.xml"/><Relationship Id="rId45" Type="http://schemas.openxmlformats.org/officeDocument/2006/relationships/image" Target="../media/image480.png"/><Relationship Id="rId44" Type="http://schemas.openxmlformats.org/officeDocument/2006/relationships/customXml" Target="../ink/ink469.xml"/><Relationship Id="rId43" Type="http://schemas.openxmlformats.org/officeDocument/2006/relationships/image" Target="../media/image479.png"/><Relationship Id="rId42" Type="http://schemas.openxmlformats.org/officeDocument/2006/relationships/customXml" Target="../ink/ink468.xml"/><Relationship Id="rId41" Type="http://schemas.openxmlformats.org/officeDocument/2006/relationships/image" Target="../media/image478.png"/><Relationship Id="rId40" Type="http://schemas.openxmlformats.org/officeDocument/2006/relationships/customXml" Target="../ink/ink467.xml"/><Relationship Id="rId4" Type="http://schemas.openxmlformats.org/officeDocument/2006/relationships/customXml" Target="../ink/ink449.xml"/><Relationship Id="rId39" Type="http://schemas.openxmlformats.org/officeDocument/2006/relationships/image" Target="../media/image477.png"/><Relationship Id="rId38" Type="http://schemas.openxmlformats.org/officeDocument/2006/relationships/customXml" Target="../ink/ink466.xml"/><Relationship Id="rId37" Type="http://schemas.openxmlformats.org/officeDocument/2006/relationships/image" Target="../media/image476.png"/><Relationship Id="rId36" Type="http://schemas.openxmlformats.org/officeDocument/2006/relationships/customXml" Target="../ink/ink465.xml"/><Relationship Id="rId35" Type="http://schemas.openxmlformats.org/officeDocument/2006/relationships/image" Target="../media/image475.png"/><Relationship Id="rId34" Type="http://schemas.openxmlformats.org/officeDocument/2006/relationships/customXml" Target="../ink/ink464.xml"/><Relationship Id="rId33" Type="http://schemas.openxmlformats.org/officeDocument/2006/relationships/image" Target="../media/image474.png"/><Relationship Id="rId32" Type="http://schemas.openxmlformats.org/officeDocument/2006/relationships/customXml" Target="../ink/ink463.xml"/><Relationship Id="rId31" Type="http://schemas.openxmlformats.org/officeDocument/2006/relationships/image" Target="../media/image473.png"/><Relationship Id="rId30" Type="http://schemas.openxmlformats.org/officeDocument/2006/relationships/customXml" Target="../ink/ink462.xml"/><Relationship Id="rId3" Type="http://schemas.openxmlformats.org/officeDocument/2006/relationships/image" Target="../media/image459.png"/><Relationship Id="rId29" Type="http://schemas.openxmlformats.org/officeDocument/2006/relationships/image" Target="../media/image472.png"/><Relationship Id="rId28" Type="http://schemas.openxmlformats.org/officeDocument/2006/relationships/customXml" Target="../ink/ink461.xml"/><Relationship Id="rId27" Type="http://schemas.openxmlformats.org/officeDocument/2006/relationships/image" Target="../media/image471.png"/><Relationship Id="rId26" Type="http://schemas.openxmlformats.org/officeDocument/2006/relationships/customXml" Target="../ink/ink460.xml"/><Relationship Id="rId25" Type="http://schemas.openxmlformats.org/officeDocument/2006/relationships/image" Target="../media/image470.png"/><Relationship Id="rId24" Type="http://schemas.openxmlformats.org/officeDocument/2006/relationships/customXml" Target="../ink/ink459.xml"/><Relationship Id="rId23" Type="http://schemas.openxmlformats.org/officeDocument/2006/relationships/image" Target="../media/image469.png"/><Relationship Id="rId22" Type="http://schemas.openxmlformats.org/officeDocument/2006/relationships/customXml" Target="../ink/ink458.xml"/><Relationship Id="rId21" Type="http://schemas.openxmlformats.org/officeDocument/2006/relationships/image" Target="../media/image468.png"/><Relationship Id="rId20" Type="http://schemas.openxmlformats.org/officeDocument/2006/relationships/customXml" Target="../ink/ink457.xml"/><Relationship Id="rId2" Type="http://schemas.openxmlformats.org/officeDocument/2006/relationships/image" Target="../media/image458.png"/><Relationship Id="rId19" Type="http://schemas.openxmlformats.org/officeDocument/2006/relationships/image" Target="../media/image467.png"/><Relationship Id="rId18" Type="http://schemas.openxmlformats.org/officeDocument/2006/relationships/customXml" Target="../ink/ink456.xml"/><Relationship Id="rId17" Type="http://schemas.openxmlformats.org/officeDocument/2006/relationships/image" Target="../media/image466.png"/><Relationship Id="rId16" Type="http://schemas.openxmlformats.org/officeDocument/2006/relationships/customXml" Target="../ink/ink455.xml"/><Relationship Id="rId15" Type="http://schemas.openxmlformats.org/officeDocument/2006/relationships/image" Target="../media/image465.png"/><Relationship Id="rId14" Type="http://schemas.openxmlformats.org/officeDocument/2006/relationships/customXml" Target="../ink/ink454.xml"/><Relationship Id="rId13" Type="http://schemas.openxmlformats.org/officeDocument/2006/relationships/image" Target="../media/image464.png"/><Relationship Id="rId12" Type="http://schemas.openxmlformats.org/officeDocument/2006/relationships/customXml" Target="../ink/ink453.xml"/><Relationship Id="rId11" Type="http://schemas.openxmlformats.org/officeDocument/2006/relationships/image" Target="../media/image463.png"/><Relationship Id="rId10" Type="http://schemas.openxmlformats.org/officeDocument/2006/relationships/customXml" Target="../ink/ink452.xml"/><Relationship Id="rId1" Type="http://schemas.openxmlformats.org/officeDocument/2006/relationships/image" Target="../media/image457.png"/></Relationships>
</file>

<file path=ppt/slides/_rels/slide9.xml.rels><?xml version="1.0" encoding="UTF-8" standalone="yes"?>
<Relationships xmlns="http://schemas.openxmlformats.org/package/2006/relationships"><Relationship Id="rId99" Type="http://schemas.openxmlformats.org/officeDocument/2006/relationships/image" Target="../media/image540.png"/><Relationship Id="rId98" Type="http://schemas.openxmlformats.org/officeDocument/2006/relationships/customXml" Target="../ink/ink528.xml"/><Relationship Id="rId97" Type="http://schemas.openxmlformats.org/officeDocument/2006/relationships/image" Target="../media/image539.png"/><Relationship Id="rId96" Type="http://schemas.openxmlformats.org/officeDocument/2006/relationships/customXml" Target="../ink/ink527.xml"/><Relationship Id="rId95" Type="http://schemas.openxmlformats.org/officeDocument/2006/relationships/image" Target="../media/image538.png"/><Relationship Id="rId94" Type="http://schemas.openxmlformats.org/officeDocument/2006/relationships/customXml" Target="../ink/ink526.xml"/><Relationship Id="rId93" Type="http://schemas.openxmlformats.org/officeDocument/2006/relationships/image" Target="../media/image537.png"/><Relationship Id="rId92" Type="http://schemas.openxmlformats.org/officeDocument/2006/relationships/customXml" Target="../ink/ink525.xml"/><Relationship Id="rId91" Type="http://schemas.openxmlformats.org/officeDocument/2006/relationships/image" Target="../media/image536.png"/><Relationship Id="rId90" Type="http://schemas.openxmlformats.org/officeDocument/2006/relationships/customXml" Target="../ink/ink524.xml"/><Relationship Id="rId9" Type="http://schemas.openxmlformats.org/officeDocument/2006/relationships/image" Target="../media/image495.png"/><Relationship Id="rId89" Type="http://schemas.openxmlformats.org/officeDocument/2006/relationships/image" Target="../media/image535.png"/><Relationship Id="rId88" Type="http://schemas.openxmlformats.org/officeDocument/2006/relationships/customXml" Target="../ink/ink523.xml"/><Relationship Id="rId87" Type="http://schemas.openxmlformats.org/officeDocument/2006/relationships/image" Target="../media/image534.png"/><Relationship Id="rId86" Type="http://schemas.openxmlformats.org/officeDocument/2006/relationships/customXml" Target="../ink/ink522.xml"/><Relationship Id="rId85" Type="http://schemas.openxmlformats.org/officeDocument/2006/relationships/image" Target="../media/image533.png"/><Relationship Id="rId84" Type="http://schemas.openxmlformats.org/officeDocument/2006/relationships/customXml" Target="../ink/ink521.xml"/><Relationship Id="rId83" Type="http://schemas.openxmlformats.org/officeDocument/2006/relationships/image" Target="../media/image532.png"/><Relationship Id="rId82" Type="http://schemas.openxmlformats.org/officeDocument/2006/relationships/customXml" Target="../ink/ink520.xml"/><Relationship Id="rId81" Type="http://schemas.openxmlformats.org/officeDocument/2006/relationships/image" Target="../media/image531.png"/><Relationship Id="rId80" Type="http://schemas.openxmlformats.org/officeDocument/2006/relationships/customXml" Target="../ink/ink519.xml"/><Relationship Id="rId8" Type="http://schemas.openxmlformats.org/officeDocument/2006/relationships/customXml" Target="../ink/ink483.xml"/><Relationship Id="rId79" Type="http://schemas.openxmlformats.org/officeDocument/2006/relationships/image" Target="../media/image530.png"/><Relationship Id="rId78" Type="http://schemas.openxmlformats.org/officeDocument/2006/relationships/customXml" Target="../ink/ink518.xml"/><Relationship Id="rId77" Type="http://schemas.openxmlformats.org/officeDocument/2006/relationships/image" Target="../media/image529.png"/><Relationship Id="rId76" Type="http://schemas.openxmlformats.org/officeDocument/2006/relationships/customXml" Target="../ink/ink517.xml"/><Relationship Id="rId75" Type="http://schemas.openxmlformats.org/officeDocument/2006/relationships/image" Target="../media/image528.png"/><Relationship Id="rId74" Type="http://schemas.openxmlformats.org/officeDocument/2006/relationships/customXml" Target="../ink/ink516.xml"/><Relationship Id="rId73" Type="http://schemas.openxmlformats.org/officeDocument/2006/relationships/image" Target="../media/image527.png"/><Relationship Id="rId72" Type="http://schemas.openxmlformats.org/officeDocument/2006/relationships/customXml" Target="../ink/ink515.xml"/><Relationship Id="rId71" Type="http://schemas.openxmlformats.org/officeDocument/2006/relationships/image" Target="../media/image526.png"/><Relationship Id="rId70" Type="http://schemas.openxmlformats.org/officeDocument/2006/relationships/customXml" Target="../ink/ink514.xml"/><Relationship Id="rId7" Type="http://schemas.openxmlformats.org/officeDocument/2006/relationships/image" Target="../media/image494.png"/><Relationship Id="rId69" Type="http://schemas.openxmlformats.org/officeDocument/2006/relationships/image" Target="../media/image525.png"/><Relationship Id="rId68" Type="http://schemas.openxmlformats.org/officeDocument/2006/relationships/customXml" Target="../ink/ink513.xml"/><Relationship Id="rId67" Type="http://schemas.openxmlformats.org/officeDocument/2006/relationships/image" Target="../media/image524.png"/><Relationship Id="rId66" Type="http://schemas.openxmlformats.org/officeDocument/2006/relationships/customXml" Target="../ink/ink512.xml"/><Relationship Id="rId65" Type="http://schemas.openxmlformats.org/officeDocument/2006/relationships/image" Target="../media/image523.png"/><Relationship Id="rId64" Type="http://schemas.openxmlformats.org/officeDocument/2006/relationships/customXml" Target="../ink/ink511.xml"/><Relationship Id="rId63" Type="http://schemas.openxmlformats.org/officeDocument/2006/relationships/image" Target="../media/image522.png"/><Relationship Id="rId62" Type="http://schemas.openxmlformats.org/officeDocument/2006/relationships/customXml" Target="../ink/ink510.xml"/><Relationship Id="rId61" Type="http://schemas.openxmlformats.org/officeDocument/2006/relationships/image" Target="../media/image521.png"/><Relationship Id="rId60" Type="http://schemas.openxmlformats.org/officeDocument/2006/relationships/customXml" Target="../ink/ink509.xml"/><Relationship Id="rId6" Type="http://schemas.openxmlformats.org/officeDocument/2006/relationships/customXml" Target="../ink/ink482.xml"/><Relationship Id="rId59" Type="http://schemas.openxmlformats.org/officeDocument/2006/relationships/image" Target="../media/image520.png"/><Relationship Id="rId58" Type="http://schemas.openxmlformats.org/officeDocument/2006/relationships/customXml" Target="../ink/ink508.xml"/><Relationship Id="rId57" Type="http://schemas.openxmlformats.org/officeDocument/2006/relationships/image" Target="../media/image519.png"/><Relationship Id="rId56" Type="http://schemas.openxmlformats.org/officeDocument/2006/relationships/customXml" Target="../ink/ink507.xml"/><Relationship Id="rId55" Type="http://schemas.openxmlformats.org/officeDocument/2006/relationships/image" Target="../media/image518.png"/><Relationship Id="rId54" Type="http://schemas.openxmlformats.org/officeDocument/2006/relationships/customXml" Target="../ink/ink506.xml"/><Relationship Id="rId53" Type="http://schemas.openxmlformats.org/officeDocument/2006/relationships/image" Target="../media/image517.png"/><Relationship Id="rId52" Type="http://schemas.openxmlformats.org/officeDocument/2006/relationships/customXml" Target="../ink/ink505.xml"/><Relationship Id="rId51" Type="http://schemas.openxmlformats.org/officeDocument/2006/relationships/image" Target="../media/image516.png"/><Relationship Id="rId50" Type="http://schemas.openxmlformats.org/officeDocument/2006/relationships/customXml" Target="../ink/ink504.xml"/><Relationship Id="rId5" Type="http://schemas.openxmlformats.org/officeDocument/2006/relationships/image" Target="../media/image493.png"/><Relationship Id="rId49" Type="http://schemas.openxmlformats.org/officeDocument/2006/relationships/image" Target="../media/image515.png"/><Relationship Id="rId48" Type="http://schemas.openxmlformats.org/officeDocument/2006/relationships/customXml" Target="../ink/ink503.xml"/><Relationship Id="rId47" Type="http://schemas.openxmlformats.org/officeDocument/2006/relationships/image" Target="../media/image514.png"/><Relationship Id="rId46" Type="http://schemas.openxmlformats.org/officeDocument/2006/relationships/customXml" Target="../ink/ink502.xml"/><Relationship Id="rId45" Type="http://schemas.openxmlformats.org/officeDocument/2006/relationships/image" Target="../media/image513.png"/><Relationship Id="rId44" Type="http://schemas.openxmlformats.org/officeDocument/2006/relationships/customXml" Target="../ink/ink501.xml"/><Relationship Id="rId43" Type="http://schemas.openxmlformats.org/officeDocument/2006/relationships/image" Target="../media/image512.png"/><Relationship Id="rId42" Type="http://schemas.openxmlformats.org/officeDocument/2006/relationships/customXml" Target="../ink/ink500.xml"/><Relationship Id="rId41" Type="http://schemas.openxmlformats.org/officeDocument/2006/relationships/image" Target="../media/image511.png"/><Relationship Id="rId40" Type="http://schemas.openxmlformats.org/officeDocument/2006/relationships/customXml" Target="../ink/ink499.xml"/><Relationship Id="rId4" Type="http://schemas.openxmlformats.org/officeDocument/2006/relationships/customXml" Target="../ink/ink481.xml"/><Relationship Id="rId39" Type="http://schemas.openxmlformats.org/officeDocument/2006/relationships/image" Target="../media/image510.png"/><Relationship Id="rId38" Type="http://schemas.openxmlformats.org/officeDocument/2006/relationships/customXml" Target="../ink/ink498.xml"/><Relationship Id="rId37" Type="http://schemas.openxmlformats.org/officeDocument/2006/relationships/image" Target="../media/image509.png"/><Relationship Id="rId36" Type="http://schemas.openxmlformats.org/officeDocument/2006/relationships/customXml" Target="../ink/ink497.xml"/><Relationship Id="rId35" Type="http://schemas.openxmlformats.org/officeDocument/2006/relationships/image" Target="../media/image508.png"/><Relationship Id="rId34" Type="http://schemas.openxmlformats.org/officeDocument/2006/relationships/customXml" Target="../ink/ink496.xml"/><Relationship Id="rId33" Type="http://schemas.openxmlformats.org/officeDocument/2006/relationships/image" Target="../media/image507.png"/><Relationship Id="rId32" Type="http://schemas.openxmlformats.org/officeDocument/2006/relationships/customXml" Target="../ink/ink495.xml"/><Relationship Id="rId31" Type="http://schemas.openxmlformats.org/officeDocument/2006/relationships/image" Target="../media/image506.png"/><Relationship Id="rId30" Type="http://schemas.openxmlformats.org/officeDocument/2006/relationships/customXml" Target="../ink/ink494.xml"/><Relationship Id="rId3" Type="http://schemas.openxmlformats.org/officeDocument/2006/relationships/image" Target="../media/image492.png"/><Relationship Id="rId29" Type="http://schemas.openxmlformats.org/officeDocument/2006/relationships/image" Target="../media/image505.png"/><Relationship Id="rId28" Type="http://schemas.openxmlformats.org/officeDocument/2006/relationships/customXml" Target="../ink/ink493.xml"/><Relationship Id="rId27" Type="http://schemas.openxmlformats.org/officeDocument/2006/relationships/image" Target="../media/image504.png"/><Relationship Id="rId26" Type="http://schemas.openxmlformats.org/officeDocument/2006/relationships/customXml" Target="../ink/ink492.xml"/><Relationship Id="rId25" Type="http://schemas.openxmlformats.org/officeDocument/2006/relationships/image" Target="../media/image503.png"/><Relationship Id="rId240" Type="http://schemas.openxmlformats.org/officeDocument/2006/relationships/slideLayout" Target="../slideLayouts/slideLayout2.xml"/><Relationship Id="rId24" Type="http://schemas.openxmlformats.org/officeDocument/2006/relationships/customXml" Target="../ink/ink491.xml"/><Relationship Id="rId239" Type="http://schemas.openxmlformats.org/officeDocument/2006/relationships/image" Target="../media/image610.png"/><Relationship Id="rId238" Type="http://schemas.openxmlformats.org/officeDocument/2006/relationships/customXml" Target="../ink/ink598.xml"/><Relationship Id="rId237" Type="http://schemas.openxmlformats.org/officeDocument/2006/relationships/image" Target="../media/image609.png"/><Relationship Id="rId236" Type="http://schemas.openxmlformats.org/officeDocument/2006/relationships/customXml" Target="../ink/ink597.xml"/><Relationship Id="rId235" Type="http://schemas.openxmlformats.org/officeDocument/2006/relationships/image" Target="../media/image608.png"/><Relationship Id="rId234" Type="http://schemas.openxmlformats.org/officeDocument/2006/relationships/customXml" Target="../ink/ink596.xml"/><Relationship Id="rId233" Type="http://schemas.openxmlformats.org/officeDocument/2006/relationships/image" Target="../media/image607.png"/><Relationship Id="rId232" Type="http://schemas.openxmlformats.org/officeDocument/2006/relationships/customXml" Target="../ink/ink595.xml"/><Relationship Id="rId231" Type="http://schemas.openxmlformats.org/officeDocument/2006/relationships/image" Target="../media/image606.png"/><Relationship Id="rId230" Type="http://schemas.openxmlformats.org/officeDocument/2006/relationships/customXml" Target="../ink/ink594.xml"/><Relationship Id="rId23" Type="http://schemas.openxmlformats.org/officeDocument/2006/relationships/image" Target="../media/image502.png"/><Relationship Id="rId229" Type="http://schemas.openxmlformats.org/officeDocument/2006/relationships/image" Target="../media/image605.png"/><Relationship Id="rId228" Type="http://schemas.openxmlformats.org/officeDocument/2006/relationships/customXml" Target="../ink/ink593.xml"/><Relationship Id="rId227" Type="http://schemas.openxmlformats.org/officeDocument/2006/relationships/image" Target="../media/image604.png"/><Relationship Id="rId226" Type="http://schemas.openxmlformats.org/officeDocument/2006/relationships/customXml" Target="../ink/ink592.xml"/><Relationship Id="rId225" Type="http://schemas.openxmlformats.org/officeDocument/2006/relationships/image" Target="../media/image603.png"/><Relationship Id="rId224" Type="http://schemas.openxmlformats.org/officeDocument/2006/relationships/customXml" Target="../ink/ink591.xml"/><Relationship Id="rId223" Type="http://schemas.openxmlformats.org/officeDocument/2006/relationships/image" Target="../media/image602.png"/><Relationship Id="rId222" Type="http://schemas.openxmlformats.org/officeDocument/2006/relationships/customXml" Target="../ink/ink590.xml"/><Relationship Id="rId221" Type="http://schemas.openxmlformats.org/officeDocument/2006/relationships/image" Target="../media/image601.png"/><Relationship Id="rId220" Type="http://schemas.openxmlformats.org/officeDocument/2006/relationships/customXml" Target="../ink/ink589.xml"/><Relationship Id="rId22" Type="http://schemas.openxmlformats.org/officeDocument/2006/relationships/customXml" Target="../ink/ink490.xml"/><Relationship Id="rId219" Type="http://schemas.openxmlformats.org/officeDocument/2006/relationships/image" Target="../media/image600.png"/><Relationship Id="rId218" Type="http://schemas.openxmlformats.org/officeDocument/2006/relationships/customXml" Target="../ink/ink588.xml"/><Relationship Id="rId217" Type="http://schemas.openxmlformats.org/officeDocument/2006/relationships/image" Target="../media/image599.png"/><Relationship Id="rId216" Type="http://schemas.openxmlformats.org/officeDocument/2006/relationships/customXml" Target="../ink/ink587.xml"/><Relationship Id="rId215" Type="http://schemas.openxmlformats.org/officeDocument/2006/relationships/image" Target="../media/image598.png"/><Relationship Id="rId214" Type="http://schemas.openxmlformats.org/officeDocument/2006/relationships/customXml" Target="../ink/ink586.xml"/><Relationship Id="rId213" Type="http://schemas.openxmlformats.org/officeDocument/2006/relationships/image" Target="../media/image597.png"/><Relationship Id="rId212" Type="http://schemas.openxmlformats.org/officeDocument/2006/relationships/customXml" Target="../ink/ink585.xml"/><Relationship Id="rId211" Type="http://schemas.openxmlformats.org/officeDocument/2006/relationships/image" Target="../media/image596.png"/><Relationship Id="rId210" Type="http://schemas.openxmlformats.org/officeDocument/2006/relationships/customXml" Target="../ink/ink584.xml"/><Relationship Id="rId21" Type="http://schemas.openxmlformats.org/officeDocument/2006/relationships/image" Target="../media/image501.png"/><Relationship Id="rId209" Type="http://schemas.openxmlformats.org/officeDocument/2006/relationships/image" Target="../media/image595.png"/><Relationship Id="rId208" Type="http://schemas.openxmlformats.org/officeDocument/2006/relationships/customXml" Target="../ink/ink583.xml"/><Relationship Id="rId207" Type="http://schemas.openxmlformats.org/officeDocument/2006/relationships/image" Target="../media/image594.png"/><Relationship Id="rId206" Type="http://schemas.openxmlformats.org/officeDocument/2006/relationships/customXml" Target="../ink/ink582.xml"/><Relationship Id="rId205" Type="http://schemas.openxmlformats.org/officeDocument/2006/relationships/image" Target="../media/image593.png"/><Relationship Id="rId204" Type="http://schemas.openxmlformats.org/officeDocument/2006/relationships/customXml" Target="../ink/ink581.xml"/><Relationship Id="rId203" Type="http://schemas.openxmlformats.org/officeDocument/2006/relationships/image" Target="../media/image592.png"/><Relationship Id="rId202" Type="http://schemas.openxmlformats.org/officeDocument/2006/relationships/customXml" Target="../ink/ink580.xml"/><Relationship Id="rId201" Type="http://schemas.openxmlformats.org/officeDocument/2006/relationships/image" Target="../media/image591.png"/><Relationship Id="rId200" Type="http://schemas.openxmlformats.org/officeDocument/2006/relationships/customXml" Target="../ink/ink579.xml"/><Relationship Id="rId20" Type="http://schemas.openxmlformats.org/officeDocument/2006/relationships/customXml" Target="../ink/ink489.xml"/><Relationship Id="rId2" Type="http://schemas.openxmlformats.org/officeDocument/2006/relationships/customXml" Target="../ink/ink480.xml"/><Relationship Id="rId199" Type="http://schemas.openxmlformats.org/officeDocument/2006/relationships/image" Target="../media/image590.png"/><Relationship Id="rId198" Type="http://schemas.openxmlformats.org/officeDocument/2006/relationships/customXml" Target="../ink/ink578.xml"/><Relationship Id="rId197" Type="http://schemas.openxmlformats.org/officeDocument/2006/relationships/image" Target="../media/image589.png"/><Relationship Id="rId196" Type="http://schemas.openxmlformats.org/officeDocument/2006/relationships/customXml" Target="../ink/ink577.xml"/><Relationship Id="rId195" Type="http://schemas.openxmlformats.org/officeDocument/2006/relationships/image" Target="../media/image588.png"/><Relationship Id="rId194" Type="http://schemas.openxmlformats.org/officeDocument/2006/relationships/customXml" Target="../ink/ink576.xml"/><Relationship Id="rId193" Type="http://schemas.openxmlformats.org/officeDocument/2006/relationships/image" Target="../media/image587.png"/><Relationship Id="rId192" Type="http://schemas.openxmlformats.org/officeDocument/2006/relationships/customXml" Target="../ink/ink575.xml"/><Relationship Id="rId191" Type="http://schemas.openxmlformats.org/officeDocument/2006/relationships/image" Target="../media/image586.png"/><Relationship Id="rId190" Type="http://schemas.openxmlformats.org/officeDocument/2006/relationships/customXml" Target="../ink/ink574.xml"/><Relationship Id="rId19" Type="http://schemas.openxmlformats.org/officeDocument/2006/relationships/image" Target="../media/image500.png"/><Relationship Id="rId189" Type="http://schemas.openxmlformats.org/officeDocument/2006/relationships/image" Target="../media/image585.png"/><Relationship Id="rId188" Type="http://schemas.openxmlformats.org/officeDocument/2006/relationships/customXml" Target="../ink/ink573.xml"/><Relationship Id="rId187" Type="http://schemas.openxmlformats.org/officeDocument/2006/relationships/image" Target="../media/image584.png"/><Relationship Id="rId186" Type="http://schemas.openxmlformats.org/officeDocument/2006/relationships/customXml" Target="../ink/ink572.xml"/><Relationship Id="rId185" Type="http://schemas.openxmlformats.org/officeDocument/2006/relationships/image" Target="../media/image583.png"/><Relationship Id="rId184" Type="http://schemas.openxmlformats.org/officeDocument/2006/relationships/customXml" Target="../ink/ink571.xml"/><Relationship Id="rId183" Type="http://schemas.openxmlformats.org/officeDocument/2006/relationships/image" Target="../media/image582.png"/><Relationship Id="rId182" Type="http://schemas.openxmlformats.org/officeDocument/2006/relationships/customXml" Target="../ink/ink570.xml"/><Relationship Id="rId181" Type="http://schemas.openxmlformats.org/officeDocument/2006/relationships/image" Target="../media/image581.png"/><Relationship Id="rId180" Type="http://schemas.openxmlformats.org/officeDocument/2006/relationships/customXml" Target="../ink/ink569.xml"/><Relationship Id="rId18" Type="http://schemas.openxmlformats.org/officeDocument/2006/relationships/customXml" Target="../ink/ink488.xml"/><Relationship Id="rId179" Type="http://schemas.openxmlformats.org/officeDocument/2006/relationships/image" Target="../media/image580.png"/><Relationship Id="rId178" Type="http://schemas.openxmlformats.org/officeDocument/2006/relationships/customXml" Target="../ink/ink568.xml"/><Relationship Id="rId177" Type="http://schemas.openxmlformats.org/officeDocument/2006/relationships/image" Target="../media/image579.png"/><Relationship Id="rId176" Type="http://schemas.openxmlformats.org/officeDocument/2006/relationships/customXml" Target="../ink/ink567.xml"/><Relationship Id="rId175" Type="http://schemas.openxmlformats.org/officeDocument/2006/relationships/image" Target="../media/image578.png"/><Relationship Id="rId174" Type="http://schemas.openxmlformats.org/officeDocument/2006/relationships/customXml" Target="../ink/ink566.xml"/><Relationship Id="rId173" Type="http://schemas.openxmlformats.org/officeDocument/2006/relationships/image" Target="../media/image577.png"/><Relationship Id="rId172" Type="http://schemas.openxmlformats.org/officeDocument/2006/relationships/customXml" Target="../ink/ink565.xml"/><Relationship Id="rId171" Type="http://schemas.openxmlformats.org/officeDocument/2006/relationships/image" Target="../media/image576.png"/><Relationship Id="rId170" Type="http://schemas.openxmlformats.org/officeDocument/2006/relationships/customXml" Target="../ink/ink564.xml"/><Relationship Id="rId17" Type="http://schemas.openxmlformats.org/officeDocument/2006/relationships/image" Target="../media/image499.png"/><Relationship Id="rId169" Type="http://schemas.openxmlformats.org/officeDocument/2006/relationships/image" Target="../media/image575.png"/><Relationship Id="rId168" Type="http://schemas.openxmlformats.org/officeDocument/2006/relationships/customXml" Target="../ink/ink563.xml"/><Relationship Id="rId167" Type="http://schemas.openxmlformats.org/officeDocument/2006/relationships/image" Target="../media/image574.png"/><Relationship Id="rId166" Type="http://schemas.openxmlformats.org/officeDocument/2006/relationships/customXml" Target="../ink/ink562.xml"/><Relationship Id="rId165" Type="http://schemas.openxmlformats.org/officeDocument/2006/relationships/image" Target="../media/image573.png"/><Relationship Id="rId164" Type="http://schemas.openxmlformats.org/officeDocument/2006/relationships/customXml" Target="../ink/ink561.xml"/><Relationship Id="rId163" Type="http://schemas.openxmlformats.org/officeDocument/2006/relationships/image" Target="../media/image572.png"/><Relationship Id="rId162" Type="http://schemas.openxmlformats.org/officeDocument/2006/relationships/customXml" Target="../ink/ink560.xml"/><Relationship Id="rId161" Type="http://schemas.openxmlformats.org/officeDocument/2006/relationships/image" Target="../media/image571.png"/><Relationship Id="rId160" Type="http://schemas.openxmlformats.org/officeDocument/2006/relationships/customXml" Target="../ink/ink559.xml"/><Relationship Id="rId16" Type="http://schemas.openxmlformats.org/officeDocument/2006/relationships/customXml" Target="../ink/ink487.xml"/><Relationship Id="rId159" Type="http://schemas.openxmlformats.org/officeDocument/2006/relationships/image" Target="../media/image570.png"/><Relationship Id="rId158" Type="http://schemas.openxmlformats.org/officeDocument/2006/relationships/customXml" Target="../ink/ink558.xml"/><Relationship Id="rId157" Type="http://schemas.openxmlformats.org/officeDocument/2006/relationships/image" Target="../media/image569.png"/><Relationship Id="rId156" Type="http://schemas.openxmlformats.org/officeDocument/2006/relationships/customXml" Target="../ink/ink557.xml"/><Relationship Id="rId155" Type="http://schemas.openxmlformats.org/officeDocument/2006/relationships/image" Target="../media/image568.png"/><Relationship Id="rId154" Type="http://schemas.openxmlformats.org/officeDocument/2006/relationships/customXml" Target="../ink/ink556.xml"/><Relationship Id="rId153" Type="http://schemas.openxmlformats.org/officeDocument/2006/relationships/image" Target="../media/image567.png"/><Relationship Id="rId152" Type="http://schemas.openxmlformats.org/officeDocument/2006/relationships/customXml" Target="../ink/ink555.xml"/><Relationship Id="rId151" Type="http://schemas.openxmlformats.org/officeDocument/2006/relationships/image" Target="../media/image566.png"/><Relationship Id="rId150" Type="http://schemas.openxmlformats.org/officeDocument/2006/relationships/customXml" Target="../ink/ink554.xml"/><Relationship Id="rId15" Type="http://schemas.openxmlformats.org/officeDocument/2006/relationships/image" Target="../media/image498.png"/><Relationship Id="rId149" Type="http://schemas.openxmlformats.org/officeDocument/2006/relationships/image" Target="../media/image565.png"/><Relationship Id="rId148" Type="http://schemas.openxmlformats.org/officeDocument/2006/relationships/customXml" Target="../ink/ink553.xml"/><Relationship Id="rId147" Type="http://schemas.openxmlformats.org/officeDocument/2006/relationships/image" Target="../media/image564.png"/><Relationship Id="rId146" Type="http://schemas.openxmlformats.org/officeDocument/2006/relationships/customXml" Target="../ink/ink552.xml"/><Relationship Id="rId145" Type="http://schemas.openxmlformats.org/officeDocument/2006/relationships/image" Target="../media/image563.png"/><Relationship Id="rId144" Type="http://schemas.openxmlformats.org/officeDocument/2006/relationships/customXml" Target="../ink/ink551.xml"/><Relationship Id="rId143" Type="http://schemas.openxmlformats.org/officeDocument/2006/relationships/image" Target="../media/image562.png"/><Relationship Id="rId142" Type="http://schemas.openxmlformats.org/officeDocument/2006/relationships/customXml" Target="../ink/ink550.xml"/><Relationship Id="rId141" Type="http://schemas.openxmlformats.org/officeDocument/2006/relationships/image" Target="../media/image561.png"/><Relationship Id="rId140" Type="http://schemas.openxmlformats.org/officeDocument/2006/relationships/customXml" Target="../ink/ink549.xml"/><Relationship Id="rId14" Type="http://schemas.openxmlformats.org/officeDocument/2006/relationships/customXml" Target="../ink/ink486.xml"/><Relationship Id="rId139" Type="http://schemas.openxmlformats.org/officeDocument/2006/relationships/image" Target="../media/image560.png"/><Relationship Id="rId138" Type="http://schemas.openxmlformats.org/officeDocument/2006/relationships/customXml" Target="../ink/ink548.xml"/><Relationship Id="rId137" Type="http://schemas.openxmlformats.org/officeDocument/2006/relationships/image" Target="../media/image559.png"/><Relationship Id="rId136" Type="http://schemas.openxmlformats.org/officeDocument/2006/relationships/customXml" Target="../ink/ink547.xml"/><Relationship Id="rId135" Type="http://schemas.openxmlformats.org/officeDocument/2006/relationships/image" Target="../media/image558.png"/><Relationship Id="rId134" Type="http://schemas.openxmlformats.org/officeDocument/2006/relationships/customXml" Target="../ink/ink546.xml"/><Relationship Id="rId133" Type="http://schemas.openxmlformats.org/officeDocument/2006/relationships/image" Target="../media/image557.png"/><Relationship Id="rId132" Type="http://schemas.openxmlformats.org/officeDocument/2006/relationships/customXml" Target="../ink/ink545.xml"/><Relationship Id="rId131" Type="http://schemas.openxmlformats.org/officeDocument/2006/relationships/image" Target="../media/image556.png"/><Relationship Id="rId130" Type="http://schemas.openxmlformats.org/officeDocument/2006/relationships/customXml" Target="../ink/ink544.xml"/><Relationship Id="rId13" Type="http://schemas.openxmlformats.org/officeDocument/2006/relationships/image" Target="../media/image497.png"/><Relationship Id="rId129" Type="http://schemas.openxmlformats.org/officeDocument/2006/relationships/image" Target="../media/image555.png"/><Relationship Id="rId128" Type="http://schemas.openxmlformats.org/officeDocument/2006/relationships/customXml" Target="../ink/ink543.xml"/><Relationship Id="rId127" Type="http://schemas.openxmlformats.org/officeDocument/2006/relationships/image" Target="../media/image554.png"/><Relationship Id="rId126" Type="http://schemas.openxmlformats.org/officeDocument/2006/relationships/customXml" Target="../ink/ink542.xml"/><Relationship Id="rId125" Type="http://schemas.openxmlformats.org/officeDocument/2006/relationships/image" Target="../media/image553.png"/><Relationship Id="rId124" Type="http://schemas.openxmlformats.org/officeDocument/2006/relationships/customXml" Target="../ink/ink541.xml"/><Relationship Id="rId123" Type="http://schemas.openxmlformats.org/officeDocument/2006/relationships/image" Target="../media/image552.png"/><Relationship Id="rId122" Type="http://schemas.openxmlformats.org/officeDocument/2006/relationships/customXml" Target="../ink/ink540.xml"/><Relationship Id="rId121" Type="http://schemas.openxmlformats.org/officeDocument/2006/relationships/image" Target="../media/image551.png"/><Relationship Id="rId120" Type="http://schemas.openxmlformats.org/officeDocument/2006/relationships/customXml" Target="../ink/ink539.xml"/><Relationship Id="rId12" Type="http://schemas.openxmlformats.org/officeDocument/2006/relationships/customXml" Target="../ink/ink485.xml"/><Relationship Id="rId119" Type="http://schemas.openxmlformats.org/officeDocument/2006/relationships/image" Target="../media/image550.png"/><Relationship Id="rId118" Type="http://schemas.openxmlformats.org/officeDocument/2006/relationships/customXml" Target="../ink/ink538.xml"/><Relationship Id="rId117" Type="http://schemas.openxmlformats.org/officeDocument/2006/relationships/image" Target="../media/image549.png"/><Relationship Id="rId116" Type="http://schemas.openxmlformats.org/officeDocument/2006/relationships/customXml" Target="../ink/ink537.xml"/><Relationship Id="rId115" Type="http://schemas.openxmlformats.org/officeDocument/2006/relationships/image" Target="../media/image548.png"/><Relationship Id="rId114" Type="http://schemas.openxmlformats.org/officeDocument/2006/relationships/customXml" Target="../ink/ink536.xml"/><Relationship Id="rId113" Type="http://schemas.openxmlformats.org/officeDocument/2006/relationships/image" Target="../media/image547.png"/><Relationship Id="rId112" Type="http://schemas.openxmlformats.org/officeDocument/2006/relationships/customXml" Target="../ink/ink535.xml"/><Relationship Id="rId111" Type="http://schemas.openxmlformats.org/officeDocument/2006/relationships/image" Target="../media/image546.png"/><Relationship Id="rId110" Type="http://schemas.openxmlformats.org/officeDocument/2006/relationships/customXml" Target="../ink/ink534.xml"/><Relationship Id="rId11" Type="http://schemas.openxmlformats.org/officeDocument/2006/relationships/image" Target="../media/image496.png"/><Relationship Id="rId109" Type="http://schemas.openxmlformats.org/officeDocument/2006/relationships/image" Target="../media/image545.png"/><Relationship Id="rId108" Type="http://schemas.openxmlformats.org/officeDocument/2006/relationships/customXml" Target="../ink/ink533.xml"/><Relationship Id="rId107" Type="http://schemas.openxmlformats.org/officeDocument/2006/relationships/image" Target="../media/image544.png"/><Relationship Id="rId106" Type="http://schemas.openxmlformats.org/officeDocument/2006/relationships/customXml" Target="../ink/ink532.xml"/><Relationship Id="rId105" Type="http://schemas.openxmlformats.org/officeDocument/2006/relationships/image" Target="../media/image543.png"/><Relationship Id="rId104" Type="http://schemas.openxmlformats.org/officeDocument/2006/relationships/customXml" Target="../ink/ink531.xml"/><Relationship Id="rId103" Type="http://schemas.openxmlformats.org/officeDocument/2006/relationships/image" Target="../media/image542.png"/><Relationship Id="rId102" Type="http://schemas.openxmlformats.org/officeDocument/2006/relationships/customXml" Target="../ink/ink530.xml"/><Relationship Id="rId101" Type="http://schemas.openxmlformats.org/officeDocument/2006/relationships/image" Target="../media/image541.png"/><Relationship Id="rId100" Type="http://schemas.openxmlformats.org/officeDocument/2006/relationships/customXml" Target="../ink/ink529.xml"/><Relationship Id="rId10" Type="http://schemas.openxmlformats.org/officeDocument/2006/relationships/customXml" Target="../ink/ink484.xml"/><Relationship Id="rId1" Type="http://schemas.openxmlformats.org/officeDocument/2006/relationships/image" Target="../media/image4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1"/>
          <p:cNvSpPr txBox="1"/>
          <p:nvPr/>
        </p:nvSpPr>
        <p:spPr>
          <a:xfrm>
            <a:off x="1183640" y="2165350"/>
            <a:ext cx="10246995" cy="829945"/>
          </a:xfrm>
          <a:prstGeom prst="rect">
            <a:avLst/>
          </a:prstGeom>
          <a:noFill/>
        </p:spPr>
        <p:txBody>
          <a:bodyPr wrap="square" rtlCol="0">
            <a:spAutoFit/>
          </a:bodyPr>
          <a:p>
            <a:pPr indent="0" algn="ctr" fontAlgn="auto">
              <a:spcAft>
                <a:spcPts val="1800"/>
              </a:spcAft>
            </a:pPr>
            <a:r>
              <a:rPr lang="en-US" altLang="zh-CN" sz="4800" b="1" dirty="0">
                <a:solidFill>
                  <a:schemeClr val="bg1"/>
                </a:solidFill>
                <a:effectLst>
                  <a:outerShdw blurRad="38100" dist="38100" dir="2700000" algn="tl">
                    <a:srgbClr val="000000">
                      <a:alpha val="43137"/>
                    </a:srgbClr>
                  </a:outerShdw>
                </a:effectLst>
                <a:latin typeface="汉仪力量黑简" charset="-122"/>
                <a:ea typeface="汉仪力量黑简" charset="-122"/>
              </a:rPr>
              <a:t>2022</a:t>
            </a:r>
            <a:r>
              <a:rPr lang="zh-CN" altLang="en-US" sz="4800" b="1" dirty="0">
                <a:solidFill>
                  <a:schemeClr val="bg1"/>
                </a:solidFill>
                <a:effectLst>
                  <a:outerShdw blurRad="38100" dist="38100" dir="2700000" algn="tl">
                    <a:srgbClr val="000000">
                      <a:alpha val="43137"/>
                    </a:srgbClr>
                  </a:outerShdw>
                </a:effectLst>
                <a:latin typeface="汉仪力量黑简" charset="-122"/>
                <a:ea typeface="汉仪力量黑简" charset="-122"/>
              </a:rPr>
              <a:t>级校三诊</a:t>
            </a:r>
            <a:r>
              <a:rPr lang="zh-CN" altLang="en-US" sz="4800" b="1" dirty="0">
                <a:solidFill>
                  <a:schemeClr val="bg1"/>
                </a:solidFill>
                <a:effectLst>
                  <a:outerShdw blurRad="38100" dist="38100" dir="2700000" algn="tl">
                    <a:srgbClr val="000000">
                      <a:alpha val="43137"/>
                    </a:srgbClr>
                  </a:outerShdw>
                </a:effectLst>
                <a:latin typeface="汉仪力量黑简" charset="-122"/>
                <a:ea typeface="汉仪力量黑简" charset="-122"/>
              </a:rPr>
              <a:t>化学试卷讲评</a:t>
            </a:r>
            <a:endParaRPr lang="zh-CN" altLang="en-US" sz="4800" b="1" dirty="0">
              <a:solidFill>
                <a:schemeClr val="bg1"/>
              </a:solidFill>
              <a:effectLst>
                <a:outerShdw blurRad="38100" dist="38100" dir="2700000" algn="tl">
                  <a:srgbClr val="000000">
                    <a:alpha val="43137"/>
                  </a:srgbClr>
                </a:outerShdw>
              </a:effectLst>
              <a:latin typeface="汉仪力量黑简" charset="-122"/>
              <a:ea typeface="汉仪力量黑简" charset="-122"/>
            </a:endParaRPr>
          </a:p>
        </p:txBody>
      </p:sp>
      <p:sp>
        <p:nvSpPr>
          <p:cNvPr id="5" name="文本框 4"/>
          <p:cNvSpPr txBox="1"/>
          <p:nvPr/>
        </p:nvSpPr>
        <p:spPr>
          <a:xfrm>
            <a:off x="3720465" y="5165725"/>
            <a:ext cx="4477385" cy="368300"/>
          </a:xfrm>
          <a:prstGeom prst="rect">
            <a:avLst/>
          </a:prstGeom>
          <a:noFill/>
        </p:spPr>
        <p:txBody>
          <a:bodyPr wrap="square" rtlCol="0">
            <a:spAutoFit/>
          </a:bodyPr>
          <a:p>
            <a:pPr algn="ctr"/>
            <a:r>
              <a:rPr lang="en-US" altLang="zh-CN" dirty="0">
                <a:solidFill>
                  <a:schemeClr val="bg1"/>
                </a:solidFill>
              </a:rPr>
              <a:t>2024</a:t>
            </a:r>
            <a:r>
              <a:rPr lang="zh-CN" altLang="en-US" dirty="0">
                <a:solidFill>
                  <a:schemeClr val="bg1"/>
                </a:solidFill>
              </a:rPr>
              <a:t>年</a:t>
            </a:r>
            <a:r>
              <a:rPr lang="en-US" altLang="zh-CN" dirty="0">
                <a:solidFill>
                  <a:schemeClr val="bg1"/>
                </a:solidFill>
              </a:rPr>
              <a:t>12</a:t>
            </a:r>
            <a:r>
              <a:rPr lang="zh-CN" altLang="en-US" dirty="0">
                <a:solidFill>
                  <a:schemeClr val="bg1"/>
                </a:solidFill>
              </a:rPr>
              <a:t>月</a:t>
            </a:r>
            <a:endParaRPr lang="zh-CN" altLang="en-US" dirty="0">
              <a:solidFill>
                <a:schemeClr val="bg1"/>
              </a:solidFill>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3510" y="233045"/>
            <a:ext cx="11339830" cy="4166235"/>
          </a:xfrm>
          <a:prstGeom prst="rect">
            <a:avLst/>
          </a:prstGeom>
        </p:spPr>
      </p:pic>
      <mc:AlternateContent xmlns:mc="http://schemas.openxmlformats.org/markup-compatibility/2006" xmlns:p14="http://schemas.microsoft.com/office/powerpoint/2010/main">
        <mc:Choice Requires="p14">
          <p:contentPart r:id="rId2" p14:bwMode="auto">
            <p14:nvContentPartPr>
              <p14:cNvPr id="8" name="墨迹 7"/>
              <p14:cNvContentPartPr/>
              <p14:nvPr/>
            </p14:nvContentPartPr>
            <p14:xfrm>
              <a:off x="1422400" y="2711450"/>
              <a:ext cx="933450" cy="63500"/>
            </p14:xfrm>
          </p:contentPart>
        </mc:Choice>
        <mc:Fallback xmlns="">
          <p:pic>
            <p:nvPicPr>
              <p:cNvPr id="8" name="墨迹 7"/>
            </p:nvPicPr>
            <p:blipFill>
              <a:blip r:embed="rId3"/>
            </p:blipFill>
            <p:spPr>
              <a:xfrm>
                <a:off x="1422400" y="2711450"/>
                <a:ext cx="933450" cy="635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9" name="墨迹 8"/>
              <p14:cNvContentPartPr/>
              <p14:nvPr/>
            </p14:nvContentPartPr>
            <p14:xfrm>
              <a:off x="8324850" y="3784600"/>
              <a:ext cx="63500" cy="44450"/>
            </p14:xfrm>
          </p:contentPart>
        </mc:Choice>
        <mc:Fallback xmlns="">
          <p:pic>
            <p:nvPicPr>
              <p:cNvPr id="9" name="墨迹 8"/>
            </p:nvPicPr>
            <p:blipFill>
              <a:blip r:embed="rId5"/>
            </p:blipFill>
            <p:spPr>
              <a:xfrm>
                <a:off x="8324850" y="3784600"/>
                <a:ext cx="63500" cy="444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 name="墨迹 9"/>
              <p14:cNvContentPartPr/>
              <p14:nvPr/>
            </p14:nvContentPartPr>
            <p14:xfrm>
              <a:off x="8318500" y="2641600"/>
              <a:ext cx="63500" cy="76200"/>
            </p14:xfrm>
          </p:contentPart>
        </mc:Choice>
        <mc:Fallback xmlns="">
          <p:pic>
            <p:nvPicPr>
              <p:cNvPr id="10" name="墨迹 9"/>
            </p:nvPicPr>
            <p:blipFill>
              <a:blip r:embed="rId7"/>
            </p:blipFill>
            <p:spPr>
              <a:xfrm>
                <a:off x="8318500" y="2641600"/>
                <a:ext cx="63500" cy="762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28" name="墨迹 27"/>
              <p14:cNvContentPartPr/>
              <p14:nvPr/>
            </p14:nvContentPartPr>
            <p14:xfrm>
              <a:off x="2622550" y="3835400"/>
              <a:ext cx="704850" cy="12700"/>
            </p14:xfrm>
          </p:contentPart>
        </mc:Choice>
        <mc:Fallback xmlns="">
          <p:pic>
            <p:nvPicPr>
              <p:cNvPr id="28" name="墨迹 27"/>
            </p:nvPicPr>
            <p:blipFill>
              <a:blip r:embed="rId9"/>
            </p:blipFill>
            <p:spPr>
              <a:xfrm>
                <a:off x="2622550" y="3835400"/>
                <a:ext cx="704850" cy="127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9" name="墨迹 28"/>
              <p14:cNvContentPartPr/>
              <p14:nvPr/>
            </p14:nvContentPartPr>
            <p14:xfrm>
              <a:off x="5505450" y="4095750"/>
              <a:ext cx="120650" cy="171450"/>
            </p14:xfrm>
          </p:contentPart>
        </mc:Choice>
        <mc:Fallback xmlns="">
          <p:pic>
            <p:nvPicPr>
              <p:cNvPr id="29" name="墨迹 28"/>
            </p:nvPicPr>
            <p:blipFill>
              <a:blip r:embed="rId11"/>
            </p:blipFill>
            <p:spPr>
              <a:xfrm>
                <a:off x="5505450" y="4095750"/>
                <a:ext cx="120650" cy="1714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0" name="墨迹 29"/>
              <p14:cNvContentPartPr/>
              <p14:nvPr/>
            </p14:nvContentPartPr>
            <p14:xfrm>
              <a:off x="5556250" y="4095750"/>
              <a:ext cx="171450" cy="209550"/>
            </p14:xfrm>
          </p:contentPart>
        </mc:Choice>
        <mc:Fallback xmlns="">
          <p:pic>
            <p:nvPicPr>
              <p:cNvPr id="30" name="墨迹 29"/>
            </p:nvPicPr>
            <p:blipFill>
              <a:blip r:embed="rId13"/>
            </p:blipFill>
            <p:spPr>
              <a:xfrm>
                <a:off x="5556250" y="4095750"/>
                <a:ext cx="171450" cy="2095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59" name="墨迹 58"/>
              <p14:cNvContentPartPr/>
              <p14:nvPr/>
            </p14:nvContentPartPr>
            <p14:xfrm>
              <a:off x="6479822" y="1663741"/>
              <a:ext cx="11288" cy="16920"/>
            </p14:xfrm>
          </p:contentPart>
        </mc:Choice>
        <mc:Fallback xmlns="">
          <p:pic>
            <p:nvPicPr>
              <p:cNvPr id="59" name="墨迹 58"/>
            </p:nvPicPr>
            <p:blipFill>
              <a:blip r:embed="rId15"/>
            </p:blipFill>
            <p:spPr>
              <a:xfrm>
                <a:off x="6479822" y="1663741"/>
                <a:ext cx="11288" cy="1692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4" name="墨迹 103"/>
              <p14:cNvContentPartPr/>
              <p14:nvPr/>
            </p14:nvContentPartPr>
            <p14:xfrm>
              <a:off x="9101490" y="4218572"/>
              <a:ext cx="87665" cy="73317"/>
            </p14:xfrm>
          </p:contentPart>
        </mc:Choice>
        <mc:Fallback xmlns="">
          <p:pic>
            <p:nvPicPr>
              <p:cNvPr id="104" name="墨迹 103"/>
            </p:nvPicPr>
            <p:blipFill>
              <a:blip r:embed="rId17"/>
            </p:blipFill>
            <p:spPr>
              <a:xfrm>
                <a:off x="9101490" y="4218572"/>
                <a:ext cx="87665" cy="7331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5" name="墨迹 114"/>
              <p14:cNvContentPartPr/>
              <p14:nvPr/>
            </p14:nvContentPartPr>
            <p14:xfrm>
              <a:off x="11303000" y="4207292"/>
              <a:ext cx="8467" cy="5640"/>
            </p14:xfrm>
          </p:contentPart>
        </mc:Choice>
        <mc:Fallback xmlns="">
          <p:pic>
            <p:nvPicPr>
              <p:cNvPr id="115" name="墨迹 114"/>
            </p:nvPicPr>
            <p:blipFill>
              <a:blip r:embed="rId19"/>
            </p:blipFill>
            <p:spPr>
              <a:xfrm>
                <a:off x="11303000" y="4207292"/>
                <a:ext cx="8467" cy="564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7" name="墨迹 236"/>
              <p14:cNvContentPartPr/>
              <p14:nvPr/>
            </p14:nvContentPartPr>
            <p14:xfrm>
              <a:off x="4811888" y="2752223"/>
              <a:ext cx="296334" cy="240044"/>
            </p14:xfrm>
          </p:contentPart>
        </mc:Choice>
        <mc:Fallback xmlns="">
          <p:pic>
            <p:nvPicPr>
              <p:cNvPr id="237" name="墨迹 236"/>
            </p:nvPicPr>
            <p:blipFill>
              <a:blip r:embed="rId21"/>
            </p:blipFill>
            <p:spPr>
              <a:xfrm>
                <a:off x="4811888" y="2752223"/>
                <a:ext cx="296334" cy="24004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38" name="墨迹 237"/>
              <p14:cNvContentPartPr/>
              <p14:nvPr/>
            </p14:nvContentPartPr>
            <p14:xfrm>
              <a:off x="5147733" y="2769143"/>
              <a:ext cx="177799" cy="259431"/>
            </p14:xfrm>
          </p:contentPart>
        </mc:Choice>
        <mc:Fallback xmlns="">
          <p:pic>
            <p:nvPicPr>
              <p:cNvPr id="238" name="墨迹 237"/>
            </p:nvPicPr>
            <p:blipFill>
              <a:blip r:embed="rId23"/>
            </p:blipFill>
            <p:spPr>
              <a:xfrm>
                <a:off x="5147733" y="2769143"/>
                <a:ext cx="177799" cy="25943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39" name="墨迹 238"/>
              <p14:cNvContentPartPr/>
              <p14:nvPr/>
            </p14:nvContentPartPr>
            <p14:xfrm>
              <a:off x="5431896" y="2692829"/>
              <a:ext cx="37571" cy="369583"/>
            </p14:xfrm>
          </p:contentPart>
        </mc:Choice>
        <mc:Fallback xmlns="">
          <p:pic>
            <p:nvPicPr>
              <p:cNvPr id="239" name="墨迹 238"/>
            </p:nvPicPr>
            <p:blipFill>
              <a:blip r:embed="rId25"/>
            </p:blipFill>
            <p:spPr>
              <a:xfrm>
                <a:off x="5431896" y="2692829"/>
                <a:ext cx="37571" cy="36958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40" name="墨迹 239"/>
              <p14:cNvContentPartPr/>
              <p14:nvPr/>
            </p14:nvContentPartPr>
            <p14:xfrm>
              <a:off x="5475111" y="2765794"/>
              <a:ext cx="121356" cy="175363"/>
            </p14:xfrm>
          </p:contentPart>
        </mc:Choice>
        <mc:Fallback xmlns="">
          <p:pic>
            <p:nvPicPr>
              <p:cNvPr id="240" name="墨迹 239"/>
            </p:nvPicPr>
            <p:blipFill>
              <a:blip r:embed="rId27"/>
            </p:blipFill>
            <p:spPr>
              <a:xfrm>
                <a:off x="5475111" y="2765794"/>
                <a:ext cx="121356" cy="17536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41" name="墨迹 240"/>
              <p14:cNvContentPartPr/>
              <p14:nvPr/>
            </p14:nvContentPartPr>
            <p14:xfrm>
              <a:off x="5604933" y="2806506"/>
              <a:ext cx="129822" cy="512517"/>
            </p14:xfrm>
          </p:contentPart>
        </mc:Choice>
        <mc:Fallback xmlns="">
          <p:pic>
            <p:nvPicPr>
              <p:cNvPr id="241" name="墨迹 240"/>
            </p:nvPicPr>
            <p:blipFill>
              <a:blip r:embed="rId29"/>
            </p:blipFill>
            <p:spPr>
              <a:xfrm>
                <a:off x="5604933" y="2806506"/>
                <a:ext cx="129822" cy="51251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42" name="墨迹 241"/>
              <p14:cNvContentPartPr/>
              <p14:nvPr/>
            </p14:nvContentPartPr>
            <p14:xfrm>
              <a:off x="5692422" y="2828008"/>
              <a:ext cx="129822" cy="206205"/>
            </p14:xfrm>
          </p:contentPart>
        </mc:Choice>
        <mc:Fallback xmlns="">
          <p:pic>
            <p:nvPicPr>
              <p:cNvPr id="242" name="墨迹 241"/>
            </p:nvPicPr>
            <p:blipFill>
              <a:blip r:embed="rId31"/>
            </p:blipFill>
            <p:spPr>
              <a:xfrm>
                <a:off x="5692422" y="2828008"/>
                <a:ext cx="129822" cy="206205"/>
              </a:xfrm>
              <a:prstGeom prst="rect"/>
            </p:spPr>
          </p:pic>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3510" y="233045"/>
            <a:ext cx="11339830" cy="4166235"/>
          </a:xfrm>
          <a:prstGeom prst="rect">
            <a:avLst/>
          </a:prstGeom>
        </p:spPr>
      </p:pic>
      <mc:AlternateContent xmlns:mc="http://schemas.openxmlformats.org/markup-compatibility/2006" xmlns:p14="http://schemas.microsoft.com/office/powerpoint/2010/main">
        <mc:Choice Requires="p14">
          <p:contentPart r:id="rId2" p14:bwMode="auto">
            <p14:nvContentPartPr>
              <p14:cNvPr id="8" name="墨迹 7"/>
              <p14:cNvContentPartPr/>
              <p14:nvPr/>
            </p14:nvContentPartPr>
            <p14:xfrm>
              <a:off x="1422400" y="2711450"/>
              <a:ext cx="933450" cy="63500"/>
            </p14:xfrm>
          </p:contentPart>
        </mc:Choice>
        <mc:Fallback xmlns="">
          <p:pic>
            <p:nvPicPr>
              <p:cNvPr id="8" name="墨迹 7"/>
            </p:nvPicPr>
            <p:blipFill>
              <a:blip r:embed="rId3"/>
            </p:blipFill>
            <p:spPr>
              <a:xfrm>
                <a:off x="1422400" y="2711450"/>
                <a:ext cx="933450" cy="635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9" name="墨迹 8"/>
              <p14:cNvContentPartPr/>
              <p14:nvPr/>
            </p14:nvContentPartPr>
            <p14:xfrm>
              <a:off x="8324850" y="3784600"/>
              <a:ext cx="63500" cy="44450"/>
            </p14:xfrm>
          </p:contentPart>
        </mc:Choice>
        <mc:Fallback xmlns="">
          <p:pic>
            <p:nvPicPr>
              <p:cNvPr id="9" name="墨迹 8"/>
            </p:nvPicPr>
            <p:blipFill>
              <a:blip r:embed="rId5"/>
            </p:blipFill>
            <p:spPr>
              <a:xfrm>
                <a:off x="8324850" y="3784600"/>
                <a:ext cx="63500" cy="444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 name="墨迹 9"/>
              <p14:cNvContentPartPr/>
              <p14:nvPr/>
            </p14:nvContentPartPr>
            <p14:xfrm>
              <a:off x="8318500" y="2641600"/>
              <a:ext cx="63500" cy="76200"/>
            </p14:xfrm>
          </p:contentPart>
        </mc:Choice>
        <mc:Fallback xmlns="">
          <p:pic>
            <p:nvPicPr>
              <p:cNvPr id="10" name="墨迹 9"/>
            </p:nvPicPr>
            <p:blipFill>
              <a:blip r:embed="rId7"/>
            </p:blipFill>
            <p:spPr>
              <a:xfrm>
                <a:off x="8318500" y="2641600"/>
                <a:ext cx="63500" cy="762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7581900" y="2406650"/>
              <a:ext cx="292100" cy="260350"/>
            </p14:xfrm>
          </p:contentPart>
        </mc:Choice>
        <mc:Fallback xmlns="">
          <p:pic>
            <p:nvPicPr>
              <p:cNvPr id="11" name="墨迹 10"/>
            </p:nvPicPr>
            <p:blipFill>
              <a:blip r:embed="rId9"/>
            </p:blipFill>
            <p:spPr>
              <a:xfrm>
                <a:off x="7581900" y="2406650"/>
                <a:ext cx="292100" cy="2603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4" name="墨迹 23"/>
              <p14:cNvContentPartPr/>
              <p14:nvPr/>
            </p14:nvContentPartPr>
            <p14:xfrm>
              <a:off x="7334250" y="1936750"/>
              <a:ext cx="190500" cy="304800"/>
            </p14:xfrm>
          </p:contentPart>
        </mc:Choice>
        <mc:Fallback xmlns="">
          <p:pic>
            <p:nvPicPr>
              <p:cNvPr id="24" name="墨迹 23"/>
            </p:nvPicPr>
            <p:blipFill>
              <a:blip r:embed="rId11"/>
            </p:blipFill>
            <p:spPr>
              <a:xfrm>
                <a:off x="7334250" y="1936750"/>
                <a:ext cx="190500" cy="3048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5" name="墨迹 24"/>
              <p14:cNvContentPartPr/>
              <p14:nvPr/>
            </p14:nvContentPartPr>
            <p14:xfrm>
              <a:off x="7366000" y="1993900"/>
              <a:ext cx="234950" cy="254000"/>
            </p14:xfrm>
          </p:contentPart>
        </mc:Choice>
        <mc:Fallback xmlns="">
          <p:pic>
            <p:nvPicPr>
              <p:cNvPr id="25" name="墨迹 24"/>
            </p:nvPicPr>
            <p:blipFill>
              <a:blip r:embed="rId13"/>
            </p:blipFill>
            <p:spPr>
              <a:xfrm>
                <a:off x="7366000" y="1993900"/>
                <a:ext cx="234950" cy="2540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6" name="墨迹 25"/>
              <p14:cNvContentPartPr/>
              <p14:nvPr/>
            </p14:nvContentPartPr>
            <p14:xfrm>
              <a:off x="6318250" y="3041650"/>
              <a:ext cx="190500" cy="241300"/>
            </p14:xfrm>
          </p:contentPart>
        </mc:Choice>
        <mc:Fallback xmlns="">
          <p:pic>
            <p:nvPicPr>
              <p:cNvPr id="26" name="墨迹 25"/>
            </p:nvPicPr>
            <p:blipFill>
              <a:blip r:embed="rId15"/>
            </p:blipFill>
            <p:spPr>
              <a:xfrm>
                <a:off x="6318250" y="3041650"/>
                <a:ext cx="190500" cy="2413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7" name="墨迹 26"/>
              <p14:cNvContentPartPr/>
              <p14:nvPr/>
            </p14:nvContentPartPr>
            <p14:xfrm>
              <a:off x="6343650" y="3086100"/>
              <a:ext cx="184150" cy="152400"/>
            </p14:xfrm>
          </p:contentPart>
        </mc:Choice>
        <mc:Fallback xmlns="">
          <p:pic>
            <p:nvPicPr>
              <p:cNvPr id="27" name="墨迹 26"/>
            </p:nvPicPr>
            <p:blipFill>
              <a:blip r:embed="rId17"/>
            </p:blipFill>
            <p:spPr>
              <a:xfrm>
                <a:off x="6343650" y="3086100"/>
                <a:ext cx="184150" cy="1524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8" name="墨迹 27"/>
              <p14:cNvContentPartPr/>
              <p14:nvPr/>
            </p14:nvContentPartPr>
            <p14:xfrm>
              <a:off x="2622550" y="3835400"/>
              <a:ext cx="704850" cy="12700"/>
            </p14:xfrm>
          </p:contentPart>
        </mc:Choice>
        <mc:Fallback xmlns="">
          <p:pic>
            <p:nvPicPr>
              <p:cNvPr id="28" name="墨迹 27"/>
            </p:nvPicPr>
            <p:blipFill>
              <a:blip r:embed="rId19"/>
            </p:blipFill>
            <p:spPr>
              <a:xfrm>
                <a:off x="2622550" y="3835400"/>
                <a:ext cx="704850" cy="127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9" name="墨迹 28"/>
              <p14:cNvContentPartPr/>
              <p14:nvPr/>
            </p14:nvContentPartPr>
            <p14:xfrm>
              <a:off x="5505450" y="4095750"/>
              <a:ext cx="120650" cy="171450"/>
            </p14:xfrm>
          </p:contentPart>
        </mc:Choice>
        <mc:Fallback xmlns="">
          <p:pic>
            <p:nvPicPr>
              <p:cNvPr id="29" name="墨迹 28"/>
            </p:nvPicPr>
            <p:blipFill>
              <a:blip r:embed="rId21"/>
            </p:blipFill>
            <p:spPr>
              <a:xfrm>
                <a:off x="5505450" y="4095750"/>
                <a:ext cx="120650" cy="1714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0" name="墨迹 29"/>
              <p14:cNvContentPartPr/>
              <p14:nvPr/>
            </p14:nvContentPartPr>
            <p14:xfrm>
              <a:off x="5556250" y="4095750"/>
              <a:ext cx="171450" cy="209550"/>
            </p14:xfrm>
          </p:contentPart>
        </mc:Choice>
        <mc:Fallback xmlns="">
          <p:pic>
            <p:nvPicPr>
              <p:cNvPr id="30" name="墨迹 29"/>
            </p:nvPicPr>
            <p:blipFill>
              <a:blip r:embed="rId23"/>
            </p:blipFill>
            <p:spPr>
              <a:xfrm>
                <a:off x="5556250" y="4095750"/>
                <a:ext cx="171450" cy="20955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 name="墨迹 2"/>
              <p14:cNvContentPartPr/>
              <p14:nvPr/>
            </p14:nvContentPartPr>
            <p14:xfrm>
              <a:off x="9252655" y="2470233"/>
              <a:ext cx="92604" cy="332748"/>
            </p14:xfrm>
          </p:contentPart>
        </mc:Choice>
        <mc:Fallback xmlns="">
          <p:pic>
            <p:nvPicPr>
              <p:cNvPr id="3" name="墨迹 2"/>
            </p:nvPicPr>
            <p:blipFill>
              <a:blip r:embed="rId25"/>
            </p:blipFill>
            <p:spPr>
              <a:xfrm>
                <a:off x="9252655" y="2470233"/>
                <a:ext cx="92604" cy="33274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 name="墨迹 3"/>
              <p14:cNvContentPartPr/>
              <p14:nvPr/>
            </p14:nvContentPartPr>
            <p14:xfrm>
              <a:off x="9351080" y="2432693"/>
              <a:ext cx="97720" cy="291331"/>
            </p14:xfrm>
          </p:contentPart>
        </mc:Choice>
        <mc:Fallback xmlns="">
          <p:pic>
            <p:nvPicPr>
              <p:cNvPr id="4" name="墨迹 3"/>
            </p:nvPicPr>
            <p:blipFill>
              <a:blip r:embed="rId27"/>
            </p:blipFill>
            <p:spPr>
              <a:xfrm>
                <a:off x="9351080" y="2432693"/>
                <a:ext cx="97720" cy="29133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5" name="墨迹 4"/>
              <p14:cNvContentPartPr/>
              <p14:nvPr/>
            </p14:nvContentPartPr>
            <p14:xfrm>
              <a:off x="9462381" y="2554830"/>
              <a:ext cx="223485" cy="163554"/>
            </p14:xfrm>
          </p:contentPart>
        </mc:Choice>
        <mc:Fallback xmlns="">
          <p:pic>
            <p:nvPicPr>
              <p:cNvPr id="5" name="墨迹 4"/>
            </p:nvPicPr>
            <p:blipFill>
              <a:blip r:embed="rId29"/>
            </p:blipFill>
            <p:spPr>
              <a:xfrm>
                <a:off x="9462381" y="2554830"/>
                <a:ext cx="223485" cy="16355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6" name="墨迹 5"/>
              <p14:cNvContentPartPr/>
              <p14:nvPr/>
            </p14:nvContentPartPr>
            <p14:xfrm>
              <a:off x="9637888" y="2630263"/>
              <a:ext cx="158750" cy="370112"/>
            </p14:xfrm>
          </p:contentPart>
        </mc:Choice>
        <mc:Fallback xmlns="">
          <p:pic>
            <p:nvPicPr>
              <p:cNvPr id="6" name="墨迹 5"/>
            </p:nvPicPr>
            <p:blipFill>
              <a:blip r:embed="rId31"/>
            </p:blipFill>
            <p:spPr>
              <a:xfrm>
                <a:off x="9637888" y="2630263"/>
                <a:ext cx="158750" cy="37011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7" name="墨迹 6"/>
              <p14:cNvContentPartPr/>
              <p14:nvPr/>
            </p14:nvContentPartPr>
            <p14:xfrm>
              <a:off x="8603544" y="3199706"/>
              <a:ext cx="86959" cy="395668"/>
            </p14:xfrm>
          </p:contentPart>
        </mc:Choice>
        <mc:Fallback xmlns="">
          <p:pic>
            <p:nvPicPr>
              <p:cNvPr id="7" name="墨迹 6"/>
            </p:nvPicPr>
            <p:blipFill>
              <a:blip r:embed="rId33"/>
            </p:blipFill>
            <p:spPr>
              <a:xfrm>
                <a:off x="8603544" y="3199706"/>
                <a:ext cx="86959" cy="39566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1" name="墨迹 30"/>
              <p14:cNvContentPartPr/>
              <p14:nvPr/>
            </p14:nvContentPartPr>
            <p14:xfrm>
              <a:off x="8681155" y="3167806"/>
              <a:ext cx="95956" cy="242335"/>
            </p14:xfrm>
          </p:contentPart>
        </mc:Choice>
        <mc:Fallback xmlns="">
          <p:pic>
            <p:nvPicPr>
              <p:cNvPr id="31" name="墨迹 30"/>
            </p:nvPicPr>
            <p:blipFill>
              <a:blip r:embed="rId35"/>
            </p:blipFill>
            <p:spPr>
              <a:xfrm>
                <a:off x="8681155" y="3167806"/>
                <a:ext cx="95956" cy="24233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2" name="墨迹 31"/>
              <p14:cNvContentPartPr/>
              <p14:nvPr/>
            </p14:nvContentPartPr>
            <p14:xfrm>
              <a:off x="8754533" y="3225967"/>
              <a:ext cx="146756" cy="207262"/>
            </p14:xfrm>
          </p:contentPart>
        </mc:Choice>
        <mc:Fallback xmlns="">
          <p:pic>
            <p:nvPicPr>
              <p:cNvPr id="32" name="墨迹 31"/>
            </p:nvPicPr>
            <p:blipFill>
              <a:blip r:embed="rId37"/>
            </p:blipFill>
            <p:spPr>
              <a:xfrm>
                <a:off x="8754533" y="3225967"/>
                <a:ext cx="146756" cy="20726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3" name="墨迹 32"/>
              <p14:cNvContentPartPr/>
              <p14:nvPr/>
            </p14:nvContentPartPr>
            <p14:xfrm>
              <a:off x="8918222" y="3312502"/>
              <a:ext cx="163688" cy="172896"/>
            </p14:xfrm>
          </p:contentPart>
        </mc:Choice>
        <mc:Fallback xmlns="">
          <p:pic>
            <p:nvPicPr>
              <p:cNvPr id="33" name="墨迹 32"/>
            </p:nvPicPr>
            <p:blipFill>
              <a:blip r:embed="rId39"/>
            </p:blipFill>
            <p:spPr>
              <a:xfrm>
                <a:off x="8918222" y="3312502"/>
                <a:ext cx="163688" cy="17289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34" name="墨迹 33"/>
              <p14:cNvContentPartPr/>
              <p14:nvPr/>
            </p14:nvContentPartPr>
            <p14:xfrm>
              <a:off x="1111955" y="4880367"/>
              <a:ext cx="11289" cy="229294"/>
            </p14:xfrm>
          </p:contentPart>
        </mc:Choice>
        <mc:Fallback xmlns="">
          <p:pic>
            <p:nvPicPr>
              <p:cNvPr id="34" name="墨迹 33"/>
            </p:nvPicPr>
            <p:blipFill>
              <a:blip r:embed="rId41"/>
            </p:blipFill>
            <p:spPr>
              <a:xfrm>
                <a:off x="1111955" y="4880367"/>
                <a:ext cx="11289" cy="229294"/>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35" name="墨迹 34"/>
              <p14:cNvContentPartPr/>
              <p14:nvPr/>
            </p14:nvContentPartPr>
            <p14:xfrm>
              <a:off x="1106311" y="4878429"/>
              <a:ext cx="135466" cy="273883"/>
            </p14:xfrm>
          </p:contentPart>
        </mc:Choice>
        <mc:Fallback xmlns="">
          <p:pic>
            <p:nvPicPr>
              <p:cNvPr id="35" name="墨迹 34"/>
            </p:nvPicPr>
            <p:blipFill>
              <a:blip r:embed="rId43"/>
            </p:blipFill>
            <p:spPr>
              <a:xfrm>
                <a:off x="1106311" y="4878429"/>
                <a:ext cx="135466" cy="27388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6" name="墨迹 35"/>
              <p14:cNvContentPartPr/>
              <p14:nvPr/>
            </p14:nvContentPartPr>
            <p14:xfrm>
              <a:off x="1337733" y="4989462"/>
              <a:ext cx="45155" cy="41242"/>
            </p14:xfrm>
          </p:contentPart>
        </mc:Choice>
        <mc:Fallback xmlns="">
          <p:pic>
            <p:nvPicPr>
              <p:cNvPr id="36" name="墨迹 35"/>
            </p:nvPicPr>
            <p:blipFill>
              <a:blip r:embed="rId45"/>
            </p:blipFill>
            <p:spPr>
              <a:xfrm>
                <a:off x="1337733" y="4989462"/>
                <a:ext cx="45155" cy="4124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7" name="墨迹 36"/>
              <p14:cNvContentPartPr/>
              <p14:nvPr/>
            </p14:nvContentPartPr>
            <p14:xfrm>
              <a:off x="1332088" y="5092741"/>
              <a:ext cx="42334" cy="19740"/>
            </p14:xfrm>
          </p:contentPart>
        </mc:Choice>
        <mc:Fallback xmlns="">
          <p:pic>
            <p:nvPicPr>
              <p:cNvPr id="37" name="墨迹 36"/>
            </p:nvPicPr>
            <p:blipFill>
              <a:blip r:embed="rId47"/>
            </p:blipFill>
            <p:spPr>
              <a:xfrm>
                <a:off x="1332088" y="5092741"/>
                <a:ext cx="42334" cy="1974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8" name="墨迹 37"/>
              <p14:cNvContentPartPr/>
              <p14:nvPr/>
            </p14:nvContentPartPr>
            <p14:xfrm>
              <a:off x="2333095" y="4616178"/>
              <a:ext cx="432682" cy="487843"/>
            </p14:xfrm>
          </p:contentPart>
        </mc:Choice>
        <mc:Fallback xmlns="">
          <p:pic>
            <p:nvPicPr>
              <p:cNvPr id="38" name="墨迹 37"/>
            </p:nvPicPr>
            <p:blipFill>
              <a:blip r:embed="rId49"/>
            </p:blipFill>
            <p:spPr>
              <a:xfrm>
                <a:off x="2333095" y="4616178"/>
                <a:ext cx="432682" cy="48784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9" name="墨迹 38"/>
              <p14:cNvContentPartPr/>
              <p14:nvPr/>
            </p14:nvContentPartPr>
            <p14:xfrm>
              <a:off x="2585155" y="4379306"/>
              <a:ext cx="14111" cy="389147"/>
            </p14:xfrm>
          </p:contentPart>
        </mc:Choice>
        <mc:Fallback xmlns="">
          <p:pic>
            <p:nvPicPr>
              <p:cNvPr id="39" name="墨迹 38"/>
            </p:nvPicPr>
            <p:blipFill>
              <a:blip r:embed="rId51"/>
            </p:blipFill>
            <p:spPr>
              <a:xfrm>
                <a:off x="2585155" y="4379306"/>
                <a:ext cx="14111" cy="38914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40" name="墨迹 39"/>
              <p14:cNvContentPartPr/>
              <p14:nvPr/>
            </p14:nvContentPartPr>
            <p14:xfrm>
              <a:off x="2528711" y="4630277"/>
              <a:ext cx="172155" cy="163555"/>
            </p14:xfrm>
          </p:contentPart>
        </mc:Choice>
        <mc:Fallback xmlns="">
          <p:pic>
            <p:nvPicPr>
              <p:cNvPr id="40" name="墨迹 39"/>
            </p:nvPicPr>
            <p:blipFill>
              <a:blip r:embed="rId53"/>
            </p:blipFill>
            <p:spPr>
              <a:xfrm>
                <a:off x="2528711" y="4630277"/>
                <a:ext cx="172155" cy="16355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1" name="墨迹 40"/>
              <p14:cNvContentPartPr/>
              <p14:nvPr/>
            </p14:nvContentPartPr>
            <p14:xfrm>
              <a:off x="2756429" y="4380540"/>
              <a:ext cx="77082" cy="215899"/>
            </p14:xfrm>
          </p:contentPart>
        </mc:Choice>
        <mc:Fallback xmlns="">
          <p:pic>
            <p:nvPicPr>
              <p:cNvPr id="41" name="墨迹 40"/>
            </p:nvPicPr>
            <p:blipFill>
              <a:blip r:embed="rId55"/>
            </p:blipFill>
            <p:spPr>
              <a:xfrm>
                <a:off x="2756429" y="4380540"/>
                <a:ext cx="77082" cy="21589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2" name="墨迹 41"/>
              <p14:cNvContentPartPr/>
              <p14:nvPr/>
            </p14:nvContentPartPr>
            <p14:xfrm>
              <a:off x="2867377" y="4350226"/>
              <a:ext cx="67734" cy="186995"/>
            </p14:xfrm>
          </p:contentPart>
        </mc:Choice>
        <mc:Fallback xmlns="">
          <p:pic>
            <p:nvPicPr>
              <p:cNvPr id="42" name="墨迹 41"/>
            </p:nvPicPr>
            <p:blipFill>
              <a:blip r:embed="rId57"/>
            </p:blipFill>
            <p:spPr>
              <a:xfrm>
                <a:off x="2867377" y="4350226"/>
                <a:ext cx="67734" cy="18699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43" name="墨迹 42"/>
              <p14:cNvContentPartPr/>
              <p14:nvPr/>
            </p14:nvContentPartPr>
            <p14:xfrm>
              <a:off x="2980266" y="4370847"/>
              <a:ext cx="70556" cy="140995"/>
            </p14:xfrm>
          </p:contentPart>
        </mc:Choice>
        <mc:Fallback xmlns="">
          <p:pic>
            <p:nvPicPr>
              <p:cNvPr id="43" name="墨迹 42"/>
            </p:nvPicPr>
            <p:blipFill>
              <a:blip r:embed="rId59"/>
            </p:blipFill>
            <p:spPr>
              <a:xfrm>
                <a:off x="2980266" y="4370847"/>
                <a:ext cx="70556" cy="14099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44" name="墨迹 43"/>
              <p14:cNvContentPartPr/>
              <p14:nvPr/>
            </p14:nvContentPartPr>
            <p14:xfrm>
              <a:off x="3045177" y="4400984"/>
              <a:ext cx="200378" cy="184175"/>
            </p14:xfrm>
          </p:contentPart>
        </mc:Choice>
        <mc:Fallback xmlns="">
          <p:pic>
            <p:nvPicPr>
              <p:cNvPr id="44" name="墨迹 43"/>
            </p:nvPicPr>
            <p:blipFill>
              <a:blip r:embed="rId61"/>
            </p:blipFill>
            <p:spPr>
              <a:xfrm>
                <a:off x="3045177" y="4400984"/>
                <a:ext cx="200378" cy="18417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5" name="墨迹 44"/>
              <p14:cNvContentPartPr/>
              <p14:nvPr/>
            </p14:nvContentPartPr>
            <p14:xfrm>
              <a:off x="3262488" y="4345115"/>
              <a:ext cx="39512" cy="161087"/>
            </p14:xfrm>
          </p:contentPart>
        </mc:Choice>
        <mc:Fallback xmlns="">
          <p:pic>
            <p:nvPicPr>
              <p:cNvPr id="45" name="墨迹 44"/>
            </p:nvPicPr>
            <p:blipFill>
              <a:blip r:embed="rId63"/>
            </p:blipFill>
            <p:spPr>
              <a:xfrm>
                <a:off x="3262488" y="4345115"/>
                <a:ext cx="39512" cy="16108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6" name="墨迹 45"/>
              <p14:cNvContentPartPr/>
              <p14:nvPr/>
            </p14:nvContentPartPr>
            <p14:xfrm>
              <a:off x="3330222" y="4445574"/>
              <a:ext cx="73378" cy="83187"/>
            </p14:xfrm>
          </p:contentPart>
        </mc:Choice>
        <mc:Fallback xmlns="">
          <p:pic>
            <p:nvPicPr>
              <p:cNvPr id="46" name="墨迹 45"/>
            </p:nvPicPr>
            <p:blipFill>
              <a:blip r:embed="rId65"/>
            </p:blipFill>
            <p:spPr>
              <a:xfrm>
                <a:off x="3330222" y="4445574"/>
                <a:ext cx="73378" cy="8318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7" name="墨迹 46"/>
              <p14:cNvContentPartPr/>
              <p14:nvPr/>
            </p14:nvContentPartPr>
            <p14:xfrm>
              <a:off x="3014133" y="4906628"/>
              <a:ext cx="50800" cy="84597"/>
            </p14:xfrm>
          </p:contentPart>
        </mc:Choice>
        <mc:Fallback xmlns="">
          <p:pic>
            <p:nvPicPr>
              <p:cNvPr id="47" name="墨迹 46"/>
            </p:nvPicPr>
            <p:blipFill>
              <a:blip r:embed="rId67"/>
            </p:blipFill>
            <p:spPr>
              <a:xfrm>
                <a:off x="3014133" y="4906628"/>
                <a:ext cx="50800" cy="8459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8" name="墨迹 47"/>
              <p14:cNvContentPartPr/>
              <p14:nvPr/>
            </p14:nvContentPartPr>
            <p14:xfrm>
              <a:off x="3104444" y="4906628"/>
              <a:ext cx="36689" cy="78957"/>
            </p14:xfrm>
          </p:contentPart>
        </mc:Choice>
        <mc:Fallback xmlns="">
          <p:pic>
            <p:nvPicPr>
              <p:cNvPr id="48" name="墨迹 47"/>
            </p:nvPicPr>
            <p:blipFill>
              <a:blip r:embed="rId69"/>
            </p:blipFill>
            <p:spPr>
              <a:xfrm>
                <a:off x="3104444" y="4906628"/>
                <a:ext cx="36689" cy="7895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9" name="墨迹 48"/>
              <p14:cNvContentPartPr/>
              <p14:nvPr/>
            </p14:nvContentPartPr>
            <p14:xfrm>
              <a:off x="3189111" y="4912268"/>
              <a:ext cx="50800" cy="76666"/>
            </p14:xfrm>
          </p:contentPart>
        </mc:Choice>
        <mc:Fallback xmlns="">
          <p:pic>
            <p:nvPicPr>
              <p:cNvPr id="49" name="墨迹 48"/>
            </p:nvPicPr>
            <p:blipFill>
              <a:blip r:embed="rId71"/>
            </p:blipFill>
            <p:spPr>
              <a:xfrm>
                <a:off x="3189111" y="4912268"/>
                <a:ext cx="50800" cy="76666"/>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50" name="墨迹 49"/>
              <p14:cNvContentPartPr/>
              <p14:nvPr/>
            </p14:nvContentPartPr>
            <p14:xfrm>
              <a:off x="3290711" y="4854107"/>
              <a:ext cx="5644" cy="218895"/>
            </p14:xfrm>
          </p:contentPart>
        </mc:Choice>
        <mc:Fallback xmlns="">
          <p:pic>
            <p:nvPicPr>
              <p:cNvPr id="50" name="墨迹 49"/>
            </p:nvPicPr>
            <p:blipFill>
              <a:blip r:embed="rId73"/>
            </p:blipFill>
            <p:spPr>
              <a:xfrm>
                <a:off x="3290711" y="4854107"/>
                <a:ext cx="5644" cy="21889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51" name="墨迹 50"/>
              <p14:cNvContentPartPr/>
              <p14:nvPr/>
            </p14:nvContentPartPr>
            <p14:xfrm>
              <a:off x="3539066" y="4824851"/>
              <a:ext cx="141111" cy="133945"/>
            </p14:xfrm>
          </p:contentPart>
        </mc:Choice>
        <mc:Fallback xmlns="">
          <p:pic>
            <p:nvPicPr>
              <p:cNvPr id="51" name="墨迹 50"/>
            </p:nvPicPr>
            <p:blipFill>
              <a:blip r:embed="rId75"/>
            </p:blipFill>
            <p:spPr>
              <a:xfrm>
                <a:off x="3539066" y="4824851"/>
                <a:ext cx="141111" cy="13394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2" name="墨迹 51"/>
              <p14:cNvContentPartPr/>
              <p14:nvPr/>
            </p14:nvContentPartPr>
            <p14:xfrm>
              <a:off x="3685822" y="4850230"/>
              <a:ext cx="115711" cy="64152"/>
            </p14:xfrm>
          </p:contentPart>
        </mc:Choice>
        <mc:Fallback xmlns="">
          <p:pic>
            <p:nvPicPr>
              <p:cNvPr id="52" name="墨迹 51"/>
            </p:nvPicPr>
            <p:blipFill>
              <a:blip r:embed="rId77"/>
            </p:blipFill>
            <p:spPr>
              <a:xfrm>
                <a:off x="3685822" y="4850230"/>
                <a:ext cx="115711" cy="6415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53" name="墨迹 52"/>
              <p14:cNvContentPartPr/>
              <p14:nvPr/>
            </p14:nvContentPartPr>
            <p14:xfrm>
              <a:off x="3829755" y="4822031"/>
              <a:ext cx="183445" cy="219952"/>
            </p14:xfrm>
          </p:contentPart>
        </mc:Choice>
        <mc:Fallback xmlns="">
          <p:pic>
            <p:nvPicPr>
              <p:cNvPr id="53" name="墨迹 52"/>
            </p:nvPicPr>
            <p:blipFill>
              <a:blip r:embed="rId79"/>
            </p:blipFill>
            <p:spPr>
              <a:xfrm>
                <a:off x="3829755" y="4822031"/>
                <a:ext cx="183445" cy="21995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54" name="墨迹 53"/>
              <p14:cNvContentPartPr/>
              <p14:nvPr/>
            </p14:nvContentPartPr>
            <p14:xfrm>
              <a:off x="3541006" y="5064542"/>
              <a:ext cx="119416" cy="108390"/>
            </p14:xfrm>
          </p:contentPart>
        </mc:Choice>
        <mc:Fallback xmlns="">
          <p:pic>
            <p:nvPicPr>
              <p:cNvPr id="54" name="墨迹 53"/>
            </p:nvPicPr>
            <p:blipFill>
              <a:blip r:embed="rId81"/>
            </p:blipFill>
            <p:spPr>
              <a:xfrm>
                <a:off x="3541006" y="5064542"/>
                <a:ext cx="119416" cy="10839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55" name="墨迹 54"/>
              <p14:cNvContentPartPr/>
              <p14:nvPr/>
            </p14:nvContentPartPr>
            <p14:xfrm>
              <a:off x="3663244" y="5098381"/>
              <a:ext cx="149578" cy="67678"/>
            </p14:xfrm>
          </p:contentPart>
        </mc:Choice>
        <mc:Fallback xmlns="">
          <p:pic>
            <p:nvPicPr>
              <p:cNvPr id="55" name="墨迹 54"/>
            </p:nvPicPr>
            <p:blipFill>
              <a:blip r:embed="rId83"/>
            </p:blipFill>
            <p:spPr>
              <a:xfrm>
                <a:off x="3663244" y="5098381"/>
                <a:ext cx="149578" cy="6767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56" name="墨迹 55"/>
              <p14:cNvContentPartPr/>
              <p14:nvPr/>
            </p14:nvContentPartPr>
            <p14:xfrm>
              <a:off x="3838222" y="5041983"/>
              <a:ext cx="66322" cy="132535"/>
            </p14:xfrm>
          </p:contentPart>
        </mc:Choice>
        <mc:Fallback xmlns="">
          <p:pic>
            <p:nvPicPr>
              <p:cNvPr id="56" name="墨迹 55"/>
            </p:nvPicPr>
            <p:blipFill>
              <a:blip r:embed="rId85"/>
            </p:blipFill>
            <p:spPr>
              <a:xfrm>
                <a:off x="3838222" y="5041983"/>
                <a:ext cx="66322" cy="13253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7" name="墨迹 56"/>
              <p14:cNvContentPartPr/>
              <p14:nvPr/>
            </p14:nvContentPartPr>
            <p14:xfrm>
              <a:off x="3825345" y="5166059"/>
              <a:ext cx="103188" cy="11279"/>
            </p14:xfrm>
          </p:contentPart>
        </mc:Choice>
        <mc:Fallback xmlns="">
          <p:pic>
            <p:nvPicPr>
              <p:cNvPr id="57" name="墨迹 56"/>
            </p:nvPicPr>
            <p:blipFill>
              <a:blip r:embed="rId87"/>
            </p:blipFill>
            <p:spPr>
              <a:xfrm>
                <a:off x="3825345" y="5166059"/>
                <a:ext cx="103188" cy="1127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8" name="墨迹 57"/>
              <p14:cNvContentPartPr/>
              <p14:nvPr/>
            </p14:nvContentPartPr>
            <p14:xfrm>
              <a:off x="3444522" y="4884069"/>
              <a:ext cx="60678" cy="307369"/>
            </p14:xfrm>
          </p:contentPart>
        </mc:Choice>
        <mc:Fallback xmlns="">
          <p:pic>
            <p:nvPicPr>
              <p:cNvPr id="58" name="墨迹 57"/>
            </p:nvPicPr>
            <p:blipFill>
              <a:blip r:embed="rId89"/>
            </p:blipFill>
            <p:spPr>
              <a:xfrm>
                <a:off x="3444522" y="4884069"/>
                <a:ext cx="60678" cy="30736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9" name="墨迹 58"/>
              <p14:cNvContentPartPr/>
              <p14:nvPr/>
            </p14:nvContentPartPr>
            <p14:xfrm>
              <a:off x="6479822" y="1663741"/>
              <a:ext cx="11288" cy="16920"/>
            </p14:xfrm>
          </p:contentPart>
        </mc:Choice>
        <mc:Fallback xmlns="">
          <p:pic>
            <p:nvPicPr>
              <p:cNvPr id="59" name="墨迹 58"/>
            </p:nvPicPr>
            <p:blipFill>
              <a:blip r:embed="rId91"/>
            </p:blipFill>
            <p:spPr>
              <a:xfrm>
                <a:off x="6479822" y="1663741"/>
                <a:ext cx="11288" cy="1692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60" name="墨迹 59"/>
              <p14:cNvContentPartPr/>
              <p14:nvPr/>
            </p14:nvContentPartPr>
            <p14:xfrm>
              <a:off x="1693333" y="5553443"/>
              <a:ext cx="79022" cy="299262"/>
            </p14:xfrm>
          </p:contentPart>
        </mc:Choice>
        <mc:Fallback xmlns="">
          <p:pic>
            <p:nvPicPr>
              <p:cNvPr id="60" name="墨迹 59"/>
            </p:nvPicPr>
            <p:blipFill>
              <a:blip r:embed="rId93"/>
            </p:blipFill>
            <p:spPr>
              <a:xfrm>
                <a:off x="1693333" y="5553443"/>
                <a:ext cx="79022" cy="29926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61" name="墨迹 60"/>
              <p14:cNvContentPartPr/>
              <p14:nvPr/>
            </p14:nvContentPartPr>
            <p14:xfrm>
              <a:off x="1828800" y="5543925"/>
              <a:ext cx="67733" cy="352488"/>
            </p14:xfrm>
          </p:contentPart>
        </mc:Choice>
        <mc:Fallback xmlns="">
          <p:pic>
            <p:nvPicPr>
              <p:cNvPr id="61" name="墨迹 60"/>
            </p:nvPicPr>
            <p:blipFill>
              <a:blip r:embed="rId95"/>
            </p:blipFill>
            <p:spPr>
              <a:xfrm>
                <a:off x="1828800" y="5543925"/>
                <a:ext cx="67733" cy="35248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62" name="墨迹 61"/>
              <p14:cNvContentPartPr/>
              <p14:nvPr/>
            </p14:nvContentPartPr>
            <p14:xfrm>
              <a:off x="1915583" y="5495811"/>
              <a:ext cx="82550" cy="276526"/>
            </p14:xfrm>
          </p:contentPart>
        </mc:Choice>
        <mc:Fallback xmlns="">
          <p:pic>
            <p:nvPicPr>
              <p:cNvPr id="62" name="墨迹 61"/>
            </p:nvPicPr>
            <p:blipFill>
              <a:blip r:embed="rId97"/>
            </p:blipFill>
            <p:spPr>
              <a:xfrm>
                <a:off x="1915583" y="5495811"/>
                <a:ext cx="82550" cy="276526"/>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63" name="墨迹 62"/>
              <p14:cNvContentPartPr/>
              <p14:nvPr/>
            </p14:nvContentPartPr>
            <p14:xfrm>
              <a:off x="2012950" y="5514317"/>
              <a:ext cx="67027" cy="128305"/>
            </p14:xfrm>
          </p:contentPart>
        </mc:Choice>
        <mc:Fallback xmlns="">
          <p:pic>
            <p:nvPicPr>
              <p:cNvPr id="63" name="墨迹 62"/>
            </p:nvPicPr>
            <p:blipFill>
              <a:blip r:embed="rId99"/>
            </p:blipFill>
            <p:spPr>
              <a:xfrm>
                <a:off x="2012950" y="5514317"/>
                <a:ext cx="67027" cy="12830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64" name="墨迹 63"/>
              <p14:cNvContentPartPr/>
              <p14:nvPr/>
            </p14:nvContentPartPr>
            <p14:xfrm>
              <a:off x="2086680" y="5538286"/>
              <a:ext cx="72320" cy="28199"/>
            </p14:xfrm>
          </p:contentPart>
        </mc:Choice>
        <mc:Fallback xmlns="">
          <p:pic>
            <p:nvPicPr>
              <p:cNvPr id="64" name="墨迹 63"/>
            </p:nvPicPr>
            <p:blipFill>
              <a:blip r:embed="rId101"/>
            </p:blipFill>
            <p:spPr>
              <a:xfrm>
                <a:off x="2086680" y="5538286"/>
                <a:ext cx="72320" cy="2819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5" name="墨迹 64"/>
              <p14:cNvContentPartPr/>
              <p14:nvPr/>
            </p14:nvContentPartPr>
            <p14:xfrm>
              <a:off x="2116666" y="5498807"/>
              <a:ext cx="16934" cy="138175"/>
            </p14:xfrm>
          </p:contentPart>
        </mc:Choice>
        <mc:Fallback xmlns="">
          <p:pic>
            <p:nvPicPr>
              <p:cNvPr id="65" name="墨迹 64"/>
            </p:nvPicPr>
            <p:blipFill>
              <a:blip r:embed="rId103"/>
            </p:blipFill>
            <p:spPr>
              <a:xfrm>
                <a:off x="2116666" y="5498807"/>
                <a:ext cx="16934" cy="13817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6" name="墨迹 65"/>
              <p14:cNvContentPartPr/>
              <p14:nvPr/>
            </p14:nvContentPartPr>
            <p14:xfrm>
              <a:off x="2105377" y="5470608"/>
              <a:ext cx="101600" cy="331339"/>
            </p14:xfrm>
          </p:contentPart>
        </mc:Choice>
        <mc:Fallback xmlns="">
          <p:pic>
            <p:nvPicPr>
              <p:cNvPr id="66" name="墨迹 65"/>
            </p:nvPicPr>
            <p:blipFill>
              <a:blip r:embed="rId105"/>
            </p:blipFill>
            <p:spPr>
              <a:xfrm>
                <a:off x="2105377" y="5470608"/>
                <a:ext cx="101600" cy="33133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7" name="墨迹 66"/>
              <p14:cNvContentPartPr/>
              <p14:nvPr/>
            </p14:nvContentPartPr>
            <p14:xfrm>
              <a:off x="2319866" y="5727924"/>
              <a:ext cx="360" cy="95172"/>
            </p14:xfrm>
          </p:contentPart>
        </mc:Choice>
        <mc:Fallback xmlns="">
          <p:pic>
            <p:nvPicPr>
              <p:cNvPr id="67" name="墨迹 66"/>
            </p:nvPicPr>
            <p:blipFill>
              <a:blip r:embed="rId107"/>
            </p:blipFill>
            <p:spPr>
              <a:xfrm>
                <a:off x="2319866" y="5727924"/>
                <a:ext cx="360" cy="95172"/>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8" name="墨迹 67"/>
              <p14:cNvContentPartPr/>
              <p14:nvPr/>
            </p14:nvContentPartPr>
            <p14:xfrm>
              <a:off x="2523066" y="5618653"/>
              <a:ext cx="162278" cy="38069"/>
            </p14:xfrm>
          </p:contentPart>
        </mc:Choice>
        <mc:Fallback xmlns="">
          <p:pic>
            <p:nvPicPr>
              <p:cNvPr id="68" name="墨迹 67"/>
            </p:nvPicPr>
            <p:blipFill>
              <a:blip r:embed="rId109"/>
            </p:blipFill>
            <p:spPr>
              <a:xfrm>
                <a:off x="2523066" y="5618653"/>
                <a:ext cx="162278" cy="3806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9" name="墨迹 68"/>
              <p14:cNvContentPartPr/>
              <p14:nvPr/>
            </p14:nvContentPartPr>
            <p14:xfrm>
              <a:off x="2537883" y="5735679"/>
              <a:ext cx="177094" cy="19739"/>
            </p14:xfrm>
          </p:contentPart>
        </mc:Choice>
        <mc:Fallback xmlns="">
          <p:pic>
            <p:nvPicPr>
              <p:cNvPr id="69" name="墨迹 68"/>
            </p:nvPicPr>
            <p:blipFill>
              <a:blip r:embed="rId111"/>
            </p:blipFill>
            <p:spPr>
              <a:xfrm>
                <a:off x="2537883" y="5735679"/>
                <a:ext cx="177094" cy="1973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70" name="墨迹 69"/>
              <p14:cNvContentPartPr/>
              <p14:nvPr/>
            </p14:nvContentPartPr>
            <p14:xfrm>
              <a:off x="2886604" y="5707480"/>
              <a:ext cx="762529" cy="36659"/>
            </p14:xfrm>
          </p:contentPart>
        </mc:Choice>
        <mc:Fallback xmlns="">
          <p:pic>
            <p:nvPicPr>
              <p:cNvPr id="70" name="墨迹 69"/>
            </p:nvPicPr>
            <p:blipFill>
              <a:blip r:embed="rId113"/>
            </p:blipFill>
            <p:spPr>
              <a:xfrm>
                <a:off x="2886604" y="5707480"/>
                <a:ext cx="762529" cy="3665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71" name="墨迹 70"/>
              <p14:cNvContentPartPr/>
              <p14:nvPr/>
            </p14:nvContentPartPr>
            <p14:xfrm>
              <a:off x="3110088" y="5349176"/>
              <a:ext cx="28223" cy="287807"/>
            </p14:xfrm>
          </p:contentPart>
        </mc:Choice>
        <mc:Fallback xmlns="">
          <p:pic>
            <p:nvPicPr>
              <p:cNvPr id="71" name="墨迹 70"/>
            </p:nvPicPr>
            <p:blipFill>
              <a:blip r:embed="rId115"/>
            </p:blipFill>
            <p:spPr>
              <a:xfrm>
                <a:off x="3110088" y="5349176"/>
                <a:ext cx="28223" cy="287807"/>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72" name="墨迹 71"/>
              <p14:cNvContentPartPr/>
              <p14:nvPr/>
            </p14:nvContentPartPr>
            <p14:xfrm>
              <a:off x="3129315" y="5391651"/>
              <a:ext cx="116240" cy="150864"/>
            </p14:xfrm>
          </p:contentPart>
        </mc:Choice>
        <mc:Fallback xmlns="">
          <p:pic>
            <p:nvPicPr>
              <p:cNvPr id="72" name="墨迹 71"/>
            </p:nvPicPr>
            <p:blipFill>
              <a:blip r:embed="rId117"/>
            </p:blipFill>
            <p:spPr>
              <a:xfrm>
                <a:off x="3129315" y="5391651"/>
                <a:ext cx="116240" cy="150864"/>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73" name="墨迹 72"/>
              <p14:cNvContentPartPr/>
              <p14:nvPr/>
            </p14:nvContentPartPr>
            <p14:xfrm>
              <a:off x="3236912" y="5440294"/>
              <a:ext cx="103188" cy="289745"/>
            </p14:xfrm>
          </p:contentPart>
        </mc:Choice>
        <mc:Fallback xmlns="">
          <p:pic>
            <p:nvPicPr>
              <p:cNvPr id="73" name="墨迹 72"/>
            </p:nvPicPr>
            <p:blipFill>
              <a:blip r:embed="rId119"/>
            </p:blipFill>
            <p:spPr>
              <a:xfrm>
                <a:off x="3236912" y="5440294"/>
                <a:ext cx="103188" cy="289745"/>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74" name="墨迹 73"/>
              <p14:cNvContentPartPr/>
              <p14:nvPr/>
            </p14:nvContentPartPr>
            <p14:xfrm>
              <a:off x="3335866" y="5459328"/>
              <a:ext cx="54152" cy="121256"/>
            </p14:xfrm>
          </p:contentPart>
        </mc:Choice>
        <mc:Fallback xmlns="">
          <p:pic>
            <p:nvPicPr>
              <p:cNvPr id="74" name="墨迹 73"/>
            </p:nvPicPr>
            <p:blipFill>
              <a:blip r:embed="rId121"/>
            </p:blipFill>
            <p:spPr>
              <a:xfrm>
                <a:off x="3335866" y="5459328"/>
                <a:ext cx="54152" cy="12125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5" name="墨迹 74"/>
              <p14:cNvContentPartPr/>
              <p14:nvPr/>
            </p14:nvContentPartPr>
            <p14:xfrm>
              <a:off x="3423355" y="5515727"/>
              <a:ext cx="19756" cy="129715"/>
            </p14:xfrm>
          </p:contentPart>
        </mc:Choice>
        <mc:Fallback xmlns="">
          <p:pic>
            <p:nvPicPr>
              <p:cNvPr id="75" name="墨迹 74"/>
            </p:nvPicPr>
            <p:blipFill>
              <a:blip r:embed="rId123"/>
            </p:blipFill>
            <p:spPr>
              <a:xfrm>
                <a:off x="3423355" y="5515727"/>
                <a:ext cx="19756" cy="129715"/>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6" name="墨迹 75"/>
              <p14:cNvContentPartPr/>
              <p14:nvPr/>
            </p14:nvContentPartPr>
            <p14:xfrm>
              <a:off x="3087511" y="5827326"/>
              <a:ext cx="90311" cy="195983"/>
            </p14:xfrm>
          </p:contentPart>
        </mc:Choice>
        <mc:Fallback xmlns="">
          <p:pic>
            <p:nvPicPr>
              <p:cNvPr id="76" name="墨迹 75"/>
            </p:nvPicPr>
            <p:blipFill>
              <a:blip r:embed="rId125"/>
            </p:blipFill>
            <p:spPr>
              <a:xfrm>
                <a:off x="3087511" y="5827326"/>
                <a:ext cx="90311" cy="195983"/>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7" name="墨迹 76"/>
              <p14:cNvContentPartPr/>
              <p14:nvPr/>
            </p14:nvContentPartPr>
            <p14:xfrm>
              <a:off x="3206044" y="5844245"/>
              <a:ext cx="186267" cy="272120"/>
            </p14:xfrm>
          </p:contentPart>
        </mc:Choice>
        <mc:Fallback xmlns="">
          <p:pic>
            <p:nvPicPr>
              <p:cNvPr id="77" name="墨迹 76"/>
            </p:nvPicPr>
            <p:blipFill>
              <a:blip r:embed="rId127"/>
            </p:blipFill>
            <p:spPr>
              <a:xfrm>
                <a:off x="3206044" y="5844245"/>
                <a:ext cx="186267" cy="27212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8" name="墨迹 77"/>
              <p14:cNvContentPartPr/>
              <p14:nvPr/>
            </p14:nvContentPartPr>
            <p14:xfrm>
              <a:off x="3414888" y="5827854"/>
              <a:ext cx="47978" cy="80543"/>
            </p14:xfrm>
          </p:contentPart>
        </mc:Choice>
        <mc:Fallback xmlns="">
          <p:pic>
            <p:nvPicPr>
              <p:cNvPr id="78" name="墨迹 77"/>
            </p:nvPicPr>
            <p:blipFill>
              <a:blip r:embed="rId129"/>
            </p:blipFill>
            <p:spPr>
              <a:xfrm>
                <a:off x="3414888" y="5827854"/>
                <a:ext cx="47978" cy="8054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9" name="墨迹 78"/>
              <p14:cNvContentPartPr/>
              <p14:nvPr/>
            </p14:nvContentPartPr>
            <p14:xfrm>
              <a:off x="3476977" y="5831555"/>
              <a:ext cx="53623" cy="11280"/>
            </p14:xfrm>
          </p:contentPart>
        </mc:Choice>
        <mc:Fallback xmlns="">
          <p:pic>
            <p:nvPicPr>
              <p:cNvPr id="79" name="墨迹 78"/>
            </p:nvPicPr>
            <p:blipFill>
              <a:blip r:embed="rId131"/>
            </p:blipFill>
            <p:spPr>
              <a:xfrm>
                <a:off x="3476977" y="5831555"/>
                <a:ext cx="53623" cy="11280"/>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80" name="墨迹 79"/>
              <p14:cNvContentPartPr/>
              <p14:nvPr/>
            </p14:nvContentPartPr>
            <p14:xfrm>
              <a:off x="3508022" y="5775158"/>
              <a:ext cx="70555" cy="245331"/>
            </p14:xfrm>
          </p:contentPart>
        </mc:Choice>
        <mc:Fallback xmlns="">
          <p:pic>
            <p:nvPicPr>
              <p:cNvPr id="80" name="墨迹 79"/>
            </p:nvPicPr>
            <p:blipFill>
              <a:blip r:embed="rId133"/>
            </p:blipFill>
            <p:spPr>
              <a:xfrm>
                <a:off x="3508022" y="5775158"/>
                <a:ext cx="70555" cy="245331"/>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81" name="墨迹 80"/>
              <p14:cNvContentPartPr/>
              <p14:nvPr/>
            </p14:nvContentPartPr>
            <p14:xfrm>
              <a:off x="3746147" y="5662361"/>
              <a:ext cx="125941" cy="28200"/>
            </p14:xfrm>
          </p:contentPart>
        </mc:Choice>
        <mc:Fallback xmlns="">
          <p:pic>
            <p:nvPicPr>
              <p:cNvPr id="81" name="墨迹 80"/>
            </p:nvPicPr>
            <p:blipFill>
              <a:blip r:embed="rId135"/>
            </p:blipFill>
            <p:spPr>
              <a:xfrm>
                <a:off x="3746147" y="5662361"/>
                <a:ext cx="125941" cy="2820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82" name="墨迹 81"/>
              <p14:cNvContentPartPr/>
              <p14:nvPr/>
            </p14:nvContentPartPr>
            <p14:xfrm>
              <a:off x="3736975" y="5769518"/>
              <a:ext cx="149225" cy="14099"/>
            </p14:xfrm>
          </p:contentPart>
        </mc:Choice>
        <mc:Fallback xmlns="">
          <p:pic>
            <p:nvPicPr>
              <p:cNvPr id="82" name="墨迹 81"/>
            </p:nvPicPr>
            <p:blipFill>
              <a:blip r:embed="rId137"/>
            </p:blipFill>
            <p:spPr>
              <a:xfrm>
                <a:off x="3736975" y="5769518"/>
                <a:ext cx="149225" cy="1409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83" name="墨迹 82"/>
              <p14:cNvContentPartPr/>
              <p14:nvPr/>
            </p14:nvContentPartPr>
            <p14:xfrm>
              <a:off x="4007555" y="5684921"/>
              <a:ext cx="925689" cy="33838"/>
            </p14:xfrm>
          </p:contentPart>
        </mc:Choice>
        <mc:Fallback xmlns="">
          <p:pic>
            <p:nvPicPr>
              <p:cNvPr id="83" name="墨迹 82"/>
            </p:nvPicPr>
            <p:blipFill>
              <a:blip r:embed="rId139"/>
            </p:blipFill>
            <p:spPr>
              <a:xfrm>
                <a:off x="4007555" y="5684921"/>
                <a:ext cx="925689" cy="3383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4" name="墨迹 83"/>
              <p14:cNvContentPartPr/>
              <p14:nvPr/>
            </p14:nvContentPartPr>
            <p14:xfrm>
              <a:off x="4207051" y="5374731"/>
              <a:ext cx="6526" cy="228412"/>
            </p14:xfrm>
          </p:contentPart>
        </mc:Choice>
        <mc:Fallback xmlns="">
          <p:pic>
            <p:nvPicPr>
              <p:cNvPr id="84" name="墨迹 83"/>
            </p:nvPicPr>
            <p:blipFill>
              <a:blip r:embed="rId141"/>
            </p:blipFill>
            <p:spPr>
              <a:xfrm>
                <a:off x="4207051" y="5374731"/>
                <a:ext cx="6526" cy="228412"/>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5" name="墨迹 84"/>
              <p14:cNvContentPartPr/>
              <p14:nvPr/>
            </p14:nvContentPartPr>
            <p14:xfrm>
              <a:off x="4281311" y="5369091"/>
              <a:ext cx="143933" cy="172896"/>
            </p14:xfrm>
          </p:contentPart>
        </mc:Choice>
        <mc:Fallback xmlns="">
          <p:pic>
            <p:nvPicPr>
              <p:cNvPr id="85" name="墨迹 84"/>
            </p:nvPicPr>
            <p:blipFill>
              <a:blip r:embed="rId143"/>
            </p:blipFill>
            <p:spPr>
              <a:xfrm>
                <a:off x="4281311" y="5369091"/>
                <a:ext cx="143933" cy="17289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6" name="墨迹 85"/>
              <p14:cNvContentPartPr/>
              <p14:nvPr/>
            </p14:nvContentPartPr>
            <p14:xfrm>
              <a:off x="4301066" y="5418087"/>
              <a:ext cx="93134" cy="137118"/>
            </p14:xfrm>
          </p:contentPart>
        </mc:Choice>
        <mc:Fallback xmlns="">
          <p:pic>
            <p:nvPicPr>
              <p:cNvPr id="86" name="墨迹 85"/>
            </p:nvPicPr>
            <p:blipFill>
              <a:blip r:embed="rId145"/>
            </p:blipFill>
            <p:spPr>
              <a:xfrm>
                <a:off x="4301066" y="5418087"/>
                <a:ext cx="93134" cy="13711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7" name="墨迹 86"/>
              <p14:cNvContentPartPr/>
              <p14:nvPr/>
            </p14:nvContentPartPr>
            <p14:xfrm>
              <a:off x="4487333" y="5343184"/>
              <a:ext cx="33867" cy="237401"/>
            </p14:xfrm>
          </p:contentPart>
        </mc:Choice>
        <mc:Fallback xmlns="">
          <p:pic>
            <p:nvPicPr>
              <p:cNvPr id="87" name="墨迹 86"/>
            </p:nvPicPr>
            <p:blipFill>
              <a:blip r:embed="rId147"/>
            </p:blipFill>
            <p:spPr>
              <a:xfrm>
                <a:off x="4487333" y="5343184"/>
                <a:ext cx="33867" cy="237401"/>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8" name="墨迹 87"/>
              <p14:cNvContentPartPr/>
              <p14:nvPr/>
            </p14:nvContentPartPr>
            <p14:xfrm>
              <a:off x="8080022" y="4212932"/>
              <a:ext cx="160866" cy="16919"/>
            </p14:xfrm>
          </p:contentPart>
        </mc:Choice>
        <mc:Fallback xmlns="">
          <p:pic>
            <p:nvPicPr>
              <p:cNvPr id="88" name="墨迹 87"/>
            </p:nvPicPr>
            <p:blipFill>
              <a:blip r:embed="rId149"/>
            </p:blipFill>
            <p:spPr>
              <a:xfrm>
                <a:off x="8080022" y="4212932"/>
                <a:ext cx="160866" cy="1691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9" name="墨迹 88"/>
              <p14:cNvContentPartPr/>
              <p14:nvPr/>
            </p14:nvContentPartPr>
            <p14:xfrm>
              <a:off x="8175096" y="4125339"/>
              <a:ext cx="20637" cy="414702"/>
            </p14:xfrm>
          </p:contentPart>
        </mc:Choice>
        <mc:Fallback xmlns="">
          <p:pic>
            <p:nvPicPr>
              <p:cNvPr id="89" name="墨迹 88"/>
            </p:nvPicPr>
            <p:blipFill>
              <a:blip r:embed="rId151"/>
            </p:blipFill>
            <p:spPr>
              <a:xfrm>
                <a:off x="8175096" y="4125339"/>
                <a:ext cx="20637" cy="414702"/>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90" name="墨迹 89"/>
              <p14:cNvContentPartPr/>
              <p14:nvPr/>
            </p14:nvContentPartPr>
            <p14:xfrm>
              <a:off x="8118827" y="4250296"/>
              <a:ext cx="122062" cy="114911"/>
            </p14:xfrm>
          </p:contentPart>
        </mc:Choice>
        <mc:Fallback xmlns="">
          <p:pic>
            <p:nvPicPr>
              <p:cNvPr id="90" name="墨迹 89"/>
            </p:nvPicPr>
            <p:blipFill>
              <a:blip r:embed="rId153"/>
            </p:blipFill>
            <p:spPr>
              <a:xfrm>
                <a:off x="8118827" y="4250296"/>
                <a:ext cx="122062" cy="114911"/>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91" name="墨迹 90"/>
              <p14:cNvContentPartPr/>
              <p14:nvPr/>
            </p14:nvContentPartPr>
            <p14:xfrm>
              <a:off x="8229952" y="4184733"/>
              <a:ext cx="179917" cy="93762"/>
            </p14:xfrm>
          </p:contentPart>
        </mc:Choice>
        <mc:Fallback xmlns="">
          <p:pic>
            <p:nvPicPr>
              <p:cNvPr id="91" name="墨迹 90"/>
            </p:nvPicPr>
            <p:blipFill>
              <a:blip r:embed="rId155"/>
            </p:blipFill>
            <p:spPr>
              <a:xfrm>
                <a:off x="8229952" y="4184733"/>
                <a:ext cx="179917" cy="93762"/>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92" name="墨迹 91"/>
              <p14:cNvContentPartPr/>
              <p14:nvPr/>
            </p14:nvContentPartPr>
            <p14:xfrm>
              <a:off x="8291688" y="4131155"/>
              <a:ext cx="22578" cy="129010"/>
            </p14:xfrm>
          </p:contentPart>
        </mc:Choice>
        <mc:Fallback xmlns="">
          <p:pic>
            <p:nvPicPr>
              <p:cNvPr id="92" name="墨迹 91"/>
            </p:nvPicPr>
            <p:blipFill>
              <a:blip r:embed="rId157"/>
            </p:blipFill>
            <p:spPr>
              <a:xfrm>
                <a:off x="8291688" y="4131155"/>
                <a:ext cx="22578" cy="129010"/>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93" name="墨迹 92"/>
              <p14:cNvContentPartPr/>
              <p14:nvPr/>
            </p14:nvContentPartPr>
            <p14:xfrm>
              <a:off x="8195733" y="4121285"/>
              <a:ext cx="208844" cy="360948"/>
            </p14:xfrm>
          </p:contentPart>
        </mc:Choice>
        <mc:Fallback xmlns="">
          <p:pic>
            <p:nvPicPr>
              <p:cNvPr id="93" name="墨迹 92"/>
            </p:nvPicPr>
            <p:blipFill>
              <a:blip r:embed="rId159"/>
            </p:blipFill>
            <p:spPr>
              <a:xfrm>
                <a:off x="8195733" y="4121285"/>
                <a:ext cx="208844" cy="36094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4" name="墨迹 93"/>
              <p14:cNvContentPartPr/>
              <p14:nvPr/>
            </p14:nvContentPartPr>
            <p14:xfrm>
              <a:off x="8302977" y="4412264"/>
              <a:ext cx="115712" cy="68559"/>
            </p14:xfrm>
          </p:contentPart>
        </mc:Choice>
        <mc:Fallback xmlns="">
          <p:pic>
            <p:nvPicPr>
              <p:cNvPr id="94" name="墨迹 93"/>
            </p:nvPicPr>
            <p:blipFill>
              <a:blip r:embed="rId161"/>
            </p:blipFill>
            <p:spPr>
              <a:xfrm>
                <a:off x="8302977" y="4412264"/>
                <a:ext cx="115712" cy="6855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5" name="墨迹 94"/>
              <p14:cNvContentPartPr/>
              <p14:nvPr/>
            </p14:nvContentPartPr>
            <p14:xfrm>
              <a:off x="8494888" y="4207292"/>
              <a:ext cx="160162" cy="163555"/>
            </p14:xfrm>
          </p:contentPart>
        </mc:Choice>
        <mc:Fallback xmlns="">
          <p:pic>
            <p:nvPicPr>
              <p:cNvPr id="95" name="墨迹 94"/>
            </p:nvPicPr>
            <p:blipFill>
              <a:blip r:embed="rId163"/>
            </p:blipFill>
            <p:spPr>
              <a:xfrm>
                <a:off x="8494888" y="4207292"/>
                <a:ext cx="160162" cy="163555"/>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6" name="墨迹 95"/>
              <p14:cNvContentPartPr/>
              <p14:nvPr/>
            </p14:nvContentPartPr>
            <p14:xfrm>
              <a:off x="8556977" y="4203591"/>
              <a:ext cx="73378" cy="246918"/>
            </p14:xfrm>
          </p:contentPart>
        </mc:Choice>
        <mc:Fallback xmlns="">
          <p:pic>
            <p:nvPicPr>
              <p:cNvPr id="96" name="墨迹 95"/>
            </p:nvPicPr>
            <p:blipFill>
              <a:blip r:embed="rId165"/>
            </p:blipFill>
            <p:spPr>
              <a:xfrm>
                <a:off x="8556977" y="4203591"/>
                <a:ext cx="73378" cy="246918"/>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7" name="墨迹 96"/>
              <p14:cNvContentPartPr/>
              <p14:nvPr/>
            </p14:nvContentPartPr>
            <p14:xfrm>
              <a:off x="8686800" y="4163584"/>
              <a:ext cx="103363" cy="418755"/>
            </p14:xfrm>
          </p:contentPart>
        </mc:Choice>
        <mc:Fallback xmlns="">
          <p:pic>
            <p:nvPicPr>
              <p:cNvPr id="97" name="墨迹 96"/>
            </p:nvPicPr>
            <p:blipFill>
              <a:blip r:embed="rId167"/>
            </p:blipFill>
            <p:spPr>
              <a:xfrm>
                <a:off x="8686800" y="4163584"/>
                <a:ext cx="103363" cy="418755"/>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8" name="墨迹 97"/>
              <p14:cNvContentPartPr/>
              <p14:nvPr/>
            </p14:nvContentPartPr>
            <p14:xfrm>
              <a:off x="8682566" y="4280610"/>
              <a:ext cx="134056" cy="125838"/>
            </p14:xfrm>
          </p:contentPart>
        </mc:Choice>
        <mc:Fallback xmlns="">
          <p:pic>
            <p:nvPicPr>
              <p:cNvPr id="98" name="墨迹 97"/>
            </p:nvPicPr>
            <p:blipFill>
              <a:blip r:embed="rId169"/>
            </p:blipFill>
            <p:spPr>
              <a:xfrm>
                <a:off x="8682566" y="4280610"/>
                <a:ext cx="134056" cy="125838"/>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9" name="墨迹 98"/>
              <p14:cNvContentPartPr/>
              <p14:nvPr/>
            </p14:nvContentPartPr>
            <p14:xfrm>
              <a:off x="8784872" y="4179093"/>
              <a:ext cx="136172" cy="268596"/>
            </p14:xfrm>
          </p:contentPart>
        </mc:Choice>
        <mc:Fallback xmlns="">
          <p:pic>
            <p:nvPicPr>
              <p:cNvPr id="99" name="墨迹 98"/>
            </p:nvPicPr>
            <p:blipFill>
              <a:blip r:embed="rId171"/>
            </p:blipFill>
            <p:spPr>
              <a:xfrm>
                <a:off x="8784872" y="4179093"/>
                <a:ext cx="136172" cy="26859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00" name="墨迹 99"/>
              <p14:cNvContentPartPr/>
              <p14:nvPr/>
            </p14:nvContentPartPr>
            <p14:xfrm>
              <a:off x="8929511" y="4342648"/>
              <a:ext cx="87489" cy="28199"/>
            </p14:xfrm>
          </p:contentPart>
        </mc:Choice>
        <mc:Fallback xmlns="">
          <p:pic>
            <p:nvPicPr>
              <p:cNvPr id="100" name="墨迹 99"/>
            </p:nvPicPr>
            <p:blipFill>
              <a:blip r:embed="rId173"/>
            </p:blipFill>
            <p:spPr>
              <a:xfrm>
                <a:off x="8929511" y="4342648"/>
                <a:ext cx="87489" cy="2819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01" name="墨迹 100"/>
              <p14:cNvContentPartPr/>
              <p14:nvPr/>
            </p14:nvContentPartPr>
            <p14:xfrm>
              <a:off x="9078736" y="4263690"/>
              <a:ext cx="198614" cy="155976"/>
            </p14:xfrm>
          </p:contentPart>
        </mc:Choice>
        <mc:Fallback xmlns="">
          <p:pic>
            <p:nvPicPr>
              <p:cNvPr id="101" name="墨迹 100"/>
            </p:nvPicPr>
            <p:blipFill>
              <a:blip r:embed="rId175"/>
            </p:blipFill>
            <p:spPr>
              <a:xfrm>
                <a:off x="9078736" y="4263690"/>
                <a:ext cx="198614" cy="155976"/>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02" name="墨迹 101"/>
              <p14:cNvContentPartPr/>
              <p14:nvPr/>
            </p14:nvContentPartPr>
            <p14:xfrm>
              <a:off x="9093200" y="4188963"/>
              <a:ext cx="119591" cy="212903"/>
            </p14:xfrm>
          </p:contentPart>
        </mc:Choice>
        <mc:Fallback xmlns="">
          <p:pic>
            <p:nvPicPr>
              <p:cNvPr id="102" name="墨迹 101"/>
            </p:nvPicPr>
            <p:blipFill>
              <a:blip r:embed="rId177"/>
            </p:blipFill>
            <p:spPr>
              <a:xfrm>
                <a:off x="9093200" y="4188963"/>
                <a:ext cx="119591" cy="212903"/>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03" name="墨迹 102"/>
              <p14:cNvContentPartPr/>
              <p14:nvPr/>
            </p14:nvContentPartPr>
            <p14:xfrm>
              <a:off x="9177866" y="4291889"/>
              <a:ext cx="42334" cy="70498"/>
            </p14:xfrm>
          </p:contentPart>
        </mc:Choice>
        <mc:Fallback xmlns="">
          <p:pic>
            <p:nvPicPr>
              <p:cNvPr id="103" name="墨迹 102"/>
            </p:nvPicPr>
            <p:blipFill>
              <a:blip r:embed="rId179"/>
            </p:blipFill>
            <p:spPr>
              <a:xfrm>
                <a:off x="9177866" y="4291889"/>
                <a:ext cx="42334" cy="70498"/>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04" name="墨迹 103"/>
              <p14:cNvContentPartPr/>
              <p14:nvPr/>
            </p14:nvContentPartPr>
            <p14:xfrm>
              <a:off x="9101490" y="4218572"/>
              <a:ext cx="87665" cy="73317"/>
            </p14:xfrm>
          </p:contentPart>
        </mc:Choice>
        <mc:Fallback xmlns="">
          <p:pic>
            <p:nvPicPr>
              <p:cNvPr id="104" name="墨迹 103"/>
            </p:nvPicPr>
            <p:blipFill>
              <a:blip r:embed="rId181"/>
            </p:blipFill>
            <p:spPr>
              <a:xfrm>
                <a:off x="9101490" y="4218572"/>
                <a:ext cx="87665" cy="7331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5" name="墨迹 104"/>
              <p14:cNvContentPartPr/>
              <p14:nvPr/>
            </p14:nvContentPartPr>
            <p14:xfrm>
              <a:off x="9381066" y="4235491"/>
              <a:ext cx="98778" cy="149455"/>
            </p14:xfrm>
          </p:contentPart>
        </mc:Choice>
        <mc:Fallback xmlns="">
          <p:pic>
            <p:nvPicPr>
              <p:cNvPr id="105" name="墨迹 104"/>
            </p:nvPicPr>
            <p:blipFill>
              <a:blip r:embed="rId183"/>
            </p:blipFill>
            <p:spPr>
              <a:xfrm>
                <a:off x="9381066" y="4235491"/>
                <a:ext cx="98778" cy="149455"/>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6" name="墨迹 105"/>
              <p14:cNvContentPartPr/>
              <p14:nvPr/>
            </p14:nvContentPartPr>
            <p14:xfrm>
              <a:off x="9586383" y="4187377"/>
              <a:ext cx="274461" cy="211669"/>
            </p14:xfrm>
          </p:contentPart>
        </mc:Choice>
        <mc:Fallback xmlns="">
          <p:pic>
            <p:nvPicPr>
              <p:cNvPr id="106" name="墨迹 105"/>
            </p:nvPicPr>
            <p:blipFill>
              <a:blip r:embed="rId185"/>
            </p:blipFill>
            <p:spPr>
              <a:xfrm>
                <a:off x="9586383" y="4187377"/>
                <a:ext cx="274461" cy="21166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7" name="墨迹 106"/>
              <p14:cNvContentPartPr/>
              <p14:nvPr/>
            </p14:nvContentPartPr>
            <p14:xfrm>
              <a:off x="9630833" y="4150894"/>
              <a:ext cx="227189" cy="340503"/>
            </p14:xfrm>
          </p:contentPart>
        </mc:Choice>
        <mc:Fallback xmlns="">
          <p:pic>
            <p:nvPicPr>
              <p:cNvPr id="107" name="墨迹 106"/>
            </p:nvPicPr>
            <p:blipFill>
              <a:blip r:embed="rId187"/>
            </p:blipFill>
            <p:spPr>
              <a:xfrm>
                <a:off x="9630833" y="4150894"/>
                <a:ext cx="227189" cy="340503"/>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8" name="墨迹 107"/>
              <p14:cNvContentPartPr/>
              <p14:nvPr/>
            </p14:nvContentPartPr>
            <p14:xfrm>
              <a:off x="10372372" y="4190373"/>
              <a:ext cx="209021" cy="239692"/>
            </p14:xfrm>
          </p:contentPart>
        </mc:Choice>
        <mc:Fallback xmlns="">
          <p:pic>
            <p:nvPicPr>
              <p:cNvPr id="108" name="墨迹 107"/>
            </p:nvPicPr>
            <p:blipFill>
              <a:blip r:embed="rId189"/>
            </p:blipFill>
            <p:spPr>
              <a:xfrm>
                <a:off x="10372372" y="4190373"/>
                <a:ext cx="209021" cy="239692"/>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9" name="墨迹 108"/>
              <p14:cNvContentPartPr/>
              <p14:nvPr/>
            </p14:nvContentPartPr>
            <p14:xfrm>
              <a:off x="10611555" y="4237430"/>
              <a:ext cx="110067" cy="155976"/>
            </p14:xfrm>
          </p:contentPart>
        </mc:Choice>
        <mc:Fallback xmlns="">
          <p:pic>
            <p:nvPicPr>
              <p:cNvPr id="109" name="墨迹 108"/>
            </p:nvPicPr>
            <p:blipFill>
              <a:blip r:embed="rId191"/>
            </p:blipFill>
            <p:spPr>
              <a:xfrm>
                <a:off x="10611555" y="4237430"/>
                <a:ext cx="110067" cy="15597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10" name="墨迹 109"/>
              <p14:cNvContentPartPr/>
              <p14:nvPr/>
            </p14:nvContentPartPr>
            <p14:xfrm>
              <a:off x="10768188" y="4171338"/>
              <a:ext cx="182033" cy="187524"/>
            </p14:xfrm>
          </p:contentPart>
        </mc:Choice>
        <mc:Fallback xmlns="">
          <p:pic>
            <p:nvPicPr>
              <p:cNvPr id="110" name="墨迹 109"/>
            </p:nvPicPr>
            <p:blipFill>
              <a:blip r:embed="rId193"/>
            </p:blipFill>
            <p:spPr>
              <a:xfrm>
                <a:off x="10768188" y="4171338"/>
                <a:ext cx="182033" cy="187524"/>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11" name="墨迹 110"/>
              <p14:cNvContentPartPr/>
              <p14:nvPr/>
            </p14:nvContentPartPr>
            <p14:xfrm>
              <a:off x="10962922" y="4193193"/>
              <a:ext cx="87489" cy="36659"/>
            </p14:xfrm>
          </p:contentPart>
        </mc:Choice>
        <mc:Fallback xmlns="">
          <p:pic>
            <p:nvPicPr>
              <p:cNvPr id="111" name="墨迹 110"/>
            </p:nvPicPr>
            <p:blipFill>
              <a:blip r:embed="rId195"/>
            </p:blipFill>
            <p:spPr>
              <a:xfrm>
                <a:off x="10962922" y="4193193"/>
                <a:ext cx="87489" cy="3665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12" name="墨迹 111"/>
              <p14:cNvContentPartPr/>
              <p14:nvPr/>
            </p14:nvContentPartPr>
            <p14:xfrm>
              <a:off x="10972800" y="4128335"/>
              <a:ext cx="50800" cy="375047"/>
            </p14:xfrm>
          </p:contentPart>
        </mc:Choice>
        <mc:Fallback xmlns="">
          <p:pic>
            <p:nvPicPr>
              <p:cNvPr id="112" name="墨迹 111"/>
            </p:nvPicPr>
            <p:blipFill>
              <a:blip r:embed="rId197"/>
            </p:blipFill>
            <p:spPr>
              <a:xfrm>
                <a:off x="10972800" y="4128335"/>
                <a:ext cx="50800" cy="375047"/>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13" name="墨迹 112"/>
              <p14:cNvContentPartPr/>
              <p14:nvPr/>
            </p14:nvContentPartPr>
            <p14:xfrm>
              <a:off x="10929761" y="4229851"/>
              <a:ext cx="122061" cy="127601"/>
            </p14:xfrm>
          </p:contentPart>
        </mc:Choice>
        <mc:Fallback xmlns="">
          <p:pic>
            <p:nvPicPr>
              <p:cNvPr id="113" name="墨迹 112"/>
            </p:nvPicPr>
            <p:blipFill>
              <a:blip r:embed="rId199"/>
            </p:blipFill>
            <p:spPr>
              <a:xfrm>
                <a:off x="10929761" y="4229851"/>
                <a:ext cx="122061" cy="127601"/>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14" name="墨迹 113"/>
              <p14:cNvContentPartPr/>
              <p14:nvPr/>
            </p14:nvContentPartPr>
            <p14:xfrm>
              <a:off x="11049000" y="4167814"/>
              <a:ext cx="138288" cy="229822"/>
            </p14:xfrm>
          </p:contentPart>
        </mc:Choice>
        <mc:Fallback xmlns="">
          <p:pic>
            <p:nvPicPr>
              <p:cNvPr id="114" name="墨迹 113"/>
            </p:nvPicPr>
            <p:blipFill>
              <a:blip r:embed="rId201"/>
            </p:blipFill>
            <p:spPr>
              <a:xfrm>
                <a:off x="11049000" y="4167814"/>
                <a:ext cx="138288" cy="229822"/>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5" name="墨迹 114"/>
              <p14:cNvContentPartPr/>
              <p14:nvPr/>
            </p14:nvContentPartPr>
            <p14:xfrm>
              <a:off x="11303000" y="4207292"/>
              <a:ext cx="8467" cy="5640"/>
            </p14:xfrm>
          </p:contentPart>
        </mc:Choice>
        <mc:Fallback xmlns="">
          <p:pic>
            <p:nvPicPr>
              <p:cNvPr id="115" name="墨迹 114"/>
            </p:nvPicPr>
            <p:blipFill>
              <a:blip r:embed="rId203"/>
            </p:blipFill>
            <p:spPr>
              <a:xfrm>
                <a:off x="11303000" y="4207292"/>
                <a:ext cx="8467" cy="5640"/>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6" name="墨迹 115"/>
              <p14:cNvContentPartPr/>
              <p14:nvPr/>
            </p14:nvContentPartPr>
            <p14:xfrm>
              <a:off x="8390113" y="4621818"/>
              <a:ext cx="169863" cy="313009"/>
            </p14:xfrm>
          </p:contentPart>
        </mc:Choice>
        <mc:Fallback xmlns="">
          <p:pic>
            <p:nvPicPr>
              <p:cNvPr id="116" name="墨迹 115"/>
            </p:nvPicPr>
            <p:blipFill>
              <a:blip r:embed="rId205"/>
            </p:blipFill>
            <p:spPr>
              <a:xfrm>
                <a:off x="8390113" y="4621818"/>
                <a:ext cx="169863" cy="31300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7" name="墨迹 116"/>
              <p14:cNvContentPartPr/>
              <p14:nvPr/>
            </p14:nvContentPartPr>
            <p14:xfrm>
              <a:off x="8339666" y="4793832"/>
              <a:ext cx="282222" cy="103631"/>
            </p14:xfrm>
          </p:contentPart>
        </mc:Choice>
        <mc:Fallback xmlns="">
          <p:pic>
            <p:nvPicPr>
              <p:cNvPr id="117" name="墨迹 116"/>
            </p:nvPicPr>
            <p:blipFill>
              <a:blip r:embed="rId207"/>
            </p:blipFill>
            <p:spPr>
              <a:xfrm>
                <a:off x="8339666" y="4793832"/>
                <a:ext cx="282222" cy="103631"/>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8" name="墨迹 117"/>
              <p14:cNvContentPartPr/>
              <p14:nvPr/>
            </p14:nvContentPartPr>
            <p14:xfrm>
              <a:off x="8587140" y="4608071"/>
              <a:ext cx="31926" cy="87064"/>
            </p14:xfrm>
          </p:contentPart>
        </mc:Choice>
        <mc:Fallback xmlns="">
          <p:pic>
            <p:nvPicPr>
              <p:cNvPr id="118" name="墨迹 117"/>
            </p:nvPicPr>
            <p:blipFill>
              <a:blip r:embed="rId209"/>
            </p:blipFill>
            <p:spPr>
              <a:xfrm>
                <a:off x="8587140" y="4608071"/>
                <a:ext cx="31926" cy="87064"/>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9" name="墨迹 118"/>
              <p14:cNvContentPartPr/>
              <p14:nvPr/>
            </p14:nvContentPartPr>
            <p14:xfrm>
              <a:off x="8884355" y="4604898"/>
              <a:ext cx="33867" cy="333630"/>
            </p14:xfrm>
          </p:contentPart>
        </mc:Choice>
        <mc:Fallback xmlns="">
          <p:pic>
            <p:nvPicPr>
              <p:cNvPr id="119" name="墨迹 118"/>
            </p:nvPicPr>
            <p:blipFill>
              <a:blip r:embed="rId211"/>
            </p:blipFill>
            <p:spPr>
              <a:xfrm>
                <a:off x="8884355" y="4604898"/>
                <a:ext cx="33867" cy="333630"/>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20" name="墨迹 119"/>
              <p14:cNvContentPartPr/>
              <p14:nvPr/>
            </p14:nvContentPartPr>
            <p14:xfrm>
              <a:off x="8912577" y="4686676"/>
              <a:ext cx="160867" cy="135355"/>
            </p14:xfrm>
          </p:contentPart>
        </mc:Choice>
        <mc:Fallback xmlns="">
          <p:pic>
            <p:nvPicPr>
              <p:cNvPr id="120" name="墨迹 119"/>
            </p:nvPicPr>
            <p:blipFill>
              <a:blip r:embed="rId213"/>
            </p:blipFill>
            <p:spPr>
              <a:xfrm>
                <a:off x="8912577" y="4686676"/>
                <a:ext cx="160867" cy="13535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21" name="墨迹 120"/>
              <p14:cNvContentPartPr/>
              <p14:nvPr/>
            </p14:nvContentPartPr>
            <p14:xfrm>
              <a:off x="9072915" y="4744484"/>
              <a:ext cx="88018" cy="365177"/>
            </p14:xfrm>
          </p:contentPart>
        </mc:Choice>
        <mc:Fallback xmlns="">
          <p:pic>
            <p:nvPicPr>
              <p:cNvPr id="121" name="墨迹 120"/>
            </p:nvPicPr>
            <p:blipFill>
              <a:blip r:embed="rId215"/>
            </p:blipFill>
            <p:spPr>
              <a:xfrm>
                <a:off x="9072915" y="4744484"/>
                <a:ext cx="88018" cy="365177"/>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2" name="墨迹 121"/>
              <p14:cNvContentPartPr/>
              <p14:nvPr/>
            </p14:nvContentPartPr>
            <p14:xfrm>
              <a:off x="9129888" y="4822031"/>
              <a:ext cx="79728" cy="121256"/>
            </p14:xfrm>
          </p:contentPart>
        </mc:Choice>
        <mc:Fallback xmlns="">
          <p:pic>
            <p:nvPicPr>
              <p:cNvPr id="122" name="墨迹 121"/>
            </p:nvPicPr>
            <p:blipFill>
              <a:blip r:embed="rId217"/>
            </p:blipFill>
            <p:spPr>
              <a:xfrm>
                <a:off x="9129888" y="4822031"/>
                <a:ext cx="79728" cy="121256"/>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3" name="墨迹 122"/>
              <p14:cNvContentPartPr/>
              <p14:nvPr/>
            </p14:nvContentPartPr>
            <p14:xfrm>
              <a:off x="9273822" y="4855870"/>
              <a:ext cx="16933" cy="115616"/>
            </p14:xfrm>
          </p:contentPart>
        </mc:Choice>
        <mc:Fallback xmlns="">
          <p:pic>
            <p:nvPicPr>
              <p:cNvPr id="123" name="墨迹 122"/>
            </p:nvPicPr>
            <p:blipFill>
              <a:blip r:embed="rId219"/>
            </p:blipFill>
            <p:spPr>
              <a:xfrm>
                <a:off x="9273822" y="4855870"/>
                <a:ext cx="16933" cy="115616"/>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24" name="墨迹 123"/>
              <p14:cNvContentPartPr/>
              <p14:nvPr/>
            </p14:nvContentPartPr>
            <p14:xfrm>
              <a:off x="9383712" y="4765633"/>
              <a:ext cx="169510" cy="19739"/>
            </p14:xfrm>
          </p:contentPart>
        </mc:Choice>
        <mc:Fallback xmlns="">
          <p:pic>
            <p:nvPicPr>
              <p:cNvPr id="124" name="墨迹 123"/>
            </p:nvPicPr>
            <p:blipFill>
              <a:blip r:embed="rId221"/>
            </p:blipFill>
            <p:spPr>
              <a:xfrm>
                <a:off x="9383712" y="4765633"/>
                <a:ext cx="169510" cy="1973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5" name="墨迹 124"/>
              <p14:cNvContentPartPr/>
              <p14:nvPr/>
            </p14:nvContentPartPr>
            <p14:xfrm>
              <a:off x="9423400" y="4838950"/>
              <a:ext cx="160866" cy="14100"/>
            </p14:xfrm>
          </p:contentPart>
        </mc:Choice>
        <mc:Fallback xmlns="">
          <p:pic>
            <p:nvPicPr>
              <p:cNvPr id="125" name="墨迹 124"/>
            </p:nvPicPr>
            <p:blipFill>
              <a:blip r:embed="rId223"/>
            </p:blipFill>
            <p:spPr>
              <a:xfrm>
                <a:off x="9423400" y="4838950"/>
                <a:ext cx="160866" cy="14100"/>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6" name="墨迹 125"/>
              <p14:cNvContentPartPr/>
              <p14:nvPr/>
            </p14:nvContentPartPr>
            <p14:xfrm>
              <a:off x="9702800" y="4697250"/>
              <a:ext cx="11288" cy="195278"/>
            </p14:xfrm>
          </p:contentPart>
        </mc:Choice>
        <mc:Fallback xmlns="">
          <p:pic>
            <p:nvPicPr>
              <p:cNvPr id="126" name="墨迹 125"/>
            </p:nvPicPr>
            <p:blipFill>
              <a:blip r:embed="rId225"/>
            </p:blipFill>
            <p:spPr>
              <a:xfrm>
                <a:off x="9702800" y="4697250"/>
                <a:ext cx="11288" cy="195278"/>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7" name="墨迹 126"/>
              <p14:cNvContentPartPr/>
              <p14:nvPr/>
            </p14:nvContentPartPr>
            <p14:xfrm>
              <a:off x="9790288" y="4726154"/>
              <a:ext cx="127000" cy="133240"/>
            </p14:xfrm>
          </p:contentPart>
        </mc:Choice>
        <mc:Fallback xmlns="">
          <p:pic>
            <p:nvPicPr>
              <p:cNvPr id="127" name="墨迹 126"/>
            </p:nvPicPr>
            <p:blipFill>
              <a:blip r:embed="rId227"/>
            </p:blipFill>
            <p:spPr>
              <a:xfrm>
                <a:off x="9790288" y="4726154"/>
                <a:ext cx="127000" cy="133240"/>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8" name="墨迹 127"/>
              <p14:cNvContentPartPr/>
              <p14:nvPr/>
            </p14:nvContentPartPr>
            <p14:xfrm>
              <a:off x="9793111" y="4750828"/>
              <a:ext cx="98778" cy="116321"/>
            </p14:xfrm>
          </p:contentPart>
        </mc:Choice>
        <mc:Fallback xmlns="">
          <p:pic>
            <p:nvPicPr>
              <p:cNvPr id="128" name="墨迹 127"/>
            </p:nvPicPr>
            <p:blipFill>
              <a:blip r:embed="rId229"/>
            </p:blipFill>
            <p:spPr>
              <a:xfrm>
                <a:off x="9793111" y="4750828"/>
                <a:ext cx="98778" cy="116321"/>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9" name="墨迹 128"/>
              <p14:cNvContentPartPr/>
              <p14:nvPr/>
            </p14:nvContentPartPr>
            <p14:xfrm>
              <a:off x="9971616" y="4714875"/>
              <a:ext cx="30339" cy="138175"/>
            </p14:xfrm>
          </p:contentPart>
        </mc:Choice>
        <mc:Fallback xmlns="">
          <p:pic>
            <p:nvPicPr>
              <p:cNvPr id="129" name="墨迹 128"/>
            </p:nvPicPr>
            <p:blipFill>
              <a:blip r:embed="rId231"/>
            </p:blipFill>
            <p:spPr>
              <a:xfrm>
                <a:off x="9971616" y="4714875"/>
                <a:ext cx="30339" cy="13817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30" name="墨迹 129"/>
              <p14:cNvContentPartPr/>
              <p14:nvPr/>
            </p14:nvContentPartPr>
            <p14:xfrm>
              <a:off x="10058400" y="4734614"/>
              <a:ext cx="73377" cy="108037"/>
            </p14:xfrm>
          </p:contentPart>
        </mc:Choice>
        <mc:Fallback xmlns="">
          <p:pic>
            <p:nvPicPr>
              <p:cNvPr id="130" name="墨迹 129"/>
            </p:nvPicPr>
            <p:blipFill>
              <a:blip r:embed="rId233"/>
            </p:blipFill>
            <p:spPr>
              <a:xfrm>
                <a:off x="10058400" y="4734614"/>
                <a:ext cx="73377" cy="108037"/>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31" name="墨迹 130"/>
              <p14:cNvContentPartPr/>
              <p14:nvPr/>
            </p14:nvContentPartPr>
            <p14:xfrm>
              <a:off x="10148711" y="4655657"/>
              <a:ext cx="70556" cy="2820"/>
            </p14:xfrm>
          </p:contentPart>
        </mc:Choice>
        <mc:Fallback xmlns="">
          <p:pic>
            <p:nvPicPr>
              <p:cNvPr id="131" name="墨迹 130"/>
            </p:nvPicPr>
            <p:blipFill>
              <a:blip r:embed="rId235"/>
            </p:blipFill>
            <p:spPr>
              <a:xfrm>
                <a:off x="10148711" y="4655657"/>
                <a:ext cx="70556" cy="2820"/>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32" name="墨迹 131"/>
              <p14:cNvContentPartPr/>
              <p14:nvPr/>
            </p14:nvContentPartPr>
            <p14:xfrm>
              <a:off x="10233377" y="4600316"/>
              <a:ext cx="16934" cy="125838"/>
            </p14:xfrm>
          </p:contentPart>
        </mc:Choice>
        <mc:Fallback xmlns="">
          <p:pic>
            <p:nvPicPr>
              <p:cNvPr id="132" name="墨迹 131"/>
            </p:nvPicPr>
            <p:blipFill>
              <a:blip r:embed="rId237"/>
            </p:blipFill>
            <p:spPr>
              <a:xfrm>
                <a:off x="10233377" y="4600316"/>
                <a:ext cx="16934" cy="12583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33" name="墨迹 132"/>
              <p14:cNvContentPartPr/>
              <p14:nvPr/>
            </p14:nvContentPartPr>
            <p14:xfrm>
              <a:off x="10274300" y="4547619"/>
              <a:ext cx="58737" cy="153156"/>
            </p14:xfrm>
          </p:contentPart>
        </mc:Choice>
        <mc:Fallback xmlns="">
          <p:pic>
            <p:nvPicPr>
              <p:cNvPr id="133" name="墨迹 132"/>
            </p:nvPicPr>
            <p:blipFill>
              <a:blip r:embed="rId239"/>
            </p:blipFill>
            <p:spPr>
              <a:xfrm>
                <a:off x="10274300" y="4547619"/>
                <a:ext cx="58737" cy="153156"/>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34" name="墨迹 133"/>
              <p14:cNvContentPartPr/>
              <p14:nvPr/>
            </p14:nvContentPartPr>
            <p14:xfrm>
              <a:off x="10351911" y="4647197"/>
              <a:ext cx="36689" cy="42298"/>
            </p14:xfrm>
          </p:contentPart>
        </mc:Choice>
        <mc:Fallback xmlns="">
          <p:pic>
            <p:nvPicPr>
              <p:cNvPr id="134" name="墨迹 133"/>
            </p:nvPicPr>
            <p:blipFill>
              <a:blip r:embed="rId241"/>
            </p:blipFill>
            <p:spPr>
              <a:xfrm>
                <a:off x="10351911" y="4647197"/>
                <a:ext cx="36689" cy="42298"/>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5" name="墨迹 134"/>
              <p14:cNvContentPartPr/>
              <p14:nvPr/>
            </p14:nvContentPartPr>
            <p14:xfrm>
              <a:off x="10459155" y="4551320"/>
              <a:ext cx="5645" cy="188933"/>
            </p14:xfrm>
          </p:contentPart>
        </mc:Choice>
        <mc:Fallback xmlns="">
          <p:pic>
            <p:nvPicPr>
              <p:cNvPr id="135" name="墨迹 134"/>
            </p:nvPicPr>
            <p:blipFill>
              <a:blip r:embed="rId243"/>
            </p:blipFill>
            <p:spPr>
              <a:xfrm>
                <a:off x="10459155" y="4551320"/>
                <a:ext cx="5645" cy="188933"/>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6" name="墨迹 135"/>
              <p14:cNvContentPartPr/>
              <p14:nvPr/>
            </p14:nvContentPartPr>
            <p14:xfrm>
              <a:off x="8895644" y="5154779"/>
              <a:ext cx="11288" cy="279170"/>
            </p14:xfrm>
          </p:contentPart>
        </mc:Choice>
        <mc:Fallback xmlns="">
          <p:pic>
            <p:nvPicPr>
              <p:cNvPr id="136" name="墨迹 135"/>
            </p:nvPicPr>
            <p:blipFill>
              <a:blip r:embed="rId245"/>
            </p:blipFill>
            <p:spPr>
              <a:xfrm>
                <a:off x="8895644" y="5154779"/>
                <a:ext cx="11288" cy="27917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7" name="墨迹 136"/>
              <p14:cNvContentPartPr/>
              <p14:nvPr/>
            </p14:nvContentPartPr>
            <p14:xfrm>
              <a:off x="8938683" y="5219637"/>
              <a:ext cx="117828" cy="174834"/>
            </p14:xfrm>
          </p:contentPart>
        </mc:Choice>
        <mc:Fallback xmlns="">
          <p:pic>
            <p:nvPicPr>
              <p:cNvPr id="137" name="墨迹 136"/>
            </p:nvPicPr>
            <p:blipFill>
              <a:blip r:embed="rId247"/>
            </p:blipFill>
            <p:spPr>
              <a:xfrm>
                <a:off x="8938683" y="5219637"/>
                <a:ext cx="117828" cy="174834"/>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8" name="墨迹 137"/>
              <p14:cNvContentPartPr/>
              <p14:nvPr/>
            </p14:nvContentPartPr>
            <p14:xfrm>
              <a:off x="9091436" y="5269690"/>
              <a:ext cx="96308" cy="392671"/>
            </p14:xfrm>
          </p:contentPart>
        </mc:Choice>
        <mc:Fallback xmlns="">
          <p:pic>
            <p:nvPicPr>
              <p:cNvPr id="138" name="墨迹 137"/>
            </p:nvPicPr>
            <p:blipFill>
              <a:blip r:embed="rId249"/>
            </p:blipFill>
            <p:spPr>
              <a:xfrm>
                <a:off x="9091436" y="5269690"/>
                <a:ext cx="96308" cy="392671"/>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9" name="墨迹 138"/>
              <p14:cNvContentPartPr/>
              <p14:nvPr/>
            </p14:nvContentPartPr>
            <p14:xfrm>
              <a:off x="9172222" y="5369091"/>
              <a:ext cx="55033" cy="87417"/>
            </p14:xfrm>
          </p:contentPart>
        </mc:Choice>
        <mc:Fallback xmlns="">
          <p:pic>
            <p:nvPicPr>
              <p:cNvPr id="139" name="墨迹 138"/>
            </p:nvPicPr>
            <p:blipFill>
              <a:blip r:embed="rId251"/>
            </p:blipFill>
            <p:spPr>
              <a:xfrm>
                <a:off x="9172222" y="5369091"/>
                <a:ext cx="55033" cy="87417"/>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40" name="墨迹 139"/>
              <p14:cNvContentPartPr/>
              <p14:nvPr/>
            </p14:nvContentPartPr>
            <p14:xfrm>
              <a:off x="9276644" y="5380371"/>
              <a:ext cx="47978" cy="67678"/>
            </p14:xfrm>
          </p:contentPart>
        </mc:Choice>
        <mc:Fallback xmlns="">
          <p:pic>
            <p:nvPicPr>
              <p:cNvPr id="140" name="墨迹 139"/>
            </p:nvPicPr>
            <p:blipFill>
              <a:blip r:embed="rId253"/>
            </p:blipFill>
            <p:spPr>
              <a:xfrm>
                <a:off x="9276644" y="5380371"/>
                <a:ext cx="47978" cy="67678"/>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41" name="墨迹 140"/>
              <p14:cNvContentPartPr/>
              <p14:nvPr/>
            </p14:nvContentPartPr>
            <p14:xfrm>
              <a:off x="9454444" y="5290134"/>
              <a:ext cx="79022" cy="22560"/>
            </p14:xfrm>
          </p:contentPart>
        </mc:Choice>
        <mc:Fallback xmlns="">
          <p:pic>
            <p:nvPicPr>
              <p:cNvPr id="141" name="墨迹 140"/>
            </p:nvPicPr>
            <p:blipFill>
              <a:blip r:embed="rId255"/>
            </p:blipFill>
            <p:spPr>
              <a:xfrm>
                <a:off x="9454444" y="5290134"/>
                <a:ext cx="79022" cy="2256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42" name="墨迹 141"/>
              <p14:cNvContentPartPr/>
              <p14:nvPr/>
            </p14:nvContentPartPr>
            <p14:xfrm>
              <a:off x="9430102" y="5369091"/>
              <a:ext cx="109009" cy="14100"/>
            </p14:xfrm>
          </p:contentPart>
        </mc:Choice>
        <mc:Fallback xmlns="">
          <p:pic>
            <p:nvPicPr>
              <p:cNvPr id="142" name="墨迹 141"/>
            </p:nvPicPr>
            <p:blipFill>
              <a:blip r:embed="rId257"/>
            </p:blipFill>
            <p:spPr>
              <a:xfrm>
                <a:off x="9430102" y="5369091"/>
                <a:ext cx="109009" cy="14100"/>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43" name="墨迹 142"/>
              <p14:cNvContentPartPr/>
              <p14:nvPr/>
            </p14:nvContentPartPr>
            <p14:xfrm>
              <a:off x="9719733" y="5230035"/>
              <a:ext cx="16934" cy="229293"/>
            </p14:xfrm>
          </p:contentPart>
        </mc:Choice>
        <mc:Fallback xmlns="">
          <p:pic>
            <p:nvPicPr>
              <p:cNvPr id="143" name="墨迹 142"/>
            </p:nvPicPr>
            <p:blipFill>
              <a:blip r:embed="rId259"/>
            </p:blipFill>
            <p:spPr>
              <a:xfrm>
                <a:off x="9719733" y="5230035"/>
                <a:ext cx="16934" cy="229293"/>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44" name="墨迹 143"/>
              <p14:cNvContentPartPr/>
              <p14:nvPr/>
            </p14:nvContentPartPr>
            <p14:xfrm>
              <a:off x="9762066" y="5236028"/>
              <a:ext cx="110066" cy="142934"/>
            </p14:xfrm>
          </p:contentPart>
        </mc:Choice>
        <mc:Fallback xmlns="">
          <p:pic>
            <p:nvPicPr>
              <p:cNvPr id="144" name="墨迹 143"/>
            </p:nvPicPr>
            <p:blipFill>
              <a:blip r:embed="rId261"/>
            </p:blipFill>
            <p:spPr>
              <a:xfrm>
                <a:off x="9762066" y="5236028"/>
                <a:ext cx="110066" cy="142934"/>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5" name="墨迹 144"/>
              <p14:cNvContentPartPr/>
              <p14:nvPr/>
            </p14:nvContentPartPr>
            <p14:xfrm>
              <a:off x="9753600" y="5284494"/>
              <a:ext cx="107244" cy="98697"/>
            </p14:xfrm>
          </p:contentPart>
        </mc:Choice>
        <mc:Fallback xmlns="">
          <p:pic>
            <p:nvPicPr>
              <p:cNvPr id="145" name="墨迹 144"/>
            </p:nvPicPr>
            <p:blipFill>
              <a:blip r:embed="rId263"/>
            </p:blipFill>
            <p:spPr>
              <a:xfrm>
                <a:off x="9753600" y="5284494"/>
                <a:ext cx="107244" cy="98697"/>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6" name="墨迹 145"/>
              <p14:cNvContentPartPr/>
              <p14:nvPr/>
            </p14:nvContentPartPr>
            <p14:xfrm>
              <a:off x="9937044" y="5177338"/>
              <a:ext cx="47978" cy="200214"/>
            </p14:xfrm>
          </p:contentPart>
        </mc:Choice>
        <mc:Fallback xmlns="">
          <p:pic>
            <p:nvPicPr>
              <p:cNvPr id="146" name="墨迹 145"/>
            </p:nvPicPr>
            <p:blipFill>
              <a:blip r:embed="rId265"/>
            </p:blipFill>
            <p:spPr>
              <a:xfrm>
                <a:off x="9937044" y="5177338"/>
                <a:ext cx="47978" cy="200214"/>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7" name="墨迹 146"/>
              <p14:cNvContentPartPr/>
              <p14:nvPr/>
            </p14:nvContentPartPr>
            <p14:xfrm>
              <a:off x="10007600" y="5228097"/>
              <a:ext cx="56444" cy="122137"/>
            </p14:xfrm>
          </p:contentPart>
        </mc:Choice>
        <mc:Fallback xmlns="">
          <p:pic>
            <p:nvPicPr>
              <p:cNvPr id="147" name="墨迹 146"/>
            </p:nvPicPr>
            <p:blipFill>
              <a:blip r:embed="rId267"/>
            </p:blipFill>
            <p:spPr>
              <a:xfrm>
                <a:off x="10007600" y="5228097"/>
                <a:ext cx="56444" cy="122137"/>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8" name="墨迹 147"/>
              <p14:cNvContentPartPr/>
              <p14:nvPr/>
            </p14:nvContentPartPr>
            <p14:xfrm>
              <a:off x="10080977" y="5166059"/>
              <a:ext cx="76200" cy="11279"/>
            </p14:xfrm>
          </p:contentPart>
        </mc:Choice>
        <mc:Fallback xmlns="">
          <p:pic>
            <p:nvPicPr>
              <p:cNvPr id="148" name="墨迹 147"/>
            </p:nvPicPr>
            <p:blipFill>
              <a:blip r:embed="rId269"/>
            </p:blipFill>
            <p:spPr>
              <a:xfrm>
                <a:off x="10080977" y="5166059"/>
                <a:ext cx="76200" cy="11279"/>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9" name="墨迹 148"/>
              <p14:cNvContentPartPr/>
              <p14:nvPr/>
            </p14:nvContentPartPr>
            <p14:xfrm>
              <a:off x="10171288" y="5084282"/>
              <a:ext cx="127000" cy="141700"/>
            </p14:xfrm>
          </p:contentPart>
        </mc:Choice>
        <mc:Fallback xmlns="">
          <p:pic>
            <p:nvPicPr>
              <p:cNvPr id="149" name="墨迹 148"/>
            </p:nvPicPr>
            <p:blipFill>
              <a:blip r:embed="rId271"/>
            </p:blipFill>
            <p:spPr>
              <a:xfrm>
                <a:off x="10171288" y="5084282"/>
                <a:ext cx="127000" cy="141700"/>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50" name="墨迹 149"/>
              <p14:cNvContentPartPr/>
              <p14:nvPr/>
            </p14:nvContentPartPr>
            <p14:xfrm>
              <a:off x="10368844" y="5077232"/>
              <a:ext cx="11288" cy="9870"/>
            </p14:xfrm>
          </p:contentPart>
        </mc:Choice>
        <mc:Fallback xmlns="">
          <p:pic>
            <p:nvPicPr>
              <p:cNvPr id="150" name="墨迹 149"/>
            </p:nvPicPr>
            <p:blipFill>
              <a:blip r:embed="rId273"/>
            </p:blipFill>
            <p:spPr>
              <a:xfrm>
                <a:off x="10368844" y="5077232"/>
                <a:ext cx="11288" cy="9870"/>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51" name="墨迹 150"/>
              <p14:cNvContentPartPr/>
              <p14:nvPr/>
            </p14:nvContentPartPr>
            <p14:xfrm>
              <a:off x="4569177" y="5376141"/>
              <a:ext cx="98778" cy="212903"/>
            </p14:xfrm>
          </p:contentPart>
        </mc:Choice>
        <mc:Fallback xmlns="">
          <p:pic>
            <p:nvPicPr>
              <p:cNvPr id="151" name="墨迹 150"/>
            </p:nvPicPr>
            <p:blipFill>
              <a:blip r:embed="rId275"/>
            </p:blipFill>
            <p:spPr>
              <a:xfrm>
                <a:off x="4569177" y="5376141"/>
                <a:ext cx="98778" cy="212903"/>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52" name="墨迹 151"/>
              <p14:cNvContentPartPr/>
              <p14:nvPr/>
            </p14:nvContentPartPr>
            <p14:xfrm>
              <a:off x="4577644" y="5416149"/>
              <a:ext cx="122061" cy="187699"/>
            </p14:xfrm>
          </p:contentPart>
        </mc:Choice>
        <mc:Fallback xmlns="">
          <p:pic>
            <p:nvPicPr>
              <p:cNvPr id="152" name="墨迹 151"/>
            </p:nvPicPr>
            <p:blipFill>
              <a:blip r:embed="rId277"/>
            </p:blipFill>
            <p:spPr>
              <a:xfrm>
                <a:off x="4577644" y="5416149"/>
                <a:ext cx="122061" cy="18769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53" name="墨迹 152"/>
              <p14:cNvContentPartPr/>
              <p14:nvPr/>
            </p14:nvContentPartPr>
            <p14:xfrm>
              <a:off x="4735688" y="5307054"/>
              <a:ext cx="73378" cy="28199"/>
            </p14:xfrm>
          </p:contentPart>
        </mc:Choice>
        <mc:Fallback xmlns="">
          <p:pic>
            <p:nvPicPr>
              <p:cNvPr id="153" name="墨迹 152"/>
            </p:nvPicPr>
            <p:blipFill>
              <a:blip r:embed="rId279"/>
            </p:blipFill>
            <p:spPr>
              <a:xfrm>
                <a:off x="4735688" y="5307054"/>
                <a:ext cx="73378" cy="28199"/>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54" name="墨迹 153"/>
              <p14:cNvContentPartPr/>
              <p14:nvPr/>
            </p14:nvContentPartPr>
            <p14:xfrm>
              <a:off x="4820355" y="5236380"/>
              <a:ext cx="22578" cy="143991"/>
            </p14:xfrm>
          </p:contentPart>
        </mc:Choice>
        <mc:Fallback xmlns="">
          <p:pic>
            <p:nvPicPr>
              <p:cNvPr id="154" name="墨迹 153"/>
            </p:nvPicPr>
            <p:blipFill>
              <a:blip r:embed="rId281"/>
            </p:blipFill>
            <p:spPr>
              <a:xfrm>
                <a:off x="4820355" y="5236380"/>
                <a:ext cx="22578" cy="143991"/>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5" name="墨迹 154"/>
              <p14:cNvContentPartPr/>
              <p14:nvPr/>
            </p14:nvContentPartPr>
            <p14:xfrm>
              <a:off x="4871155" y="5190733"/>
              <a:ext cx="50800" cy="192458"/>
            </p14:xfrm>
          </p:contentPart>
        </mc:Choice>
        <mc:Fallback xmlns="">
          <p:pic>
            <p:nvPicPr>
              <p:cNvPr id="155" name="墨迹 154"/>
            </p:nvPicPr>
            <p:blipFill>
              <a:blip r:embed="rId283"/>
            </p:blipFill>
            <p:spPr>
              <a:xfrm>
                <a:off x="4871155" y="5190733"/>
                <a:ext cx="50800" cy="192458"/>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6" name="墨迹 155"/>
              <p14:cNvContentPartPr/>
              <p14:nvPr/>
            </p14:nvContentPartPr>
            <p14:xfrm>
              <a:off x="4944533" y="5307054"/>
              <a:ext cx="42333" cy="36658"/>
            </p14:xfrm>
          </p:contentPart>
        </mc:Choice>
        <mc:Fallback xmlns="">
          <p:pic>
            <p:nvPicPr>
              <p:cNvPr id="156" name="墨迹 155"/>
            </p:nvPicPr>
            <p:blipFill>
              <a:blip r:embed="rId285"/>
            </p:blipFill>
            <p:spPr>
              <a:xfrm>
                <a:off x="4944533" y="5307054"/>
                <a:ext cx="42333" cy="36658"/>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7" name="墨迹 156"/>
              <p14:cNvContentPartPr/>
              <p14:nvPr/>
            </p14:nvContentPartPr>
            <p14:xfrm>
              <a:off x="5048955" y="5151078"/>
              <a:ext cx="19756" cy="254672"/>
            </p14:xfrm>
          </p:contentPart>
        </mc:Choice>
        <mc:Fallback xmlns="">
          <p:pic>
            <p:nvPicPr>
              <p:cNvPr id="157" name="墨迹 156"/>
            </p:nvPicPr>
            <p:blipFill>
              <a:blip r:embed="rId287"/>
            </p:blipFill>
            <p:spPr>
              <a:xfrm>
                <a:off x="5048955" y="5151078"/>
                <a:ext cx="19756" cy="254672"/>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8" name="墨迹 157"/>
              <p14:cNvContentPartPr/>
              <p14:nvPr/>
            </p14:nvContentPartPr>
            <p14:xfrm>
              <a:off x="4318000" y="5842835"/>
              <a:ext cx="65793" cy="111386"/>
            </p14:xfrm>
          </p:contentPart>
        </mc:Choice>
        <mc:Fallback xmlns="">
          <p:pic>
            <p:nvPicPr>
              <p:cNvPr id="158" name="墨迹 157"/>
            </p:nvPicPr>
            <p:blipFill>
              <a:blip r:embed="rId289"/>
            </p:blipFill>
            <p:spPr>
              <a:xfrm>
                <a:off x="4318000" y="5842835"/>
                <a:ext cx="65793" cy="111386"/>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9" name="墨迹 158"/>
              <p14:cNvContentPartPr/>
              <p14:nvPr/>
            </p14:nvContentPartPr>
            <p14:xfrm>
              <a:off x="4442177" y="5871034"/>
              <a:ext cx="22578" cy="53578"/>
            </p14:xfrm>
          </p:contentPart>
        </mc:Choice>
        <mc:Fallback xmlns="">
          <p:pic>
            <p:nvPicPr>
              <p:cNvPr id="159" name="墨迹 158"/>
            </p:nvPicPr>
            <p:blipFill>
              <a:blip r:embed="rId291"/>
            </p:blipFill>
            <p:spPr>
              <a:xfrm>
                <a:off x="4442177" y="5871034"/>
                <a:ext cx="22578" cy="53578"/>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60" name="墨迹 159"/>
              <p14:cNvContentPartPr/>
              <p14:nvPr/>
            </p14:nvContentPartPr>
            <p14:xfrm>
              <a:off x="4532488" y="5841072"/>
              <a:ext cx="59973" cy="108919"/>
            </p14:xfrm>
          </p:contentPart>
        </mc:Choice>
        <mc:Fallback xmlns="">
          <p:pic>
            <p:nvPicPr>
              <p:cNvPr id="160" name="墨迹 159"/>
            </p:nvPicPr>
            <p:blipFill>
              <a:blip r:embed="rId293"/>
            </p:blipFill>
            <p:spPr>
              <a:xfrm>
                <a:off x="4532488" y="5841072"/>
                <a:ext cx="59973" cy="108919"/>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61" name="墨迹 160"/>
              <p14:cNvContentPartPr/>
              <p14:nvPr/>
            </p14:nvContentPartPr>
            <p14:xfrm>
              <a:off x="4667955" y="5816751"/>
              <a:ext cx="5645" cy="237577"/>
            </p14:xfrm>
          </p:contentPart>
        </mc:Choice>
        <mc:Fallback xmlns="">
          <p:pic>
            <p:nvPicPr>
              <p:cNvPr id="161" name="墨迹 160"/>
            </p:nvPicPr>
            <p:blipFill>
              <a:blip r:embed="rId295"/>
            </p:blipFill>
            <p:spPr>
              <a:xfrm>
                <a:off x="4667955" y="5816751"/>
                <a:ext cx="5645" cy="237577"/>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62" name="墨迹 161"/>
              <p14:cNvContentPartPr/>
              <p14:nvPr/>
            </p14:nvContentPartPr>
            <p14:xfrm>
              <a:off x="5042429" y="5673641"/>
              <a:ext cx="133526" cy="28199"/>
            </p14:xfrm>
          </p:contentPart>
        </mc:Choice>
        <mc:Fallback xmlns="">
          <p:pic>
            <p:nvPicPr>
              <p:cNvPr id="162" name="墨迹 161"/>
            </p:nvPicPr>
            <p:blipFill>
              <a:blip r:embed="rId297"/>
            </p:blipFill>
            <p:spPr>
              <a:xfrm>
                <a:off x="5042429" y="5673641"/>
                <a:ext cx="133526" cy="28199"/>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63" name="墨迹 162"/>
              <p14:cNvContentPartPr/>
              <p14:nvPr/>
            </p14:nvContentPartPr>
            <p14:xfrm>
              <a:off x="5037666" y="5752598"/>
              <a:ext cx="149578" cy="16920"/>
            </p14:xfrm>
          </p:contentPart>
        </mc:Choice>
        <mc:Fallback xmlns="">
          <p:pic>
            <p:nvPicPr>
              <p:cNvPr id="163" name="墨迹 162"/>
            </p:nvPicPr>
            <p:blipFill>
              <a:blip r:embed="rId299"/>
            </p:blipFill>
            <p:spPr>
              <a:xfrm>
                <a:off x="5037666" y="5752598"/>
                <a:ext cx="149578" cy="16920"/>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64" name="墨迹 163"/>
              <p14:cNvContentPartPr/>
              <p14:nvPr/>
            </p14:nvContentPartPr>
            <p14:xfrm>
              <a:off x="5418666" y="5589044"/>
              <a:ext cx="28222" cy="234052"/>
            </p14:xfrm>
          </p:contentPart>
        </mc:Choice>
        <mc:Fallback xmlns="">
          <p:pic>
            <p:nvPicPr>
              <p:cNvPr id="164" name="墨迹 163"/>
            </p:nvPicPr>
            <p:blipFill>
              <a:blip r:embed="rId301"/>
            </p:blipFill>
            <p:spPr>
              <a:xfrm>
                <a:off x="5418666" y="5589044"/>
                <a:ext cx="28222" cy="234052"/>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65" name="墨迹 164"/>
              <p14:cNvContentPartPr/>
              <p14:nvPr/>
            </p14:nvContentPartPr>
            <p14:xfrm>
              <a:off x="5503333" y="5666767"/>
              <a:ext cx="84667" cy="97111"/>
            </p14:xfrm>
          </p:contentPart>
        </mc:Choice>
        <mc:Fallback xmlns="">
          <p:pic>
            <p:nvPicPr>
              <p:cNvPr id="165" name="墨迹 164"/>
            </p:nvPicPr>
            <p:blipFill>
              <a:blip r:embed="rId303"/>
            </p:blipFill>
            <p:spPr>
              <a:xfrm>
                <a:off x="5503333" y="5666767"/>
                <a:ext cx="84667" cy="97111"/>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66" name="墨迹 165"/>
              <p14:cNvContentPartPr/>
              <p14:nvPr/>
            </p14:nvContentPartPr>
            <p14:xfrm>
              <a:off x="5604933" y="5534056"/>
              <a:ext cx="76200" cy="40889"/>
            </p14:xfrm>
          </p:contentPart>
        </mc:Choice>
        <mc:Fallback xmlns="">
          <p:pic>
            <p:nvPicPr>
              <p:cNvPr id="166" name="墨迹 165"/>
            </p:nvPicPr>
            <p:blipFill>
              <a:blip r:embed="rId305"/>
            </p:blipFill>
            <p:spPr>
              <a:xfrm>
                <a:off x="5604933" y="5534056"/>
                <a:ext cx="76200" cy="40889"/>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7" name="墨迹 166"/>
              <p14:cNvContentPartPr/>
              <p14:nvPr/>
            </p14:nvContentPartPr>
            <p14:xfrm>
              <a:off x="5700888" y="5504447"/>
              <a:ext cx="22578" cy="126896"/>
            </p14:xfrm>
          </p:contentPart>
        </mc:Choice>
        <mc:Fallback xmlns="">
          <p:pic>
            <p:nvPicPr>
              <p:cNvPr id="167" name="墨迹 166"/>
            </p:nvPicPr>
            <p:blipFill>
              <a:blip r:embed="rId307"/>
            </p:blipFill>
            <p:spPr>
              <a:xfrm>
                <a:off x="5700888" y="5504447"/>
                <a:ext cx="22578" cy="126896"/>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68" name="墨迹 167"/>
              <p14:cNvContentPartPr/>
              <p14:nvPr/>
            </p14:nvContentPartPr>
            <p14:xfrm>
              <a:off x="5771444" y="5470608"/>
              <a:ext cx="19756" cy="172014"/>
            </p14:xfrm>
          </p:contentPart>
        </mc:Choice>
        <mc:Fallback xmlns="">
          <p:pic>
            <p:nvPicPr>
              <p:cNvPr id="168" name="墨迹 167"/>
            </p:nvPicPr>
            <p:blipFill>
              <a:blip r:embed="rId309"/>
            </p:blipFill>
            <p:spPr>
              <a:xfrm>
                <a:off x="5771444" y="5470608"/>
                <a:ext cx="19756" cy="172014"/>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9" name="墨迹 168"/>
              <p14:cNvContentPartPr/>
              <p14:nvPr/>
            </p14:nvContentPartPr>
            <p14:xfrm>
              <a:off x="5825066" y="5585343"/>
              <a:ext cx="22578" cy="31900"/>
            </p14:xfrm>
          </p:contentPart>
        </mc:Choice>
        <mc:Fallback xmlns="">
          <p:pic>
            <p:nvPicPr>
              <p:cNvPr id="169" name="墨迹 168"/>
            </p:nvPicPr>
            <p:blipFill>
              <a:blip r:embed="rId311"/>
            </p:blipFill>
            <p:spPr>
              <a:xfrm>
                <a:off x="5825066" y="5585343"/>
                <a:ext cx="22578" cy="31900"/>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70" name="墨迹 169"/>
              <p14:cNvContentPartPr/>
              <p14:nvPr/>
            </p14:nvContentPartPr>
            <p14:xfrm>
              <a:off x="5904088" y="5449987"/>
              <a:ext cx="11289" cy="164436"/>
            </p14:xfrm>
          </p:contentPart>
        </mc:Choice>
        <mc:Fallback xmlns="">
          <p:pic>
            <p:nvPicPr>
              <p:cNvPr id="170" name="墨迹 169"/>
            </p:nvPicPr>
            <p:blipFill>
              <a:blip r:embed="rId313"/>
            </p:blipFill>
            <p:spPr>
              <a:xfrm>
                <a:off x="5904088" y="5449987"/>
                <a:ext cx="11289" cy="164436"/>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71" name="墨迹 170"/>
              <p14:cNvContentPartPr/>
              <p14:nvPr/>
            </p14:nvContentPartPr>
            <p14:xfrm>
              <a:off x="6176962" y="5556615"/>
              <a:ext cx="139171" cy="201623"/>
            </p14:xfrm>
          </p:contentPart>
        </mc:Choice>
        <mc:Fallback xmlns="">
          <p:pic>
            <p:nvPicPr>
              <p:cNvPr id="171" name="墨迹 170"/>
            </p:nvPicPr>
            <p:blipFill>
              <a:blip r:embed="rId315"/>
            </p:blipFill>
            <p:spPr>
              <a:xfrm>
                <a:off x="6176962" y="5556615"/>
                <a:ext cx="139171" cy="201623"/>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72" name="墨迹 171"/>
              <p14:cNvContentPartPr/>
              <p14:nvPr/>
            </p14:nvContentPartPr>
            <p14:xfrm>
              <a:off x="6389511" y="5684921"/>
              <a:ext cx="49389" cy="39478"/>
            </p14:xfrm>
          </p:contentPart>
        </mc:Choice>
        <mc:Fallback xmlns="">
          <p:pic>
            <p:nvPicPr>
              <p:cNvPr id="172" name="墨迹 171"/>
            </p:nvPicPr>
            <p:blipFill>
              <a:blip r:embed="rId317"/>
            </p:blipFill>
            <p:spPr>
              <a:xfrm>
                <a:off x="6389511" y="5684921"/>
                <a:ext cx="49389" cy="39478"/>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73" name="墨迹 172"/>
              <p14:cNvContentPartPr/>
              <p14:nvPr/>
            </p14:nvContentPartPr>
            <p14:xfrm>
              <a:off x="6479822" y="5545335"/>
              <a:ext cx="76729" cy="238282"/>
            </p14:xfrm>
          </p:contentPart>
        </mc:Choice>
        <mc:Fallback xmlns="">
          <p:pic>
            <p:nvPicPr>
              <p:cNvPr id="173" name="墨迹 172"/>
            </p:nvPicPr>
            <p:blipFill>
              <a:blip r:embed="rId319"/>
            </p:blipFill>
            <p:spPr>
              <a:xfrm>
                <a:off x="6479822" y="5545335"/>
                <a:ext cx="76729" cy="238282"/>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74" name="墨迹 173"/>
              <p14:cNvContentPartPr/>
              <p14:nvPr/>
            </p14:nvContentPartPr>
            <p14:xfrm>
              <a:off x="6067777" y="5594684"/>
              <a:ext cx="67734" cy="219952"/>
            </p14:xfrm>
          </p:contentPart>
        </mc:Choice>
        <mc:Fallback xmlns="">
          <p:pic>
            <p:nvPicPr>
              <p:cNvPr id="174" name="墨迹 173"/>
            </p:nvPicPr>
            <p:blipFill>
              <a:blip r:embed="rId321"/>
            </p:blipFill>
            <p:spPr>
              <a:xfrm>
                <a:off x="6067777" y="5594684"/>
                <a:ext cx="67734" cy="219952"/>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75" name="墨迹 174"/>
              <p14:cNvContentPartPr/>
              <p14:nvPr/>
            </p14:nvContentPartPr>
            <p14:xfrm>
              <a:off x="1764594" y="6312348"/>
              <a:ext cx="84843" cy="150865"/>
            </p14:xfrm>
          </p:contentPart>
        </mc:Choice>
        <mc:Fallback xmlns="">
          <p:pic>
            <p:nvPicPr>
              <p:cNvPr id="175" name="墨迹 174"/>
            </p:nvPicPr>
            <p:blipFill>
              <a:blip r:embed="rId323"/>
            </p:blipFill>
            <p:spPr>
              <a:xfrm>
                <a:off x="1764594" y="6312348"/>
                <a:ext cx="84843" cy="150865"/>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76" name="墨迹 175"/>
              <p14:cNvContentPartPr/>
              <p14:nvPr/>
            </p14:nvContentPartPr>
            <p14:xfrm>
              <a:off x="1757362" y="6369451"/>
              <a:ext cx="37571" cy="288335"/>
            </p14:xfrm>
          </p:contentPart>
        </mc:Choice>
        <mc:Fallback xmlns="">
          <p:pic>
            <p:nvPicPr>
              <p:cNvPr id="176" name="墨迹 175"/>
            </p:nvPicPr>
            <p:blipFill>
              <a:blip r:embed="rId325"/>
            </p:blipFill>
            <p:spPr>
              <a:xfrm>
                <a:off x="1757362" y="6369451"/>
                <a:ext cx="37571" cy="288335"/>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77" name="墨迹 176"/>
              <p14:cNvContentPartPr/>
              <p14:nvPr/>
            </p14:nvContentPartPr>
            <p14:xfrm>
              <a:off x="1887184" y="6250840"/>
              <a:ext cx="82727" cy="317062"/>
            </p14:xfrm>
          </p:contentPart>
        </mc:Choice>
        <mc:Fallback xmlns="">
          <p:pic>
            <p:nvPicPr>
              <p:cNvPr id="177" name="墨迹 176"/>
            </p:nvPicPr>
            <p:blipFill>
              <a:blip r:embed="rId327"/>
            </p:blipFill>
            <p:spPr>
              <a:xfrm>
                <a:off x="1887184" y="6250840"/>
                <a:ext cx="82727" cy="317062"/>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78" name="墨迹 177"/>
              <p14:cNvContentPartPr/>
              <p14:nvPr/>
            </p14:nvContentPartPr>
            <p14:xfrm>
              <a:off x="2009422" y="6279038"/>
              <a:ext cx="53622" cy="77019"/>
            </p14:xfrm>
          </p:contentPart>
        </mc:Choice>
        <mc:Fallback xmlns="">
          <p:pic>
            <p:nvPicPr>
              <p:cNvPr id="178" name="墨迹 177"/>
            </p:nvPicPr>
            <p:blipFill>
              <a:blip r:embed="rId329"/>
            </p:blipFill>
            <p:spPr>
              <a:xfrm>
                <a:off x="2009422" y="6279038"/>
                <a:ext cx="53622" cy="77019"/>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79" name="墨迹 178"/>
              <p14:cNvContentPartPr/>
              <p14:nvPr/>
            </p14:nvContentPartPr>
            <p14:xfrm>
              <a:off x="2060222" y="6288380"/>
              <a:ext cx="67733" cy="16919"/>
            </p14:xfrm>
          </p:contentPart>
        </mc:Choice>
        <mc:Fallback xmlns="">
          <p:pic>
            <p:nvPicPr>
              <p:cNvPr id="179" name="墨迹 178"/>
            </p:nvPicPr>
            <p:blipFill>
              <a:blip r:embed="rId331"/>
            </p:blipFill>
            <p:spPr>
              <a:xfrm>
                <a:off x="2060222" y="6288380"/>
                <a:ext cx="67733" cy="16919"/>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80" name="墨迹 179"/>
              <p14:cNvContentPartPr/>
              <p14:nvPr/>
            </p14:nvContentPartPr>
            <p14:xfrm>
              <a:off x="2094088" y="6239736"/>
              <a:ext cx="11289" cy="88122"/>
            </p14:xfrm>
          </p:contentPart>
        </mc:Choice>
        <mc:Fallback xmlns="">
          <p:pic>
            <p:nvPicPr>
              <p:cNvPr id="180" name="墨迹 179"/>
            </p:nvPicPr>
            <p:blipFill>
              <a:blip r:embed="rId333"/>
            </p:blipFill>
            <p:spPr>
              <a:xfrm>
                <a:off x="2094088" y="6239736"/>
                <a:ext cx="11289" cy="88122"/>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81" name="墨迹 180"/>
              <p14:cNvContentPartPr/>
              <p14:nvPr/>
            </p14:nvContentPartPr>
            <p14:xfrm>
              <a:off x="1992488" y="6295958"/>
              <a:ext cx="28223" cy="6521"/>
            </p14:xfrm>
          </p:contentPart>
        </mc:Choice>
        <mc:Fallback xmlns="">
          <p:pic>
            <p:nvPicPr>
              <p:cNvPr id="181" name="墨迹 180"/>
            </p:nvPicPr>
            <p:blipFill>
              <a:blip r:embed="rId335"/>
            </p:blipFill>
            <p:spPr>
              <a:xfrm>
                <a:off x="1992488" y="6295958"/>
                <a:ext cx="28223" cy="6521"/>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82" name="墨迹 181"/>
              <p14:cNvContentPartPr/>
              <p14:nvPr/>
            </p14:nvContentPartPr>
            <p14:xfrm>
              <a:off x="2153355" y="6220702"/>
              <a:ext cx="81845" cy="411706"/>
            </p14:xfrm>
          </p:contentPart>
        </mc:Choice>
        <mc:Fallback xmlns="">
          <p:pic>
            <p:nvPicPr>
              <p:cNvPr id="182" name="墨迹 181"/>
            </p:nvPicPr>
            <p:blipFill>
              <a:blip r:embed="rId337"/>
            </p:blipFill>
            <p:spPr>
              <a:xfrm>
                <a:off x="2153355" y="6220702"/>
                <a:ext cx="81845" cy="411706"/>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83" name="墨迹 182"/>
              <p14:cNvContentPartPr/>
              <p14:nvPr/>
            </p14:nvContentPartPr>
            <p14:xfrm>
              <a:off x="1597377" y="6322218"/>
              <a:ext cx="141111" cy="394787"/>
            </p14:xfrm>
          </p:contentPart>
        </mc:Choice>
        <mc:Fallback xmlns="">
          <p:pic>
            <p:nvPicPr>
              <p:cNvPr id="183" name="墨迹 182"/>
            </p:nvPicPr>
            <p:blipFill>
              <a:blip r:embed="rId339"/>
            </p:blipFill>
            <p:spPr>
              <a:xfrm>
                <a:off x="1597377" y="6322218"/>
                <a:ext cx="141111" cy="394787"/>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84" name="墨迹 183"/>
              <p14:cNvContentPartPr/>
              <p14:nvPr/>
            </p14:nvContentPartPr>
            <p14:xfrm>
              <a:off x="2381955" y="6532301"/>
              <a:ext cx="87489" cy="79662"/>
            </p14:xfrm>
          </p:contentPart>
        </mc:Choice>
        <mc:Fallback xmlns="">
          <p:pic>
            <p:nvPicPr>
              <p:cNvPr id="184" name="墨迹 183"/>
            </p:nvPicPr>
            <p:blipFill>
              <a:blip r:embed="rId341"/>
            </p:blipFill>
            <p:spPr>
              <a:xfrm>
                <a:off x="2381955" y="6532301"/>
                <a:ext cx="87489" cy="79662"/>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85" name="墨迹 184"/>
              <p14:cNvContentPartPr/>
              <p14:nvPr/>
            </p14:nvContentPartPr>
            <p14:xfrm>
              <a:off x="2542822" y="6425674"/>
              <a:ext cx="118533" cy="26260"/>
            </p14:xfrm>
          </p:contentPart>
        </mc:Choice>
        <mc:Fallback xmlns="">
          <p:pic>
            <p:nvPicPr>
              <p:cNvPr id="185" name="墨迹 184"/>
            </p:nvPicPr>
            <p:blipFill>
              <a:blip r:embed="rId343"/>
            </p:blipFill>
            <p:spPr>
              <a:xfrm>
                <a:off x="2542822" y="6425674"/>
                <a:ext cx="118533" cy="26260"/>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86" name="墨迹 185"/>
              <p14:cNvContentPartPr/>
              <p14:nvPr/>
            </p14:nvContentPartPr>
            <p14:xfrm>
              <a:off x="2541940" y="6525251"/>
              <a:ext cx="175860" cy="16920"/>
            </p14:xfrm>
          </p:contentPart>
        </mc:Choice>
        <mc:Fallback xmlns="">
          <p:pic>
            <p:nvPicPr>
              <p:cNvPr id="186" name="墨迹 185"/>
            </p:nvPicPr>
            <p:blipFill>
              <a:blip r:embed="rId345"/>
            </p:blipFill>
            <p:spPr>
              <a:xfrm>
                <a:off x="2541940" y="6525251"/>
                <a:ext cx="175860" cy="16920"/>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87" name="墨迹 186"/>
              <p14:cNvContentPartPr/>
              <p14:nvPr/>
            </p14:nvContentPartPr>
            <p14:xfrm>
              <a:off x="2937227" y="6471673"/>
              <a:ext cx="1279173" cy="63448"/>
            </p14:xfrm>
          </p:contentPart>
        </mc:Choice>
        <mc:Fallback xmlns="">
          <p:pic>
            <p:nvPicPr>
              <p:cNvPr id="187" name="墨迹 186"/>
            </p:nvPicPr>
            <p:blipFill>
              <a:blip r:embed="rId347"/>
            </p:blipFill>
            <p:spPr>
              <a:xfrm>
                <a:off x="2937227" y="6471673"/>
                <a:ext cx="1279173" cy="63448"/>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88" name="墨迹 187"/>
              <p14:cNvContentPartPr/>
              <p14:nvPr/>
            </p14:nvContentPartPr>
            <p14:xfrm>
              <a:off x="3522133" y="6139630"/>
              <a:ext cx="16933" cy="299085"/>
            </p14:xfrm>
          </p:contentPart>
        </mc:Choice>
        <mc:Fallback xmlns="">
          <p:pic>
            <p:nvPicPr>
              <p:cNvPr id="188" name="墨迹 187"/>
            </p:nvPicPr>
            <p:blipFill>
              <a:blip r:embed="rId349"/>
            </p:blipFill>
            <p:spPr>
              <a:xfrm>
                <a:off x="3522133" y="6139630"/>
                <a:ext cx="16933" cy="299085"/>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89" name="墨迹 188"/>
              <p14:cNvContentPartPr/>
              <p14:nvPr/>
            </p14:nvContentPartPr>
            <p14:xfrm>
              <a:off x="3552648" y="6206602"/>
              <a:ext cx="93663" cy="119318"/>
            </p14:xfrm>
          </p:contentPart>
        </mc:Choice>
        <mc:Fallback xmlns="">
          <p:pic>
            <p:nvPicPr>
              <p:cNvPr id="189" name="墨迹 188"/>
            </p:nvPicPr>
            <p:blipFill>
              <a:blip r:embed="rId351"/>
            </p:blipFill>
            <p:spPr>
              <a:xfrm>
                <a:off x="3552648" y="6206602"/>
                <a:ext cx="93663" cy="119318"/>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90" name="墨迹 189"/>
              <p14:cNvContentPartPr/>
              <p14:nvPr/>
            </p14:nvContentPartPr>
            <p14:xfrm>
              <a:off x="3639255" y="6273399"/>
              <a:ext cx="97367" cy="257492"/>
            </p14:xfrm>
          </p:contentPart>
        </mc:Choice>
        <mc:Fallback xmlns="">
          <p:pic>
            <p:nvPicPr>
              <p:cNvPr id="190" name="墨迹 189"/>
            </p:nvPicPr>
            <p:blipFill>
              <a:blip r:embed="rId353"/>
            </p:blipFill>
            <p:spPr>
              <a:xfrm>
                <a:off x="3639255" y="6273399"/>
                <a:ext cx="97367" cy="257492"/>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91" name="墨迹 190"/>
              <p14:cNvContentPartPr/>
              <p14:nvPr/>
            </p14:nvContentPartPr>
            <p14:xfrm>
              <a:off x="3730977" y="6288380"/>
              <a:ext cx="67734" cy="112796"/>
            </p14:xfrm>
          </p:contentPart>
        </mc:Choice>
        <mc:Fallback xmlns="">
          <p:pic>
            <p:nvPicPr>
              <p:cNvPr id="191" name="墨迹 190"/>
            </p:nvPicPr>
            <p:blipFill>
              <a:blip r:embed="rId355"/>
            </p:blipFill>
            <p:spPr>
              <a:xfrm>
                <a:off x="3730977" y="6288380"/>
                <a:ext cx="67734" cy="112796"/>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92" name="墨迹 191"/>
              <p14:cNvContentPartPr/>
              <p14:nvPr/>
            </p14:nvContentPartPr>
            <p14:xfrm>
              <a:off x="3414888" y="6589228"/>
              <a:ext cx="73378" cy="210964"/>
            </p14:xfrm>
          </p:contentPart>
        </mc:Choice>
        <mc:Fallback xmlns="">
          <p:pic>
            <p:nvPicPr>
              <p:cNvPr id="192" name="墨迹 191"/>
            </p:nvPicPr>
            <p:blipFill>
              <a:blip r:embed="rId357"/>
            </p:blipFill>
            <p:spPr>
              <a:xfrm>
                <a:off x="3414888" y="6589228"/>
                <a:ext cx="73378" cy="210964"/>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93" name="墨迹 192"/>
              <p14:cNvContentPartPr/>
              <p14:nvPr/>
            </p14:nvContentPartPr>
            <p14:xfrm>
              <a:off x="3557411" y="6621128"/>
              <a:ext cx="108655" cy="152274"/>
            </p14:xfrm>
          </p:contentPart>
        </mc:Choice>
        <mc:Fallback xmlns="">
          <p:pic>
            <p:nvPicPr>
              <p:cNvPr id="193" name="墨迹 192"/>
            </p:nvPicPr>
            <p:blipFill>
              <a:blip r:embed="rId359"/>
            </p:blipFill>
            <p:spPr>
              <a:xfrm>
                <a:off x="3557411" y="6621128"/>
                <a:ext cx="108655" cy="152274"/>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94" name="墨迹 193"/>
              <p14:cNvContentPartPr/>
              <p14:nvPr/>
            </p14:nvContentPartPr>
            <p14:xfrm>
              <a:off x="3665184" y="6677526"/>
              <a:ext cx="62971" cy="5640"/>
            </p14:xfrm>
          </p:contentPart>
        </mc:Choice>
        <mc:Fallback xmlns="">
          <p:pic>
            <p:nvPicPr>
              <p:cNvPr id="194" name="墨迹 193"/>
            </p:nvPicPr>
            <p:blipFill>
              <a:blip r:embed="rId361"/>
            </p:blipFill>
            <p:spPr>
              <a:xfrm>
                <a:off x="3665184" y="6677526"/>
                <a:ext cx="62971" cy="5640"/>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95" name="墨迹 194"/>
              <p14:cNvContentPartPr/>
              <p14:nvPr/>
            </p14:nvContentPartPr>
            <p14:xfrm>
              <a:off x="3725333" y="6609848"/>
              <a:ext cx="56444" cy="214313"/>
            </p14:xfrm>
          </p:contentPart>
        </mc:Choice>
        <mc:Fallback xmlns="">
          <p:pic>
            <p:nvPicPr>
              <p:cNvPr id="195" name="墨迹 194"/>
            </p:nvPicPr>
            <p:blipFill>
              <a:blip r:embed="rId363"/>
            </p:blipFill>
            <p:spPr>
              <a:xfrm>
                <a:off x="3725333" y="6609848"/>
                <a:ext cx="56444" cy="214313"/>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196" name="墨迹 195"/>
              <p14:cNvContentPartPr/>
              <p14:nvPr/>
            </p14:nvContentPartPr>
            <p14:xfrm>
              <a:off x="3836634" y="6598569"/>
              <a:ext cx="80610" cy="88297"/>
            </p14:xfrm>
          </p:contentPart>
        </mc:Choice>
        <mc:Fallback xmlns="">
          <p:pic>
            <p:nvPicPr>
              <p:cNvPr id="196" name="墨迹 195"/>
            </p:nvPicPr>
            <p:blipFill>
              <a:blip r:embed="rId365"/>
            </p:blipFill>
            <p:spPr>
              <a:xfrm>
                <a:off x="3836634" y="6598569"/>
                <a:ext cx="80610" cy="88297"/>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197" name="墨迹 196"/>
              <p14:cNvContentPartPr/>
              <p14:nvPr/>
            </p14:nvContentPartPr>
            <p14:xfrm>
              <a:off x="4176888" y="6412455"/>
              <a:ext cx="143934" cy="28199"/>
            </p14:xfrm>
          </p:contentPart>
        </mc:Choice>
        <mc:Fallback xmlns="">
          <p:pic>
            <p:nvPicPr>
              <p:cNvPr id="197" name="墨迹 196"/>
            </p:nvPicPr>
            <p:blipFill>
              <a:blip r:embed="rId367"/>
            </p:blipFill>
            <p:spPr>
              <a:xfrm>
                <a:off x="4176888" y="6412455"/>
                <a:ext cx="143934" cy="28199"/>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198" name="墨迹 197"/>
              <p14:cNvContentPartPr/>
              <p14:nvPr/>
            </p14:nvContentPartPr>
            <p14:xfrm>
              <a:off x="4193822" y="6513972"/>
              <a:ext cx="169333" cy="22559"/>
            </p14:xfrm>
          </p:contentPart>
        </mc:Choice>
        <mc:Fallback xmlns="">
          <p:pic>
            <p:nvPicPr>
              <p:cNvPr id="198" name="墨迹 197"/>
            </p:nvPicPr>
            <p:blipFill>
              <a:blip r:embed="rId369"/>
            </p:blipFill>
            <p:spPr>
              <a:xfrm>
                <a:off x="4193822" y="6513972"/>
                <a:ext cx="169333" cy="22559"/>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199" name="墨迹 198"/>
              <p14:cNvContentPartPr/>
              <p14:nvPr/>
            </p14:nvContentPartPr>
            <p14:xfrm>
              <a:off x="4532488" y="6384256"/>
              <a:ext cx="1312334" cy="56398"/>
            </p14:xfrm>
          </p:contentPart>
        </mc:Choice>
        <mc:Fallback xmlns="">
          <p:pic>
            <p:nvPicPr>
              <p:cNvPr id="199" name="墨迹 198"/>
            </p:nvPicPr>
            <p:blipFill>
              <a:blip r:embed="rId371"/>
            </p:blipFill>
            <p:spPr>
              <a:xfrm>
                <a:off x="4532488" y="6384256"/>
                <a:ext cx="1312334" cy="56398"/>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200" name="墨迹 199"/>
              <p14:cNvContentPartPr/>
              <p14:nvPr/>
            </p14:nvContentPartPr>
            <p14:xfrm>
              <a:off x="4984044" y="6184043"/>
              <a:ext cx="16933" cy="205853"/>
            </p14:xfrm>
          </p:contentPart>
        </mc:Choice>
        <mc:Fallback xmlns="">
          <p:pic>
            <p:nvPicPr>
              <p:cNvPr id="200" name="墨迹 199"/>
            </p:nvPicPr>
            <p:blipFill>
              <a:blip r:embed="rId373"/>
            </p:blipFill>
            <p:spPr>
              <a:xfrm>
                <a:off x="4984044" y="6184043"/>
                <a:ext cx="16933" cy="205853"/>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201" name="墨迹 200"/>
              <p14:cNvContentPartPr/>
              <p14:nvPr/>
            </p14:nvContentPartPr>
            <p14:xfrm>
              <a:off x="5051777" y="6178403"/>
              <a:ext cx="124178" cy="180474"/>
            </p14:xfrm>
          </p:contentPart>
        </mc:Choice>
        <mc:Fallback xmlns="">
          <p:pic>
            <p:nvPicPr>
              <p:cNvPr id="201" name="墨迹 200"/>
            </p:nvPicPr>
            <p:blipFill>
              <a:blip r:embed="rId375"/>
            </p:blipFill>
            <p:spPr>
              <a:xfrm>
                <a:off x="5051777" y="6178403"/>
                <a:ext cx="124178" cy="180474"/>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202" name="墨迹 201"/>
              <p14:cNvContentPartPr/>
              <p14:nvPr/>
            </p14:nvContentPartPr>
            <p14:xfrm>
              <a:off x="5051777" y="6248901"/>
              <a:ext cx="90311" cy="138175"/>
            </p14:xfrm>
          </p:contentPart>
        </mc:Choice>
        <mc:Fallback xmlns="">
          <p:pic>
            <p:nvPicPr>
              <p:cNvPr id="202" name="墨迹 201"/>
            </p:nvPicPr>
            <p:blipFill>
              <a:blip r:embed="rId377"/>
            </p:blipFill>
            <p:spPr>
              <a:xfrm>
                <a:off x="5051777" y="6248901"/>
                <a:ext cx="90311" cy="138175"/>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203" name="墨迹 202"/>
              <p14:cNvContentPartPr/>
              <p14:nvPr/>
            </p14:nvContentPartPr>
            <p14:xfrm>
              <a:off x="5215466" y="6207660"/>
              <a:ext cx="22578" cy="170956"/>
            </p14:xfrm>
          </p:contentPart>
        </mc:Choice>
        <mc:Fallback xmlns="">
          <p:pic>
            <p:nvPicPr>
              <p:cNvPr id="203" name="墨迹 202"/>
            </p:nvPicPr>
            <p:blipFill>
              <a:blip r:embed="rId379"/>
            </p:blipFill>
            <p:spPr>
              <a:xfrm>
                <a:off x="5215466" y="6207660"/>
                <a:ext cx="22578" cy="170956"/>
              </a:xfrm>
              <a:prstGeom prst="rect"/>
            </p:spPr>
          </p:pic>
        </mc:Fallback>
      </mc:AlternateContent>
      <mc:AlternateContent xmlns:mc="http://schemas.openxmlformats.org/markup-compatibility/2006" xmlns:p14="http://schemas.microsoft.com/office/powerpoint/2010/main">
        <mc:Choice Requires="p14">
          <p:contentPart r:id="rId380" p14:bwMode="auto">
            <p14:nvContentPartPr>
              <p14:cNvPr id="204" name="墨迹 203"/>
              <p14:cNvContentPartPr/>
              <p14:nvPr/>
            </p14:nvContentPartPr>
            <p14:xfrm>
              <a:off x="5284611" y="6257361"/>
              <a:ext cx="47978" cy="86007"/>
            </p14:xfrm>
          </p:contentPart>
        </mc:Choice>
        <mc:Fallback xmlns="">
          <p:pic>
            <p:nvPicPr>
              <p:cNvPr id="204" name="墨迹 203"/>
            </p:nvPicPr>
            <p:blipFill>
              <a:blip r:embed="rId381"/>
            </p:blipFill>
            <p:spPr>
              <a:xfrm>
                <a:off x="5284611" y="6257361"/>
                <a:ext cx="47978" cy="86007"/>
              </a:xfrm>
              <a:prstGeom prst="rect"/>
            </p:spPr>
          </p:pic>
        </mc:Fallback>
      </mc:AlternateContent>
      <mc:AlternateContent xmlns:mc="http://schemas.openxmlformats.org/markup-compatibility/2006" xmlns:p14="http://schemas.microsoft.com/office/powerpoint/2010/main">
        <mc:Choice Requires="p14">
          <p:contentPart r:id="rId382" p14:bwMode="auto">
            <p14:nvContentPartPr>
              <p14:cNvPr id="205" name="墨迹 204"/>
              <p14:cNvContentPartPr/>
              <p14:nvPr/>
            </p14:nvContentPartPr>
            <p14:xfrm>
              <a:off x="5339644" y="6181223"/>
              <a:ext cx="67733" cy="19740"/>
            </p14:xfrm>
          </p:contentPart>
        </mc:Choice>
        <mc:Fallback xmlns="">
          <p:pic>
            <p:nvPicPr>
              <p:cNvPr id="205" name="墨迹 204"/>
            </p:nvPicPr>
            <p:blipFill>
              <a:blip r:embed="rId383"/>
            </p:blipFill>
            <p:spPr>
              <a:xfrm>
                <a:off x="5339644" y="6181223"/>
                <a:ext cx="67733" cy="19740"/>
              </a:xfrm>
              <a:prstGeom prst="rect"/>
            </p:spPr>
          </p:pic>
        </mc:Fallback>
      </mc:AlternateContent>
      <mc:AlternateContent xmlns:mc="http://schemas.openxmlformats.org/markup-compatibility/2006" xmlns:p14="http://schemas.microsoft.com/office/powerpoint/2010/main">
        <mc:Choice Requires="p14">
          <p:contentPart r:id="rId384" p14:bwMode="auto">
            <p14:nvContentPartPr>
              <p14:cNvPr id="206" name="墨迹 205"/>
              <p14:cNvContentPartPr/>
              <p14:nvPr/>
            </p14:nvContentPartPr>
            <p14:xfrm>
              <a:off x="5432248" y="6079707"/>
              <a:ext cx="71085" cy="201094"/>
            </p14:xfrm>
          </p:contentPart>
        </mc:Choice>
        <mc:Fallback xmlns="">
          <p:pic>
            <p:nvPicPr>
              <p:cNvPr id="206" name="墨迹 205"/>
            </p:nvPicPr>
            <p:blipFill>
              <a:blip r:embed="rId385"/>
            </p:blipFill>
            <p:spPr>
              <a:xfrm>
                <a:off x="5432248" y="6079707"/>
                <a:ext cx="71085" cy="201094"/>
              </a:xfrm>
              <a:prstGeom prst="rect"/>
            </p:spPr>
          </p:pic>
        </mc:Fallback>
      </mc:AlternateContent>
      <mc:AlternateContent xmlns:mc="http://schemas.openxmlformats.org/markup-compatibility/2006" xmlns:p14="http://schemas.microsoft.com/office/powerpoint/2010/main">
        <mc:Choice Requires="p14">
          <p:contentPart r:id="rId386" p14:bwMode="auto">
            <p14:nvContentPartPr>
              <p14:cNvPr id="207" name="墨迹 206"/>
              <p14:cNvContentPartPr/>
              <p14:nvPr/>
            </p14:nvContentPartPr>
            <p14:xfrm>
              <a:off x="5099402" y="6581649"/>
              <a:ext cx="61207" cy="82483"/>
            </p14:xfrm>
          </p:contentPart>
        </mc:Choice>
        <mc:Fallback xmlns="">
          <p:pic>
            <p:nvPicPr>
              <p:cNvPr id="207" name="墨迹 206"/>
            </p:nvPicPr>
            <p:blipFill>
              <a:blip r:embed="rId387"/>
            </p:blipFill>
            <p:spPr>
              <a:xfrm>
                <a:off x="5099402" y="6581649"/>
                <a:ext cx="61207" cy="82483"/>
              </a:xfrm>
              <a:prstGeom prst="rect"/>
            </p:spPr>
          </p:pic>
        </mc:Fallback>
      </mc:AlternateContent>
      <mc:AlternateContent xmlns:mc="http://schemas.openxmlformats.org/markup-compatibility/2006" xmlns:p14="http://schemas.microsoft.com/office/powerpoint/2010/main">
        <mc:Choice Requires="p14">
          <p:contentPart r:id="rId388" p14:bwMode="auto">
            <p14:nvContentPartPr>
              <p14:cNvPr id="208" name="墨迹 207"/>
              <p14:cNvContentPartPr/>
              <p14:nvPr/>
            </p14:nvContentPartPr>
            <p14:xfrm>
              <a:off x="5198533" y="6615488"/>
              <a:ext cx="25399" cy="33838"/>
            </p14:xfrm>
          </p:contentPart>
        </mc:Choice>
        <mc:Fallback xmlns="">
          <p:pic>
            <p:nvPicPr>
              <p:cNvPr id="208" name="墨迹 207"/>
            </p:nvPicPr>
            <p:blipFill>
              <a:blip r:embed="rId389"/>
            </p:blipFill>
            <p:spPr>
              <a:xfrm>
                <a:off x="5198533" y="6615488"/>
                <a:ext cx="25399" cy="33838"/>
              </a:xfrm>
              <a:prstGeom prst="rect"/>
            </p:spPr>
          </p:pic>
        </mc:Fallback>
      </mc:AlternateContent>
      <mc:AlternateContent xmlns:mc="http://schemas.openxmlformats.org/markup-compatibility/2006" xmlns:p14="http://schemas.microsoft.com/office/powerpoint/2010/main">
        <mc:Choice Requires="p14">
          <p:contentPart r:id="rId390" p14:bwMode="auto">
            <p14:nvContentPartPr>
              <p14:cNvPr id="209" name="墨迹 208"/>
              <p14:cNvContentPartPr/>
              <p14:nvPr/>
            </p14:nvContentPartPr>
            <p14:xfrm>
              <a:off x="5266266" y="6577948"/>
              <a:ext cx="39511" cy="60099"/>
            </p14:xfrm>
          </p:contentPart>
        </mc:Choice>
        <mc:Fallback xmlns="">
          <p:pic>
            <p:nvPicPr>
              <p:cNvPr id="209" name="墨迹 208"/>
            </p:nvPicPr>
            <p:blipFill>
              <a:blip r:embed="rId391"/>
            </p:blipFill>
            <p:spPr>
              <a:xfrm>
                <a:off x="5266266" y="6577948"/>
                <a:ext cx="39511" cy="60099"/>
              </a:xfrm>
              <a:prstGeom prst="rect"/>
            </p:spPr>
          </p:pic>
        </mc:Fallback>
      </mc:AlternateContent>
      <mc:AlternateContent xmlns:mc="http://schemas.openxmlformats.org/markup-compatibility/2006" xmlns:p14="http://schemas.microsoft.com/office/powerpoint/2010/main">
        <mc:Choice Requires="p14">
          <p:contentPart r:id="rId392" p14:bwMode="auto">
            <p14:nvContentPartPr>
              <p14:cNvPr id="210" name="墨迹 209"/>
              <p14:cNvContentPartPr/>
              <p14:nvPr/>
            </p14:nvContentPartPr>
            <p14:xfrm>
              <a:off x="5359400" y="6516263"/>
              <a:ext cx="23988" cy="274059"/>
            </p14:xfrm>
          </p:contentPart>
        </mc:Choice>
        <mc:Fallback xmlns="">
          <p:pic>
            <p:nvPicPr>
              <p:cNvPr id="210" name="墨迹 209"/>
            </p:nvPicPr>
            <p:blipFill>
              <a:blip r:embed="rId393"/>
            </p:blipFill>
            <p:spPr>
              <a:xfrm>
                <a:off x="5359400" y="6516263"/>
                <a:ext cx="23988" cy="274059"/>
              </a:xfrm>
              <a:prstGeom prst="rect"/>
            </p:spPr>
          </p:pic>
        </mc:Fallback>
      </mc:AlternateContent>
      <mc:AlternateContent xmlns:mc="http://schemas.openxmlformats.org/markup-compatibility/2006" xmlns:p14="http://schemas.microsoft.com/office/powerpoint/2010/main">
        <mc:Choice Requires="p14">
          <p:contentPart r:id="rId394" p14:bwMode="auto">
            <p14:nvContentPartPr>
              <p14:cNvPr id="211" name="墨迹 210"/>
              <p14:cNvContentPartPr/>
              <p14:nvPr/>
            </p14:nvContentPartPr>
            <p14:xfrm>
              <a:off x="5469466" y="6480133"/>
              <a:ext cx="88194" cy="211493"/>
            </p14:xfrm>
          </p:contentPart>
        </mc:Choice>
        <mc:Fallback xmlns="">
          <p:pic>
            <p:nvPicPr>
              <p:cNvPr id="211" name="墨迹 210"/>
            </p:nvPicPr>
            <p:blipFill>
              <a:blip r:embed="rId395"/>
            </p:blipFill>
            <p:spPr>
              <a:xfrm>
                <a:off x="5469466" y="6480133"/>
                <a:ext cx="88194" cy="211493"/>
              </a:xfrm>
              <a:prstGeom prst="rect"/>
            </p:spPr>
          </p:pic>
        </mc:Fallback>
      </mc:AlternateContent>
      <mc:AlternateContent xmlns:mc="http://schemas.openxmlformats.org/markup-compatibility/2006" xmlns:p14="http://schemas.microsoft.com/office/powerpoint/2010/main">
        <mc:Choice Requires="p14">
          <p:contentPart r:id="rId396" p14:bwMode="auto">
            <p14:nvContentPartPr>
              <p14:cNvPr id="212" name="墨迹 211"/>
              <p14:cNvContentPartPr/>
              <p14:nvPr/>
            </p14:nvContentPartPr>
            <p14:xfrm>
              <a:off x="4927600" y="6555741"/>
              <a:ext cx="73377" cy="200742"/>
            </p14:xfrm>
          </p:contentPart>
        </mc:Choice>
        <mc:Fallback xmlns="">
          <p:pic>
            <p:nvPicPr>
              <p:cNvPr id="212" name="墨迹 211"/>
            </p:nvPicPr>
            <p:blipFill>
              <a:blip r:embed="rId397"/>
            </p:blipFill>
            <p:spPr>
              <a:xfrm>
                <a:off x="4927600" y="6555741"/>
                <a:ext cx="73377" cy="200742"/>
              </a:xfrm>
              <a:prstGeom prst="rect"/>
            </p:spPr>
          </p:pic>
        </mc:Fallback>
      </mc:AlternateContent>
      <mc:AlternateContent xmlns:mc="http://schemas.openxmlformats.org/markup-compatibility/2006" xmlns:p14="http://schemas.microsoft.com/office/powerpoint/2010/main">
        <mc:Choice Requires="p14">
          <p:contentPart r:id="rId398" p14:bwMode="auto">
            <p14:nvContentPartPr>
              <p14:cNvPr id="213" name="墨迹 212"/>
              <p14:cNvContentPartPr/>
              <p14:nvPr/>
            </p14:nvContentPartPr>
            <p14:xfrm>
              <a:off x="5599288" y="6448233"/>
              <a:ext cx="115712" cy="82658"/>
            </p14:xfrm>
          </p:contentPart>
        </mc:Choice>
        <mc:Fallback xmlns="">
          <p:pic>
            <p:nvPicPr>
              <p:cNvPr id="213" name="墨迹 212"/>
            </p:nvPicPr>
            <p:blipFill>
              <a:blip r:embed="rId399"/>
            </p:blipFill>
            <p:spPr>
              <a:xfrm>
                <a:off x="5599288" y="6448233"/>
                <a:ext cx="115712" cy="82658"/>
              </a:xfrm>
              <a:prstGeom prst="rect"/>
            </p:spPr>
          </p:pic>
        </mc:Fallback>
      </mc:AlternateContent>
      <mc:AlternateContent xmlns:mc="http://schemas.openxmlformats.org/markup-compatibility/2006" xmlns:p14="http://schemas.microsoft.com/office/powerpoint/2010/main">
        <mc:Choice Requires="p14">
          <p:contentPart r:id="rId400" p14:bwMode="auto">
            <p14:nvContentPartPr>
              <p14:cNvPr id="214" name="墨迹 213"/>
              <p14:cNvContentPartPr/>
              <p14:nvPr/>
            </p14:nvContentPartPr>
            <p14:xfrm>
              <a:off x="5966177" y="6344777"/>
              <a:ext cx="110067" cy="28200"/>
            </p14:xfrm>
          </p:contentPart>
        </mc:Choice>
        <mc:Fallback xmlns="">
          <p:pic>
            <p:nvPicPr>
              <p:cNvPr id="214" name="墨迹 213"/>
            </p:nvPicPr>
            <p:blipFill>
              <a:blip r:embed="rId401"/>
            </p:blipFill>
            <p:spPr>
              <a:xfrm>
                <a:off x="5966177" y="6344777"/>
                <a:ext cx="110067" cy="28200"/>
              </a:xfrm>
              <a:prstGeom prst="rect"/>
            </p:spPr>
          </p:pic>
        </mc:Fallback>
      </mc:AlternateContent>
      <mc:AlternateContent xmlns:mc="http://schemas.openxmlformats.org/markup-compatibility/2006" xmlns:p14="http://schemas.microsoft.com/office/powerpoint/2010/main">
        <mc:Choice Requires="p14">
          <p:contentPart r:id="rId402" p14:bwMode="auto">
            <p14:nvContentPartPr>
              <p14:cNvPr id="215" name="墨迹 214"/>
              <p14:cNvContentPartPr/>
              <p14:nvPr/>
            </p14:nvContentPartPr>
            <p14:xfrm>
              <a:off x="5973762" y="6429375"/>
              <a:ext cx="102482" cy="8459"/>
            </p14:xfrm>
          </p:contentPart>
        </mc:Choice>
        <mc:Fallback xmlns="">
          <p:pic>
            <p:nvPicPr>
              <p:cNvPr id="215" name="墨迹 214"/>
            </p:nvPicPr>
            <p:blipFill>
              <a:blip r:embed="rId403"/>
            </p:blipFill>
            <p:spPr>
              <a:xfrm>
                <a:off x="5973762" y="6429375"/>
                <a:ext cx="102482" cy="8459"/>
              </a:xfrm>
              <a:prstGeom prst="rect"/>
            </p:spPr>
          </p:pic>
        </mc:Fallback>
      </mc:AlternateContent>
      <mc:AlternateContent xmlns:mc="http://schemas.openxmlformats.org/markup-compatibility/2006" xmlns:p14="http://schemas.microsoft.com/office/powerpoint/2010/main">
        <mc:Choice Requires="p14">
          <p:contentPart r:id="rId404" p14:bwMode="auto">
            <p14:nvContentPartPr>
              <p14:cNvPr id="216" name="墨迹 215"/>
              <p14:cNvContentPartPr/>
              <p14:nvPr/>
            </p14:nvContentPartPr>
            <p14:xfrm>
              <a:off x="6194777" y="6278510"/>
              <a:ext cx="53623" cy="246741"/>
            </p14:xfrm>
          </p:contentPart>
        </mc:Choice>
        <mc:Fallback xmlns="">
          <p:pic>
            <p:nvPicPr>
              <p:cNvPr id="216" name="墨迹 215"/>
            </p:nvPicPr>
            <p:blipFill>
              <a:blip r:embed="rId405"/>
            </p:blipFill>
            <p:spPr>
              <a:xfrm>
                <a:off x="6194777" y="6278510"/>
                <a:ext cx="53623" cy="246741"/>
              </a:xfrm>
              <a:prstGeom prst="rect"/>
            </p:spPr>
          </p:pic>
        </mc:Fallback>
      </mc:AlternateContent>
      <mc:AlternateContent xmlns:mc="http://schemas.openxmlformats.org/markup-compatibility/2006" xmlns:p14="http://schemas.microsoft.com/office/powerpoint/2010/main">
        <mc:Choice Requires="p14">
          <p:contentPart r:id="rId406" p14:bwMode="auto">
            <p14:nvContentPartPr>
              <p14:cNvPr id="217" name="墨迹 216"/>
              <p14:cNvContentPartPr/>
              <p14:nvPr/>
            </p14:nvContentPartPr>
            <p14:xfrm>
              <a:off x="6299200" y="6350417"/>
              <a:ext cx="62088" cy="144697"/>
            </p14:xfrm>
          </p:contentPart>
        </mc:Choice>
        <mc:Fallback xmlns="">
          <p:pic>
            <p:nvPicPr>
              <p:cNvPr id="217" name="墨迹 216"/>
            </p:nvPicPr>
            <p:blipFill>
              <a:blip r:embed="rId407"/>
            </p:blipFill>
            <p:spPr>
              <a:xfrm>
                <a:off x="6299200" y="6350417"/>
                <a:ext cx="62088" cy="144697"/>
              </a:xfrm>
              <a:prstGeom prst="rect"/>
            </p:spPr>
          </p:pic>
        </mc:Fallback>
      </mc:AlternateContent>
      <mc:AlternateContent xmlns:mc="http://schemas.openxmlformats.org/markup-compatibility/2006" xmlns:p14="http://schemas.microsoft.com/office/powerpoint/2010/main">
        <mc:Choice Requires="p14">
          <p:contentPart r:id="rId408" p14:bwMode="auto">
            <p14:nvContentPartPr>
              <p14:cNvPr id="218" name="墨迹 217"/>
              <p14:cNvContentPartPr/>
              <p14:nvPr/>
            </p14:nvContentPartPr>
            <p14:xfrm>
              <a:off x="6383866" y="6310939"/>
              <a:ext cx="47978" cy="16919"/>
            </p14:xfrm>
          </p:contentPart>
        </mc:Choice>
        <mc:Fallback xmlns="">
          <p:pic>
            <p:nvPicPr>
              <p:cNvPr id="218" name="墨迹 217"/>
            </p:nvPicPr>
            <p:blipFill>
              <a:blip r:embed="rId409"/>
            </p:blipFill>
            <p:spPr>
              <a:xfrm>
                <a:off x="6383866" y="6310939"/>
                <a:ext cx="47978" cy="16919"/>
              </a:xfrm>
              <a:prstGeom prst="rect"/>
            </p:spPr>
          </p:pic>
        </mc:Fallback>
      </mc:AlternateContent>
      <mc:AlternateContent xmlns:mc="http://schemas.openxmlformats.org/markup-compatibility/2006" xmlns:p14="http://schemas.microsoft.com/office/powerpoint/2010/main">
        <mc:Choice Requires="p14">
          <p:contentPart r:id="rId410" p14:bwMode="auto">
            <p14:nvContentPartPr>
              <p14:cNvPr id="219" name="墨迹 218"/>
              <p14:cNvContentPartPr/>
              <p14:nvPr/>
            </p14:nvContentPartPr>
            <p14:xfrm>
              <a:off x="6474177" y="6209422"/>
              <a:ext cx="81845" cy="116497"/>
            </p14:xfrm>
          </p:contentPart>
        </mc:Choice>
        <mc:Fallback xmlns="">
          <p:pic>
            <p:nvPicPr>
              <p:cNvPr id="219" name="墨迹 218"/>
            </p:nvPicPr>
            <p:blipFill>
              <a:blip r:embed="rId411"/>
            </p:blipFill>
            <p:spPr>
              <a:xfrm>
                <a:off x="6474177" y="6209422"/>
                <a:ext cx="81845" cy="116497"/>
              </a:xfrm>
              <a:prstGeom prst="rect"/>
            </p:spPr>
          </p:pic>
        </mc:Fallback>
      </mc:AlternateContent>
      <mc:AlternateContent xmlns:mc="http://schemas.openxmlformats.org/markup-compatibility/2006" xmlns:p14="http://schemas.microsoft.com/office/powerpoint/2010/main">
        <mc:Choice Requires="p14">
          <p:contentPart r:id="rId412" p14:bwMode="auto">
            <p14:nvContentPartPr>
              <p14:cNvPr id="220" name="墨迹 219"/>
              <p14:cNvContentPartPr/>
              <p14:nvPr/>
            </p14:nvContentPartPr>
            <p14:xfrm>
              <a:off x="6468533" y="6243261"/>
              <a:ext cx="101600" cy="140995"/>
            </p14:xfrm>
          </p:contentPart>
        </mc:Choice>
        <mc:Fallback xmlns="">
          <p:pic>
            <p:nvPicPr>
              <p:cNvPr id="220" name="墨迹 219"/>
            </p:nvPicPr>
            <p:blipFill>
              <a:blip r:embed="rId413"/>
            </p:blipFill>
            <p:spPr>
              <a:xfrm>
                <a:off x="6468533" y="6243261"/>
                <a:ext cx="101600" cy="140995"/>
              </a:xfrm>
              <a:prstGeom prst="rect"/>
            </p:spPr>
          </p:pic>
        </mc:Fallback>
      </mc:AlternateContent>
      <mc:AlternateContent xmlns:mc="http://schemas.openxmlformats.org/markup-compatibility/2006" xmlns:p14="http://schemas.microsoft.com/office/powerpoint/2010/main">
        <mc:Choice Requires="p14">
          <p:contentPart r:id="rId414" p14:bwMode="auto">
            <p14:nvContentPartPr>
              <p14:cNvPr id="221" name="墨迹 220"/>
              <p14:cNvContentPartPr/>
              <p14:nvPr/>
            </p14:nvContentPartPr>
            <p14:xfrm>
              <a:off x="6745111" y="6286264"/>
              <a:ext cx="70556" cy="175011"/>
            </p14:xfrm>
          </p:contentPart>
        </mc:Choice>
        <mc:Fallback xmlns="">
          <p:pic>
            <p:nvPicPr>
              <p:cNvPr id="221" name="墨迹 220"/>
            </p:nvPicPr>
            <p:blipFill>
              <a:blip r:embed="rId415"/>
            </p:blipFill>
            <p:spPr>
              <a:xfrm>
                <a:off x="6745111" y="6286264"/>
                <a:ext cx="70556" cy="175011"/>
              </a:xfrm>
              <a:prstGeom prst="rect"/>
            </p:spPr>
          </p:pic>
        </mc:Fallback>
      </mc:AlternateContent>
      <mc:AlternateContent xmlns:mc="http://schemas.openxmlformats.org/markup-compatibility/2006" xmlns:p14="http://schemas.microsoft.com/office/powerpoint/2010/main">
        <mc:Choice Requires="p14">
          <p:contentPart r:id="rId416" p14:bwMode="auto">
            <p14:nvContentPartPr>
              <p14:cNvPr id="222" name="墨迹 221"/>
              <p14:cNvContentPartPr/>
              <p14:nvPr/>
            </p14:nvContentPartPr>
            <p14:xfrm>
              <a:off x="6835422" y="6299659"/>
              <a:ext cx="138818" cy="33839"/>
            </p14:xfrm>
          </p:contentPart>
        </mc:Choice>
        <mc:Fallback xmlns="">
          <p:pic>
            <p:nvPicPr>
              <p:cNvPr id="222" name="墨迹 221"/>
            </p:nvPicPr>
            <p:blipFill>
              <a:blip r:embed="rId417"/>
            </p:blipFill>
            <p:spPr>
              <a:xfrm>
                <a:off x="6835422" y="6299659"/>
                <a:ext cx="138818" cy="33839"/>
              </a:xfrm>
              <a:prstGeom prst="rect"/>
            </p:spPr>
          </p:pic>
        </mc:Fallback>
      </mc:AlternateContent>
      <mc:AlternateContent xmlns:mc="http://schemas.openxmlformats.org/markup-compatibility/2006" xmlns:p14="http://schemas.microsoft.com/office/powerpoint/2010/main">
        <mc:Choice Requires="p14">
          <p:contentPart r:id="rId418" p14:bwMode="auto">
            <p14:nvContentPartPr>
              <p14:cNvPr id="223" name="墨迹 222"/>
              <p14:cNvContentPartPr/>
              <p14:nvPr/>
            </p14:nvContentPartPr>
            <p14:xfrm>
              <a:off x="6818488" y="6258770"/>
              <a:ext cx="95956" cy="198803"/>
            </p14:xfrm>
          </p:contentPart>
        </mc:Choice>
        <mc:Fallback xmlns="">
          <p:pic>
            <p:nvPicPr>
              <p:cNvPr id="223" name="墨迹 222"/>
            </p:nvPicPr>
            <p:blipFill>
              <a:blip r:embed="rId419"/>
            </p:blipFill>
            <p:spPr>
              <a:xfrm>
                <a:off x="6818488" y="6258770"/>
                <a:ext cx="95956" cy="198803"/>
              </a:xfrm>
              <a:prstGeom prst="rect"/>
            </p:spPr>
          </p:pic>
        </mc:Fallback>
      </mc:AlternateContent>
      <mc:AlternateContent xmlns:mc="http://schemas.openxmlformats.org/markup-compatibility/2006" xmlns:p14="http://schemas.microsoft.com/office/powerpoint/2010/main">
        <mc:Choice Requires="p14">
          <p:contentPart r:id="rId420" p14:bwMode="auto">
            <p14:nvContentPartPr>
              <p14:cNvPr id="224" name="墨迹 223"/>
              <p14:cNvContentPartPr/>
              <p14:nvPr/>
            </p14:nvContentPartPr>
            <p14:xfrm>
              <a:off x="6903155" y="6372977"/>
              <a:ext cx="98778" cy="98696"/>
            </p14:xfrm>
          </p:contentPart>
        </mc:Choice>
        <mc:Fallback xmlns="">
          <p:pic>
            <p:nvPicPr>
              <p:cNvPr id="224" name="墨迹 223"/>
            </p:nvPicPr>
            <p:blipFill>
              <a:blip r:embed="rId421"/>
            </p:blipFill>
            <p:spPr>
              <a:xfrm>
                <a:off x="6903155" y="6372977"/>
                <a:ext cx="98778" cy="98696"/>
              </a:xfrm>
              <a:prstGeom prst="rect"/>
            </p:spPr>
          </p:pic>
        </mc:Fallback>
      </mc:AlternateContent>
      <mc:AlternateContent xmlns:mc="http://schemas.openxmlformats.org/markup-compatibility/2006" xmlns:p14="http://schemas.microsoft.com/office/powerpoint/2010/main">
        <mc:Choice Requires="p14">
          <p:contentPart r:id="rId422" p14:bwMode="auto">
            <p14:nvContentPartPr>
              <p14:cNvPr id="225" name="墨迹 224"/>
              <p14:cNvContentPartPr/>
              <p14:nvPr/>
            </p14:nvContentPartPr>
            <p14:xfrm>
              <a:off x="7086600" y="6231981"/>
              <a:ext cx="102305" cy="307369"/>
            </p14:xfrm>
          </p:contentPart>
        </mc:Choice>
        <mc:Fallback xmlns="">
          <p:pic>
            <p:nvPicPr>
              <p:cNvPr id="225" name="墨迹 224"/>
            </p:nvPicPr>
            <p:blipFill>
              <a:blip r:embed="rId423"/>
            </p:blipFill>
            <p:spPr>
              <a:xfrm>
                <a:off x="7086600" y="6231981"/>
                <a:ext cx="102305" cy="307369"/>
              </a:xfrm>
              <a:prstGeom prst="rect"/>
            </p:spPr>
          </p:pic>
        </mc:Fallback>
      </mc:AlternateContent>
      <mc:AlternateContent xmlns:mc="http://schemas.openxmlformats.org/markup-compatibility/2006" xmlns:p14="http://schemas.microsoft.com/office/powerpoint/2010/main">
        <mc:Choice Requires="p14">
          <p:contentPart r:id="rId424" p14:bwMode="auto">
            <p14:nvContentPartPr>
              <p14:cNvPr id="230" name="墨迹 229"/>
              <p14:cNvContentPartPr/>
              <p14:nvPr/>
            </p14:nvContentPartPr>
            <p14:xfrm>
              <a:off x="6999111" y="5425490"/>
              <a:ext cx="349956" cy="383506"/>
            </p14:xfrm>
          </p:contentPart>
        </mc:Choice>
        <mc:Fallback xmlns="">
          <p:pic>
            <p:nvPicPr>
              <p:cNvPr id="230" name="墨迹 229"/>
            </p:nvPicPr>
            <p:blipFill>
              <a:blip r:embed="rId425"/>
            </p:blipFill>
            <p:spPr>
              <a:xfrm>
                <a:off x="6999111" y="5425490"/>
                <a:ext cx="349956" cy="383506"/>
              </a:xfrm>
              <a:prstGeom prst="rect"/>
            </p:spPr>
          </p:pic>
        </mc:Fallback>
      </mc:AlternateContent>
      <mc:AlternateContent xmlns:mc="http://schemas.openxmlformats.org/markup-compatibility/2006" xmlns:p14="http://schemas.microsoft.com/office/powerpoint/2010/main">
        <mc:Choice Requires="p14">
          <p:contentPart r:id="rId426" p14:bwMode="auto">
            <p14:nvContentPartPr>
              <p14:cNvPr id="231" name="墨迹 230"/>
              <p14:cNvContentPartPr/>
              <p14:nvPr/>
            </p14:nvContentPartPr>
            <p14:xfrm>
              <a:off x="7377288" y="5386716"/>
              <a:ext cx="50800" cy="430741"/>
            </p14:xfrm>
          </p:contentPart>
        </mc:Choice>
        <mc:Fallback xmlns="">
          <p:pic>
            <p:nvPicPr>
              <p:cNvPr id="231" name="墨迹 230"/>
            </p:nvPicPr>
            <p:blipFill>
              <a:blip r:embed="rId427"/>
            </p:blipFill>
            <p:spPr>
              <a:xfrm>
                <a:off x="7377288" y="5386716"/>
                <a:ext cx="50800" cy="430741"/>
              </a:xfrm>
              <a:prstGeom prst="rect"/>
            </p:spPr>
          </p:pic>
        </mc:Fallback>
      </mc:AlternateContent>
      <mc:AlternateContent xmlns:mc="http://schemas.openxmlformats.org/markup-compatibility/2006" xmlns:p14="http://schemas.microsoft.com/office/powerpoint/2010/main">
        <mc:Choice Requires="p14">
          <p:contentPart r:id="rId428" p14:bwMode="auto">
            <p14:nvContentPartPr>
              <p14:cNvPr id="232" name="墨迹 231"/>
              <p14:cNvContentPartPr/>
              <p14:nvPr/>
            </p14:nvContentPartPr>
            <p14:xfrm>
              <a:off x="7345538" y="5636982"/>
              <a:ext cx="249062" cy="241454"/>
            </p14:xfrm>
          </p:contentPart>
        </mc:Choice>
        <mc:Fallback xmlns="">
          <p:pic>
            <p:nvPicPr>
              <p:cNvPr id="232" name="墨迹 231"/>
            </p:nvPicPr>
            <p:blipFill>
              <a:blip r:embed="rId429"/>
            </p:blipFill>
            <p:spPr>
              <a:xfrm>
                <a:off x="7345538" y="5636982"/>
                <a:ext cx="249062" cy="241454"/>
              </a:xfrm>
              <a:prstGeom prst="rect"/>
            </p:spPr>
          </p:pic>
        </mc:Fallback>
      </mc:AlternateContent>
      <mc:AlternateContent xmlns:mc="http://schemas.openxmlformats.org/markup-compatibility/2006" xmlns:p14="http://schemas.microsoft.com/office/powerpoint/2010/main">
        <mc:Choice Requires="p14">
          <p:contentPart r:id="rId430" p14:bwMode="auto">
            <p14:nvContentPartPr>
              <p14:cNvPr id="233" name="墨迹 232"/>
              <p14:cNvContentPartPr/>
              <p14:nvPr/>
            </p14:nvContentPartPr>
            <p14:xfrm>
              <a:off x="6389511" y="5064542"/>
              <a:ext cx="84666" cy="349668"/>
            </p14:xfrm>
          </p:contentPart>
        </mc:Choice>
        <mc:Fallback xmlns="">
          <p:pic>
            <p:nvPicPr>
              <p:cNvPr id="233" name="墨迹 232"/>
            </p:nvPicPr>
            <p:blipFill>
              <a:blip r:embed="rId431"/>
            </p:blipFill>
            <p:spPr>
              <a:xfrm>
                <a:off x="6389511" y="5064542"/>
                <a:ext cx="84666" cy="349668"/>
              </a:xfrm>
              <a:prstGeom prst="rect"/>
            </p:spPr>
          </p:pic>
        </mc:Fallback>
      </mc:AlternateContent>
      <mc:AlternateContent xmlns:mc="http://schemas.openxmlformats.org/markup-compatibility/2006" xmlns:p14="http://schemas.microsoft.com/office/powerpoint/2010/main">
        <mc:Choice Requires="p14">
          <p:contentPart r:id="rId432" p14:bwMode="auto">
            <p14:nvContentPartPr>
              <p14:cNvPr id="234" name="墨迹 233"/>
              <p14:cNvContentPartPr/>
              <p14:nvPr/>
            </p14:nvContentPartPr>
            <p14:xfrm>
              <a:off x="6504340" y="4986995"/>
              <a:ext cx="120826" cy="327814"/>
            </p14:xfrm>
          </p:contentPart>
        </mc:Choice>
        <mc:Fallback xmlns="">
          <p:pic>
            <p:nvPicPr>
              <p:cNvPr id="234" name="墨迹 233"/>
            </p:nvPicPr>
            <p:blipFill>
              <a:blip r:embed="rId433"/>
            </p:blipFill>
            <p:spPr>
              <a:xfrm>
                <a:off x="6504340" y="4986995"/>
                <a:ext cx="120826" cy="327814"/>
              </a:xfrm>
              <a:prstGeom prst="rect"/>
            </p:spPr>
          </p:pic>
        </mc:Fallback>
      </mc:AlternateContent>
      <mc:AlternateContent xmlns:mc="http://schemas.openxmlformats.org/markup-compatibility/2006" xmlns:p14="http://schemas.microsoft.com/office/powerpoint/2010/main">
        <mc:Choice Requires="p14">
          <p:contentPart r:id="rId434" p14:bwMode="auto">
            <p14:nvContentPartPr>
              <p14:cNvPr id="235" name="墨迹 234"/>
              <p14:cNvContentPartPr/>
              <p14:nvPr/>
            </p14:nvContentPartPr>
            <p14:xfrm>
              <a:off x="6666088" y="5044274"/>
              <a:ext cx="178506" cy="164788"/>
            </p14:xfrm>
          </p:contentPart>
        </mc:Choice>
        <mc:Fallback xmlns="">
          <p:pic>
            <p:nvPicPr>
              <p:cNvPr id="235" name="墨迹 234"/>
            </p:nvPicPr>
            <p:blipFill>
              <a:blip r:embed="rId435"/>
            </p:blipFill>
            <p:spPr>
              <a:xfrm>
                <a:off x="6666088" y="5044274"/>
                <a:ext cx="178506" cy="164788"/>
              </a:xfrm>
              <a:prstGeom prst="rect"/>
            </p:spPr>
          </p:pic>
        </mc:Fallback>
      </mc:AlternateContent>
      <mc:AlternateContent xmlns:mc="http://schemas.openxmlformats.org/markup-compatibility/2006" xmlns:p14="http://schemas.microsoft.com/office/powerpoint/2010/main">
        <mc:Choice Requires="p14">
          <p:contentPart r:id="rId436" p14:bwMode="auto">
            <p14:nvContentPartPr>
              <p14:cNvPr id="236" name="墨迹 235"/>
              <p14:cNvContentPartPr/>
              <p14:nvPr/>
            </p14:nvContentPartPr>
            <p14:xfrm>
              <a:off x="6843888" y="5100496"/>
              <a:ext cx="90312" cy="327813"/>
            </p14:xfrm>
          </p:contentPart>
        </mc:Choice>
        <mc:Fallback xmlns="">
          <p:pic>
            <p:nvPicPr>
              <p:cNvPr id="236" name="墨迹 235"/>
            </p:nvPicPr>
            <p:blipFill>
              <a:blip r:embed="rId437"/>
            </p:blipFill>
            <p:spPr>
              <a:xfrm>
                <a:off x="6843888" y="5100496"/>
                <a:ext cx="90312" cy="327813"/>
              </a:xfrm>
              <a:prstGeom prst="rect"/>
            </p:spPr>
          </p:pic>
        </mc:Fallback>
      </mc:AlternateContent>
      <mc:AlternateContent xmlns:mc="http://schemas.openxmlformats.org/markup-compatibility/2006" xmlns:p14="http://schemas.microsoft.com/office/powerpoint/2010/main">
        <mc:Choice Requires="p14">
          <p:contentPart r:id="rId438" p14:bwMode="auto">
            <p14:nvContentPartPr>
              <p14:cNvPr id="237" name="墨迹 236"/>
              <p14:cNvContentPartPr/>
              <p14:nvPr/>
            </p14:nvContentPartPr>
            <p14:xfrm>
              <a:off x="4811888" y="2752223"/>
              <a:ext cx="296334" cy="240044"/>
            </p14:xfrm>
          </p:contentPart>
        </mc:Choice>
        <mc:Fallback xmlns="">
          <p:pic>
            <p:nvPicPr>
              <p:cNvPr id="237" name="墨迹 236"/>
            </p:nvPicPr>
            <p:blipFill>
              <a:blip r:embed="rId439"/>
            </p:blipFill>
            <p:spPr>
              <a:xfrm>
                <a:off x="4811888" y="2752223"/>
                <a:ext cx="296334" cy="240044"/>
              </a:xfrm>
              <a:prstGeom prst="rect"/>
            </p:spPr>
          </p:pic>
        </mc:Fallback>
      </mc:AlternateContent>
      <mc:AlternateContent xmlns:mc="http://schemas.openxmlformats.org/markup-compatibility/2006" xmlns:p14="http://schemas.microsoft.com/office/powerpoint/2010/main">
        <mc:Choice Requires="p14">
          <p:contentPart r:id="rId440" p14:bwMode="auto">
            <p14:nvContentPartPr>
              <p14:cNvPr id="238" name="墨迹 237"/>
              <p14:cNvContentPartPr/>
              <p14:nvPr/>
            </p14:nvContentPartPr>
            <p14:xfrm>
              <a:off x="5147733" y="2769143"/>
              <a:ext cx="177799" cy="259431"/>
            </p14:xfrm>
          </p:contentPart>
        </mc:Choice>
        <mc:Fallback xmlns="">
          <p:pic>
            <p:nvPicPr>
              <p:cNvPr id="238" name="墨迹 237"/>
            </p:nvPicPr>
            <p:blipFill>
              <a:blip r:embed="rId441"/>
            </p:blipFill>
            <p:spPr>
              <a:xfrm>
                <a:off x="5147733" y="2769143"/>
                <a:ext cx="177799" cy="259431"/>
              </a:xfrm>
              <a:prstGeom prst="rect"/>
            </p:spPr>
          </p:pic>
        </mc:Fallback>
      </mc:AlternateContent>
      <mc:AlternateContent xmlns:mc="http://schemas.openxmlformats.org/markup-compatibility/2006" xmlns:p14="http://schemas.microsoft.com/office/powerpoint/2010/main">
        <mc:Choice Requires="p14">
          <p:contentPart r:id="rId442" p14:bwMode="auto">
            <p14:nvContentPartPr>
              <p14:cNvPr id="239" name="墨迹 238"/>
              <p14:cNvContentPartPr/>
              <p14:nvPr/>
            </p14:nvContentPartPr>
            <p14:xfrm>
              <a:off x="5431896" y="2692829"/>
              <a:ext cx="37571" cy="369583"/>
            </p14:xfrm>
          </p:contentPart>
        </mc:Choice>
        <mc:Fallback xmlns="">
          <p:pic>
            <p:nvPicPr>
              <p:cNvPr id="239" name="墨迹 238"/>
            </p:nvPicPr>
            <p:blipFill>
              <a:blip r:embed="rId443"/>
            </p:blipFill>
            <p:spPr>
              <a:xfrm>
                <a:off x="5431896" y="2692829"/>
                <a:ext cx="37571" cy="369583"/>
              </a:xfrm>
              <a:prstGeom prst="rect"/>
            </p:spPr>
          </p:pic>
        </mc:Fallback>
      </mc:AlternateContent>
      <mc:AlternateContent xmlns:mc="http://schemas.openxmlformats.org/markup-compatibility/2006" xmlns:p14="http://schemas.microsoft.com/office/powerpoint/2010/main">
        <mc:Choice Requires="p14">
          <p:contentPart r:id="rId444" p14:bwMode="auto">
            <p14:nvContentPartPr>
              <p14:cNvPr id="240" name="墨迹 239"/>
              <p14:cNvContentPartPr/>
              <p14:nvPr/>
            </p14:nvContentPartPr>
            <p14:xfrm>
              <a:off x="5475111" y="2765794"/>
              <a:ext cx="121356" cy="175363"/>
            </p14:xfrm>
          </p:contentPart>
        </mc:Choice>
        <mc:Fallback xmlns="">
          <p:pic>
            <p:nvPicPr>
              <p:cNvPr id="240" name="墨迹 239"/>
            </p:nvPicPr>
            <p:blipFill>
              <a:blip r:embed="rId445"/>
            </p:blipFill>
            <p:spPr>
              <a:xfrm>
                <a:off x="5475111" y="2765794"/>
                <a:ext cx="121356" cy="175363"/>
              </a:xfrm>
              <a:prstGeom prst="rect"/>
            </p:spPr>
          </p:pic>
        </mc:Fallback>
      </mc:AlternateContent>
      <mc:AlternateContent xmlns:mc="http://schemas.openxmlformats.org/markup-compatibility/2006" xmlns:p14="http://schemas.microsoft.com/office/powerpoint/2010/main">
        <mc:Choice Requires="p14">
          <p:contentPart r:id="rId446" p14:bwMode="auto">
            <p14:nvContentPartPr>
              <p14:cNvPr id="241" name="墨迹 240"/>
              <p14:cNvContentPartPr/>
              <p14:nvPr/>
            </p14:nvContentPartPr>
            <p14:xfrm>
              <a:off x="5604933" y="2806506"/>
              <a:ext cx="129822" cy="512517"/>
            </p14:xfrm>
          </p:contentPart>
        </mc:Choice>
        <mc:Fallback xmlns="">
          <p:pic>
            <p:nvPicPr>
              <p:cNvPr id="241" name="墨迹 240"/>
            </p:nvPicPr>
            <p:blipFill>
              <a:blip r:embed="rId447"/>
            </p:blipFill>
            <p:spPr>
              <a:xfrm>
                <a:off x="5604933" y="2806506"/>
                <a:ext cx="129822" cy="512517"/>
              </a:xfrm>
              <a:prstGeom prst="rect"/>
            </p:spPr>
          </p:pic>
        </mc:Fallback>
      </mc:AlternateContent>
      <mc:AlternateContent xmlns:mc="http://schemas.openxmlformats.org/markup-compatibility/2006" xmlns:p14="http://schemas.microsoft.com/office/powerpoint/2010/main">
        <mc:Choice Requires="p14">
          <p:contentPart r:id="rId448" p14:bwMode="auto">
            <p14:nvContentPartPr>
              <p14:cNvPr id="242" name="墨迹 241"/>
              <p14:cNvContentPartPr/>
              <p14:nvPr/>
            </p14:nvContentPartPr>
            <p14:xfrm>
              <a:off x="5692422" y="2828008"/>
              <a:ext cx="129822" cy="206205"/>
            </p14:xfrm>
          </p:contentPart>
        </mc:Choice>
        <mc:Fallback xmlns="">
          <p:pic>
            <p:nvPicPr>
              <p:cNvPr id="242" name="墨迹 241"/>
            </p:nvPicPr>
            <p:blipFill>
              <a:blip r:embed="rId449"/>
            </p:blipFill>
            <p:spPr>
              <a:xfrm>
                <a:off x="5692422" y="2828008"/>
                <a:ext cx="129822" cy="206205"/>
              </a:xfrm>
              <a:prstGeom prst="rect"/>
            </p:spPr>
          </p:pic>
        </mc:Fallback>
      </mc:AlternateContent>
      <mc:AlternateContent xmlns:mc="http://schemas.openxmlformats.org/markup-compatibility/2006" xmlns:p14="http://schemas.microsoft.com/office/powerpoint/2010/main">
        <mc:Choice Requires="p14">
          <p:contentPart r:id="rId450" p14:bwMode="auto">
            <p14:nvContentPartPr>
              <p14:cNvPr id="243" name="墨迹 242"/>
              <p14:cNvContentPartPr/>
              <p14:nvPr/>
            </p14:nvContentPartPr>
            <p14:xfrm>
              <a:off x="8263466" y="1189998"/>
              <a:ext cx="124178" cy="246741"/>
            </p14:xfrm>
          </p:contentPart>
        </mc:Choice>
        <mc:Fallback xmlns="">
          <p:pic>
            <p:nvPicPr>
              <p:cNvPr id="243" name="墨迹 242"/>
            </p:nvPicPr>
            <p:blipFill>
              <a:blip r:embed="rId451"/>
            </p:blipFill>
            <p:spPr>
              <a:xfrm>
                <a:off x="8263466" y="1189998"/>
                <a:ext cx="124178" cy="246741"/>
              </a:xfrm>
              <a:prstGeom prst="rect"/>
            </p:spPr>
          </p:pic>
        </mc:Fallback>
      </mc:AlternateContent>
      <mc:AlternateContent xmlns:mc="http://schemas.openxmlformats.org/markup-compatibility/2006" xmlns:p14="http://schemas.microsoft.com/office/powerpoint/2010/main">
        <mc:Choice Requires="p14">
          <p:contentPart r:id="rId452" p14:bwMode="auto">
            <p14:nvContentPartPr>
              <p14:cNvPr id="244" name="墨迹 243"/>
              <p14:cNvContentPartPr/>
              <p14:nvPr/>
            </p14:nvContentPartPr>
            <p14:xfrm>
              <a:off x="8427155" y="1285875"/>
              <a:ext cx="79022" cy="107156"/>
            </p14:xfrm>
          </p:contentPart>
        </mc:Choice>
        <mc:Fallback xmlns="">
          <p:pic>
            <p:nvPicPr>
              <p:cNvPr id="244" name="墨迹 243"/>
            </p:nvPicPr>
            <p:blipFill>
              <a:blip r:embed="rId453"/>
            </p:blipFill>
            <p:spPr>
              <a:xfrm>
                <a:off x="8427155" y="1285875"/>
                <a:ext cx="79022" cy="107156"/>
              </a:xfrm>
              <a:prstGeom prst="rect"/>
            </p:spPr>
          </p:pic>
        </mc:Fallback>
      </mc:AlternateContent>
      <mc:AlternateContent xmlns:mc="http://schemas.openxmlformats.org/markup-compatibility/2006" xmlns:p14="http://schemas.microsoft.com/office/powerpoint/2010/main">
        <mc:Choice Requires="p14">
          <p:contentPart r:id="rId454" p14:bwMode="auto">
            <p14:nvContentPartPr>
              <p14:cNvPr id="245" name="墨迹 244"/>
              <p14:cNvContentPartPr/>
              <p14:nvPr/>
            </p14:nvContentPartPr>
            <p14:xfrm>
              <a:off x="7904338" y="3507957"/>
              <a:ext cx="215900" cy="56398"/>
            </p14:xfrm>
          </p:contentPart>
        </mc:Choice>
        <mc:Fallback xmlns="">
          <p:pic>
            <p:nvPicPr>
              <p:cNvPr id="245" name="墨迹 244"/>
            </p:nvPicPr>
            <p:blipFill>
              <a:blip r:embed="rId455"/>
            </p:blipFill>
            <p:spPr>
              <a:xfrm>
                <a:off x="7904338" y="3507957"/>
                <a:ext cx="215900" cy="56398"/>
              </a:xfrm>
              <a:prstGeom prst="rect"/>
            </p:spPr>
          </p:pic>
        </mc:Fallback>
      </mc:AlternateContent>
      <mc:AlternateContent xmlns:mc="http://schemas.openxmlformats.org/markup-compatibility/2006" xmlns:p14="http://schemas.microsoft.com/office/powerpoint/2010/main">
        <mc:Choice Requires="p14">
          <p:contentPart r:id="rId456" p14:bwMode="auto">
            <p14:nvContentPartPr>
              <p14:cNvPr id="246" name="墨迹 245"/>
              <p14:cNvContentPartPr/>
              <p14:nvPr/>
            </p14:nvContentPartPr>
            <p14:xfrm>
              <a:off x="7876822" y="3414019"/>
              <a:ext cx="138288" cy="368349"/>
            </p14:xfrm>
          </p:contentPart>
        </mc:Choice>
        <mc:Fallback xmlns="">
          <p:pic>
            <p:nvPicPr>
              <p:cNvPr id="246" name="墨迹 245"/>
            </p:nvPicPr>
            <p:blipFill>
              <a:blip r:embed="rId457"/>
            </p:blipFill>
            <p:spPr>
              <a:xfrm>
                <a:off x="7876822" y="3414019"/>
                <a:ext cx="138288" cy="368349"/>
              </a:xfrm>
              <a:prstGeom prst="rect"/>
            </p:spPr>
          </p:pic>
        </mc:Fallback>
      </mc:AlternateContent>
      <mc:AlternateContent xmlns:mc="http://schemas.openxmlformats.org/markup-compatibility/2006" xmlns:p14="http://schemas.microsoft.com/office/powerpoint/2010/main">
        <mc:Choice Requires="p14">
          <p:contentPart r:id="rId458" p14:bwMode="auto">
            <p14:nvContentPartPr>
              <p14:cNvPr id="247" name="墨迹 246"/>
              <p14:cNvContentPartPr/>
              <p14:nvPr/>
            </p14:nvContentPartPr>
            <p14:xfrm>
              <a:off x="8003822" y="3598194"/>
              <a:ext cx="130528" cy="195278"/>
            </p14:xfrm>
          </p:contentPart>
        </mc:Choice>
        <mc:Fallback xmlns="">
          <p:pic>
            <p:nvPicPr>
              <p:cNvPr id="247" name="墨迹 246"/>
            </p:nvPicPr>
            <p:blipFill>
              <a:blip r:embed="rId459"/>
            </p:blipFill>
            <p:spPr>
              <a:xfrm>
                <a:off x="8003822" y="3598194"/>
                <a:ext cx="130528" cy="195278"/>
              </a:xfrm>
              <a:prstGeom prst="rect"/>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t="222" r="3264"/>
          <a:stretch>
            <a:fillRect/>
          </a:stretch>
        </p:blipFill>
        <p:spPr>
          <a:xfrm>
            <a:off x="128905" y="283210"/>
            <a:ext cx="12063095" cy="4852670"/>
          </a:xfrm>
          <a:prstGeom prst="rect">
            <a:avLst/>
          </a:prstGeom>
        </p:spPr>
      </p:pic>
      <mc:AlternateContent xmlns:mc="http://schemas.openxmlformats.org/markup-compatibility/2006" xmlns:p14="http://schemas.microsoft.com/office/powerpoint/2010/main">
        <mc:Choice Requires="p14">
          <p:contentPart r:id="rId2" p14:bwMode="auto">
            <p14:nvContentPartPr>
              <p14:cNvPr id="24" name="墨迹 23"/>
              <p14:cNvContentPartPr/>
              <p14:nvPr/>
            </p14:nvContentPartPr>
            <p14:xfrm>
              <a:off x="2902655" y="5075822"/>
              <a:ext cx="86783" cy="33839"/>
            </p14:xfrm>
          </p:contentPart>
        </mc:Choice>
        <mc:Fallback xmlns="">
          <p:pic>
            <p:nvPicPr>
              <p:cNvPr id="24" name="墨迹 23"/>
            </p:nvPicPr>
            <p:blipFill>
              <a:blip r:embed="rId3"/>
            </p:blipFill>
            <p:spPr>
              <a:xfrm>
                <a:off x="2902655" y="5075822"/>
                <a:ext cx="86783" cy="3383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2" name="墨迹 51"/>
              <p14:cNvContentPartPr/>
              <p14:nvPr/>
            </p14:nvContentPartPr>
            <p14:xfrm>
              <a:off x="8336844" y="3104711"/>
              <a:ext cx="11288" cy="31019"/>
            </p14:xfrm>
          </p:contentPart>
        </mc:Choice>
        <mc:Fallback xmlns="">
          <p:pic>
            <p:nvPicPr>
              <p:cNvPr id="52" name="墨迹 51"/>
            </p:nvPicPr>
            <p:blipFill>
              <a:blip r:embed="rId5"/>
            </p:blipFill>
            <p:spPr>
              <a:xfrm>
                <a:off x="8336844" y="3104711"/>
                <a:ext cx="11288" cy="3101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4" name="墨迹 103"/>
              <p14:cNvContentPartPr/>
              <p14:nvPr/>
            </p14:nvContentPartPr>
            <p14:xfrm>
              <a:off x="8918222" y="2731074"/>
              <a:ext cx="152400" cy="162144"/>
            </p14:xfrm>
          </p:contentPart>
        </mc:Choice>
        <mc:Fallback xmlns="">
          <p:pic>
            <p:nvPicPr>
              <p:cNvPr id="104" name="墨迹 103"/>
            </p:nvPicPr>
            <p:blipFill>
              <a:blip r:embed="rId7"/>
            </p:blipFill>
            <p:spPr>
              <a:xfrm>
                <a:off x="8918222" y="2731074"/>
                <a:ext cx="152400" cy="16214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5" name="墨迹 104"/>
              <p14:cNvContentPartPr/>
              <p14:nvPr/>
            </p14:nvContentPartPr>
            <p14:xfrm>
              <a:off x="9048044" y="2805096"/>
              <a:ext cx="82197" cy="249561"/>
            </p14:xfrm>
          </p:contentPart>
        </mc:Choice>
        <mc:Fallback xmlns="">
          <p:pic>
            <p:nvPicPr>
              <p:cNvPr id="105" name="墨迹 104"/>
            </p:nvPicPr>
            <p:blipFill>
              <a:blip r:embed="rId9"/>
            </p:blipFill>
            <p:spPr>
              <a:xfrm>
                <a:off x="9048044" y="2805096"/>
                <a:ext cx="82197" cy="24956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6" name="墨迹 105"/>
              <p14:cNvContentPartPr/>
              <p14:nvPr/>
            </p14:nvContentPartPr>
            <p14:xfrm>
              <a:off x="9115777" y="2684545"/>
              <a:ext cx="110067" cy="84597"/>
            </p14:xfrm>
          </p:contentPart>
        </mc:Choice>
        <mc:Fallback xmlns="">
          <p:pic>
            <p:nvPicPr>
              <p:cNvPr id="106" name="墨迹 105"/>
            </p:nvPicPr>
            <p:blipFill>
              <a:blip r:embed="rId11"/>
            </p:blipFill>
            <p:spPr>
              <a:xfrm>
                <a:off x="9115777" y="2684545"/>
                <a:ext cx="110067" cy="8459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7" name="墨迹 106"/>
              <p14:cNvContentPartPr/>
              <p14:nvPr/>
            </p14:nvContentPartPr>
            <p14:xfrm>
              <a:off x="9228666" y="2667626"/>
              <a:ext cx="112889" cy="22559"/>
            </p14:xfrm>
          </p:contentPart>
        </mc:Choice>
        <mc:Fallback xmlns="">
          <p:pic>
            <p:nvPicPr>
              <p:cNvPr id="107" name="墨迹 106"/>
            </p:nvPicPr>
            <p:blipFill>
              <a:blip r:embed="rId13"/>
            </p:blipFill>
            <p:spPr>
              <a:xfrm>
                <a:off x="9228666" y="2667626"/>
                <a:ext cx="112889" cy="2255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8" name="墨迹 107"/>
              <p14:cNvContentPartPr/>
              <p14:nvPr/>
            </p14:nvContentPartPr>
            <p14:xfrm>
              <a:off x="10143066" y="2709043"/>
              <a:ext cx="16934" cy="155976"/>
            </p14:xfrm>
          </p:contentPart>
        </mc:Choice>
        <mc:Fallback xmlns="">
          <p:pic>
            <p:nvPicPr>
              <p:cNvPr id="108" name="墨迹 107"/>
            </p:nvPicPr>
            <p:blipFill>
              <a:blip r:embed="rId15"/>
            </p:blipFill>
            <p:spPr>
              <a:xfrm>
                <a:off x="10143066" y="2709043"/>
                <a:ext cx="16934" cy="15597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9" name="墨迹 108"/>
              <p14:cNvContentPartPr/>
              <p14:nvPr/>
            </p14:nvContentPartPr>
            <p14:xfrm>
              <a:off x="10160000" y="2763503"/>
              <a:ext cx="84666" cy="39478"/>
            </p14:xfrm>
          </p:contentPart>
        </mc:Choice>
        <mc:Fallback xmlns="">
          <p:pic>
            <p:nvPicPr>
              <p:cNvPr id="109" name="墨迹 108"/>
            </p:nvPicPr>
            <p:blipFill>
              <a:blip r:embed="rId17"/>
            </p:blipFill>
            <p:spPr>
              <a:xfrm>
                <a:off x="10160000" y="2763503"/>
                <a:ext cx="84666" cy="3947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0" name="墨迹 109"/>
              <p14:cNvContentPartPr/>
              <p14:nvPr/>
            </p14:nvContentPartPr>
            <p14:xfrm>
              <a:off x="10229144" y="2711158"/>
              <a:ext cx="21166" cy="170781"/>
            </p14:xfrm>
          </p:contentPart>
        </mc:Choice>
        <mc:Fallback xmlns="">
          <p:pic>
            <p:nvPicPr>
              <p:cNvPr id="110" name="墨迹 109"/>
            </p:nvPicPr>
            <p:blipFill>
              <a:blip r:embed="rId19"/>
            </p:blipFill>
            <p:spPr>
              <a:xfrm>
                <a:off x="10229144" y="2711158"/>
                <a:ext cx="21166" cy="17078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11" name="墨迹 110"/>
              <p14:cNvContentPartPr/>
              <p14:nvPr/>
            </p14:nvContentPartPr>
            <p14:xfrm>
              <a:off x="10261600" y="2724024"/>
              <a:ext cx="107244" cy="131831"/>
            </p14:xfrm>
          </p:contentPart>
        </mc:Choice>
        <mc:Fallback xmlns="">
          <p:pic>
            <p:nvPicPr>
              <p:cNvPr id="111" name="墨迹 110"/>
            </p:nvPicPr>
            <p:blipFill>
              <a:blip r:embed="rId21"/>
            </p:blipFill>
            <p:spPr>
              <a:xfrm>
                <a:off x="10261600" y="2724024"/>
                <a:ext cx="107244" cy="13183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12" name="墨迹 111"/>
              <p14:cNvContentPartPr/>
              <p14:nvPr/>
            </p14:nvContentPartPr>
            <p14:xfrm>
              <a:off x="10342033" y="2796108"/>
              <a:ext cx="88901" cy="212021"/>
            </p14:xfrm>
          </p:contentPart>
        </mc:Choice>
        <mc:Fallback xmlns="">
          <p:pic>
            <p:nvPicPr>
              <p:cNvPr id="112" name="墨迹 111"/>
            </p:nvPicPr>
            <p:blipFill>
              <a:blip r:embed="rId23"/>
            </p:blipFill>
            <p:spPr>
              <a:xfrm>
                <a:off x="10342033" y="2796108"/>
                <a:ext cx="88901" cy="21202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13" name="墨迹 112"/>
              <p14:cNvContentPartPr/>
              <p14:nvPr/>
            </p14:nvContentPartPr>
            <p14:xfrm>
              <a:off x="10430932" y="2707105"/>
              <a:ext cx="107245" cy="28199"/>
            </p14:xfrm>
          </p:contentPart>
        </mc:Choice>
        <mc:Fallback xmlns="">
          <p:pic>
            <p:nvPicPr>
              <p:cNvPr id="113" name="墨迹 112"/>
            </p:nvPicPr>
            <p:blipFill>
              <a:blip r:embed="rId25"/>
            </p:blipFill>
            <p:spPr>
              <a:xfrm>
                <a:off x="10430932" y="2707105"/>
                <a:ext cx="107245" cy="2819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14" name="墨迹 113"/>
              <p14:cNvContentPartPr/>
              <p14:nvPr/>
            </p14:nvContentPartPr>
            <p14:xfrm>
              <a:off x="10572044" y="2164097"/>
              <a:ext cx="177800" cy="187700"/>
            </p14:xfrm>
          </p:contentPart>
        </mc:Choice>
        <mc:Fallback xmlns="">
          <p:pic>
            <p:nvPicPr>
              <p:cNvPr id="114" name="墨迹 113"/>
            </p:nvPicPr>
            <p:blipFill>
              <a:blip r:embed="rId27"/>
            </p:blipFill>
            <p:spPr>
              <a:xfrm>
                <a:off x="10572044" y="2164097"/>
                <a:ext cx="177800" cy="1877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15" name="墨迹 114"/>
              <p14:cNvContentPartPr/>
              <p14:nvPr/>
            </p14:nvContentPartPr>
            <p14:xfrm>
              <a:off x="10831688" y="2191063"/>
              <a:ext cx="129823" cy="36659"/>
            </p14:xfrm>
          </p:contentPart>
        </mc:Choice>
        <mc:Fallback xmlns="">
          <p:pic>
            <p:nvPicPr>
              <p:cNvPr id="115" name="墨迹 114"/>
            </p:nvPicPr>
            <p:blipFill>
              <a:blip r:embed="rId29"/>
            </p:blipFill>
            <p:spPr>
              <a:xfrm>
                <a:off x="10831688" y="2191063"/>
                <a:ext cx="129823" cy="3665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02" name="墨迹 101"/>
              <p14:cNvContentPartPr/>
              <p14:nvPr/>
            </p14:nvContentPartPr>
            <p14:xfrm>
              <a:off x="9694333" y="3327483"/>
              <a:ext cx="419100" cy="270711"/>
            </p14:xfrm>
          </p:contentPart>
        </mc:Choice>
        <mc:Fallback xmlns="">
          <p:pic>
            <p:nvPicPr>
              <p:cNvPr id="102" name="墨迹 101"/>
            </p:nvPicPr>
            <p:blipFill>
              <a:blip r:embed="rId31"/>
            </p:blipFill>
            <p:spPr>
              <a:xfrm>
                <a:off x="9694333" y="3327483"/>
                <a:ext cx="419100" cy="27071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19" name="墨迹 118"/>
              <p14:cNvContentPartPr/>
              <p14:nvPr/>
            </p14:nvContentPartPr>
            <p14:xfrm>
              <a:off x="8051800" y="5735679"/>
              <a:ext cx="2822" cy="5640"/>
            </p14:xfrm>
          </p:contentPart>
        </mc:Choice>
        <mc:Fallback xmlns="">
          <p:pic>
            <p:nvPicPr>
              <p:cNvPr id="119" name="墨迹 118"/>
            </p:nvPicPr>
            <p:blipFill>
              <a:blip r:embed="rId33"/>
            </p:blipFill>
            <p:spPr>
              <a:xfrm>
                <a:off x="8051800" y="5735679"/>
                <a:ext cx="2822" cy="564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23" name="墨迹 122"/>
              <p14:cNvContentPartPr/>
              <p14:nvPr/>
            </p14:nvContentPartPr>
            <p14:xfrm>
              <a:off x="9239955" y="3266855"/>
              <a:ext cx="11289" cy="15510"/>
            </p14:xfrm>
          </p:contentPart>
        </mc:Choice>
        <mc:Fallback xmlns="">
          <p:pic>
            <p:nvPicPr>
              <p:cNvPr id="123" name="墨迹 122"/>
            </p:nvPicPr>
            <p:blipFill>
              <a:blip r:embed="rId35"/>
            </p:blipFill>
            <p:spPr>
              <a:xfrm>
                <a:off x="9239955" y="3266855"/>
                <a:ext cx="11289" cy="1551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124" name="墨迹 123"/>
              <p14:cNvContentPartPr/>
              <p14:nvPr/>
            </p14:nvContentPartPr>
            <p14:xfrm>
              <a:off x="9248422" y="3254166"/>
              <a:ext cx="8466" cy="25379"/>
            </p14:xfrm>
          </p:contentPart>
        </mc:Choice>
        <mc:Fallback xmlns="">
          <p:pic>
            <p:nvPicPr>
              <p:cNvPr id="124" name="墨迹 123"/>
            </p:nvPicPr>
            <p:blipFill>
              <a:blip r:embed="rId37"/>
            </p:blipFill>
            <p:spPr>
              <a:xfrm>
                <a:off x="9248422" y="3254166"/>
                <a:ext cx="8466" cy="2537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125" name="墨迹 124"/>
              <p14:cNvContentPartPr/>
              <p14:nvPr/>
            </p14:nvContentPartPr>
            <p14:xfrm>
              <a:off x="9194800" y="3242886"/>
              <a:ext cx="73377" cy="77547"/>
            </p14:xfrm>
          </p:contentPart>
        </mc:Choice>
        <mc:Fallback xmlns="">
          <p:pic>
            <p:nvPicPr>
              <p:cNvPr id="125" name="墨迹 124"/>
            </p:nvPicPr>
            <p:blipFill>
              <a:blip r:embed="rId39"/>
            </p:blipFill>
            <p:spPr>
              <a:xfrm>
                <a:off x="9194800" y="3242886"/>
                <a:ext cx="73377" cy="7754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126" name="墨迹 125"/>
              <p14:cNvContentPartPr/>
              <p14:nvPr/>
            </p14:nvContentPartPr>
            <p14:xfrm>
              <a:off x="9259711" y="3304924"/>
              <a:ext cx="19756" cy="50758"/>
            </p14:xfrm>
          </p:contentPart>
        </mc:Choice>
        <mc:Fallback xmlns="">
          <p:pic>
            <p:nvPicPr>
              <p:cNvPr id="126" name="墨迹 125"/>
            </p:nvPicPr>
            <p:blipFill>
              <a:blip r:embed="rId41"/>
            </p:blipFill>
            <p:spPr>
              <a:xfrm>
                <a:off x="9259711" y="3304924"/>
                <a:ext cx="19756" cy="5075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127" name="墨迹 126"/>
              <p14:cNvContentPartPr/>
              <p14:nvPr/>
            </p14:nvContentPartPr>
            <p14:xfrm>
              <a:off x="9251244" y="3355682"/>
              <a:ext cx="5644" cy="25379"/>
            </p14:xfrm>
          </p:contentPart>
        </mc:Choice>
        <mc:Fallback xmlns="">
          <p:pic>
            <p:nvPicPr>
              <p:cNvPr id="127" name="墨迹 126"/>
            </p:nvPicPr>
            <p:blipFill>
              <a:blip r:embed="rId43"/>
            </p:blipFill>
            <p:spPr>
              <a:xfrm>
                <a:off x="9251244" y="3355682"/>
                <a:ext cx="5644" cy="2537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128" name="墨迹 127"/>
              <p14:cNvContentPartPr/>
              <p14:nvPr/>
            </p14:nvContentPartPr>
            <p14:xfrm>
              <a:off x="9228666" y="3564355"/>
              <a:ext cx="11289" cy="53578"/>
            </p14:xfrm>
          </p:contentPart>
        </mc:Choice>
        <mc:Fallback xmlns="">
          <p:pic>
            <p:nvPicPr>
              <p:cNvPr id="128" name="墨迹 127"/>
            </p:nvPicPr>
            <p:blipFill>
              <a:blip r:embed="rId45"/>
            </p:blipFill>
            <p:spPr>
              <a:xfrm>
                <a:off x="9228666" y="3564355"/>
                <a:ext cx="11289" cy="5357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129" name="墨迹 128"/>
              <p14:cNvContentPartPr/>
              <p14:nvPr/>
            </p14:nvContentPartPr>
            <p14:xfrm>
              <a:off x="9310511" y="3056773"/>
              <a:ext cx="8466" cy="39478"/>
            </p14:xfrm>
          </p:contentPart>
        </mc:Choice>
        <mc:Fallback xmlns="">
          <p:pic>
            <p:nvPicPr>
              <p:cNvPr id="129" name="墨迹 128"/>
            </p:nvPicPr>
            <p:blipFill>
              <a:blip r:embed="rId47"/>
            </p:blipFill>
            <p:spPr>
              <a:xfrm>
                <a:off x="9310511" y="3056773"/>
                <a:ext cx="8466" cy="3947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130" name="墨迹 129"/>
              <p14:cNvContentPartPr/>
              <p14:nvPr/>
            </p14:nvContentPartPr>
            <p14:xfrm>
              <a:off x="9293577" y="3051133"/>
              <a:ext cx="14112" cy="11279"/>
            </p14:xfrm>
          </p:contentPart>
        </mc:Choice>
        <mc:Fallback xmlns="">
          <p:pic>
            <p:nvPicPr>
              <p:cNvPr id="130" name="墨迹 129"/>
            </p:nvPicPr>
            <p:blipFill>
              <a:blip r:embed="rId49"/>
            </p:blipFill>
            <p:spPr>
              <a:xfrm>
                <a:off x="9293577" y="3051133"/>
                <a:ext cx="14112" cy="1127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134" name="墨迹 133"/>
              <p14:cNvContentPartPr/>
              <p14:nvPr/>
            </p14:nvContentPartPr>
            <p14:xfrm>
              <a:off x="2127955" y="3237246"/>
              <a:ext cx="2822" cy="5640"/>
            </p14:xfrm>
          </p:contentPart>
        </mc:Choice>
        <mc:Fallback xmlns="">
          <p:pic>
            <p:nvPicPr>
              <p:cNvPr id="134" name="墨迹 133"/>
            </p:nvPicPr>
            <p:blipFill>
              <a:blip r:embed="rId51"/>
            </p:blipFill>
            <p:spPr>
              <a:xfrm>
                <a:off x="2127955" y="3237246"/>
                <a:ext cx="2822" cy="564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35" name="墨迹 134"/>
              <p14:cNvContentPartPr/>
              <p14:nvPr/>
            </p14:nvContentPartPr>
            <p14:xfrm>
              <a:off x="2223911" y="3204817"/>
              <a:ext cx="77611" cy="32429"/>
            </p14:xfrm>
          </p:contentPart>
        </mc:Choice>
        <mc:Fallback xmlns="">
          <p:pic>
            <p:nvPicPr>
              <p:cNvPr id="135" name="墨迹 134"/>
            </p:nvPicPr>
            <p:blipFill>
              <a:blip r:embed="rId53"/>
            </p:blipFill>
            <p:spPr>
              <a:xfrm>
                <a:off x="2223911" y="3204817"/>
                <a:ext cx="77611" cy="3242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39" name="墨迹 138"/>
              <p14:cNvContentPartPr/>
              <p14:nvPr/>
            </p14:nvContentPartPr>
            <p14:xfrm>
              <a:off x="5520266" y="2928467"/>
              <a:ext cx="5644" cy="21149"/>
            </p14:xfrm>
          </p:contentPart>
        </mc:Choice>
        <mc:Fallback xmlns="">
          <p:pic>
            <p:nvPicPr>
              <p:cNvPr id="139" name="墨迹 138"/>
            </p:nvPicPr>
            <p:blipFill>
              <a:blip r:embed="rId55"/>
            </p:blipFill>
            <p:spPr>
              <a:xfrm>
                <a:off x="5520266" y="2928467"/>
                <a:ext cx="5644" cy="2114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55" name="墨迹 154"/>
              <p14:cNvContentPartPr/>
              <p14:nvPr/>
            </p14:nvContentPartPr>
            <p14:xfrm>
              <a:off x="4447822" y="4190373"/>
              <a:ext cx="47978" cy="11279"/>
            </p14:xfrm>
          </p:contentPart>
        </mc:Choice>
        <mc:Fallback xmlns="">
          <p:pic>
            <p:nvPicPr>
              <p:cNvPr id="155" name="墨迹 154"/>
            </p:nvPicPr>
            <p:blipFill>
              <a:blip r:embed="rId57"/>
            </p:blipFill>
            <p:spPr>
              <a:xfrm>
                <a:off x="4447822" y="4190373"/>
                <a:ext cx="47978" cy="1127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58" name="墨迹 157"/>
              <p14:cNvContentPartPr/>
              <p14:nvPr/>
            </p14:nvContentPartPr>
            <p14:xfrm>
              <a:off x="4927600" y="3172388"/>
              <a:ext cx="31044" cy="19740"/>
            </p14:xfrm>
          </p:contentPart>
        </mc:Choice>
        <mc:Fallback xmlns="">
          <p:pic>
            <p:nvPicPr>
              <p:cNvPr id="158" name="墨迹 157"/>
            </p:nvPicPr>
            <p:blipFill>
              <a:blip r:embed="rId59"/>
            </p:blipFill>
            <p:spPr>
              <a:xfrm>
                <a:off x="4927600" y="3172388"/>
                <a:ext cx="31044" cy="1974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162" name="墨迹 161"/>
              <p14:cNvContentPartPr/>
              <p14:nvPr/>
            </p14:nvContentPartPr>
            <p14:xfrm>
              <a:off x="7473244" y="2109286"/>
              <a:ext cx="22578" cy="33839"/>
            </p14:xfrm>
          </p:contentPart>
        </mc:Choice>
        <mc:Fallback xmlns="">
          <p:pic>
            <p:nvPicPr>
              <p:cNvPr id="162" name="墨迹 161"/>
            </p:nvPicPr>
            <p:blipFill>
              <a:blip r:embed="rId61"/>
            </p:blipFill>
            <p:spPr>
              <a:xfrm>
                <a:off x="7473244" y="2109286"/>
                <a:ext cx="22578" cy="3383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163" name="墨迹 162"/>
              <p14:cNvContentPartPr/>
              <p14:nvPr/>
            </p14:nvContentPartPr>
            <p14:xfrm>
              <a:off x="7487355" y="2024689"/>
              <a:ext cx="31045" cy="11279"/>
            </p14:xfrm>
          </p:contentPart>
        </mc:Choice>
        <mc:Fallback xmlns="">
          <p:pic>
            <p:nvPicPr>
              <p:cNvPr id="163" name="墨迹 162"/>
            </p:nvPicPr>
            <p:blipFill>
              <a:blip r:embed="rId63"/>
            </p:blipFill>
            <p:spPr>
              <a:xfrm>
                <a:off x="7487355" y="2024689"/>
                <a:ext cx="31045" cy="1127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64" name="墨迹 163"/>
              <p14:cNvContentPartPr/>
              <p14:nvPr/>
            </p14:nvContentPartPr>
            <p14:xfrm>
              <a:off x="7168444" y="1968291"/>
              <a:ext cx="45156" cy="16919"/>
            </p14:xfrm>
          </p:contentPart>
        </mc:Choice>
        <mc:Fallback xmlns="">
          <p:pic>
            <p:nvPicPr>
              <p:cNvPr id="164" name="墨迹 163"/>
            </p:nvPicPr>
            <p:blipFill>
              <a:blip r:embed="rId65"/>
            </p:blipFill>
            <p:spPr>
              <a:xfrm>
                <a:off x="7168444" y="1968291"/>
                <a:ext cx="45156" cy="1691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165" name="墨迹 164"/>
              <p14:cNvContentPartPr/>
              <p14:nvPr/>
            </p14:nvContentPartPr>
            <p14:xfrm>
              <a:off x="7165622" y="2002129"/>
              <a:ext cx="8466" cy="5640"/>
            </p14:xfrm>
          </p:contentPart>
        </mc:Choice>
        <mc:Fallback xmlns="">
          <p:pic>
            <p:nvPicPr>
              <p:cNvPr id="165" name="墨迹 164"/>
            </p:nvPicPr>
            <p:blipFill>
              <a:blip r:embed="rId67"/>
            </p:blipFill>
            <p:spPr>
              <a:xfrm>
                <a:off x="7165622" y="2002129"/>
                <a:ext cx="8466" cy="564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66" name="墨迹 165"/>
              <p14:cNvContentPartPr/>
              <p14:nvPr/>
            </p14:nvContentPartPr>
            <p14:xfrm>
              <a:off x="7165622" y="2002129"/>
              <a:ext cx="14111" cy="2820"/>
            </p14:xfrm>
          </p:contentPart>
        </mc:Choice>
        <mc:Fallback xmlns="">
          <p:pic>
            <p:nvPicPr>
              <p:cNvPr id="166" name="墨迹 165"/>
            </p:nvPicPr>
            <p:blipFill>
              <a:blip r:embed="rId69"/>
            </p:blipFill>
            <p:spPr>
              <a:xfrm>
                <a:off x="7165622" y="2002129"/>
                <a:ext cx="14111" cy="282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67" name="墨迹 166"/>
              <p14:cNvContentPartPr/>
              <p14:nvPr/>
            </p14:nvContentPartPr>
            <p14:xfrm>
              <a:off x="7236177" y="1865012"/>
              <a:ext cx="8467" cy="35601"/>
            </p14:xfrm>
          </p:contentPart>
        </mc:Choice>
        <mc:Fallback xmlns="">
          <p:pic>
            <p:nvPicPr>
              <p:cNvPr id="167" name="墨迹 166"/>
            </p:nvPicPr>
            <p:blipFill>
              <a:blip r:embed="rId71"/>
            </p:blipFill>
            <p:spPr>
              <a:xfrm>
                <a:off x="7236177" y="1865012"/>
                <a:ext cx="8467" cy="3560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68" name="墨迹 167"/>
              <p14:cNvContentPartPr/>
              <p14:nvPr/>
            </p14:nvContentPartPr>
            <p14:xfrm>
              <a:off x="5816600" y="2007769"/>
              <a:ext cx="31044" cy="28199"/>
            </p14:xfrm>
          </p:contentPart>
        </mc:Choice>
        <mc:Fallback xmlns="">
          <p:pic>
            <p:nvPicPr>
              <p:cNvPr id="168" name="墨迹 167"/>
            </p:nvPicPr>
            <p:blipFill>
              <a:blip r:embed="rId73"/>
            </p:blipFill>
            <p:spPr>
              <a:xfrm>
                <a:off x="5816600" y="2007769"/>
                <a:ext cx="31044" cy="2819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73" name="墨迹 172"/>
              <p14:cNvContentPartPr/>
              <p14:nvPr/>
            </p14:nvContentPartPr>
            <p14:xfrm>
              <a:off x="7707488" y="1491727"/>
              <a:ext cx="19756" cy="47939"/>
            </p14:xfrm>
          </p:contentPart>
        </mc:Choice>
        <mc:Fallback xmlns="">
          <p:pic>
            <p:nvPicPr>
              <p:cNvPr id="173" name="墨迹 172"/>
            </p:nvPicPr>
            <p:blipFill>
              <a:blip r:embed="rId75"/>
            </p:blipFill>
            <p:spPr>
              <a:xfrm>
                <a:off x="7707488" y="1491727"/>
                <a:ext cx="19756" cy="47939"/>
              </a:xfrm>
              <a:prstGeom prst="rect"/>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t="222" r="3264"/>
          <a:stretch>
            <a:fillRect/>
          </a:stretch>
        </p:blipFill>
        <p:spPr>
          <a:xfrm>
            <a:off x="128905" y="283210"/>
            <a:ext cx="12063095" cy="4852670"/>
          </a:xfrm>
          <a:prstGeom prst="rect">
            <a:avLst/>
          </a:prstGeom>
        </p:spPr>
      </p:pic>
      <mc:AlternateContent xmlns:mc="http://schemas.openxmlformats.org/markup-compatibility/2006" xmlns:p14="http://schemas.microsoft.com/office/powerpoint/2010/main">
        <mc:Choice Requires="p14">
          <p:contentPart r:id="rId2" p14:bwMode="auto">
            <p14:nvContentPartPr>
              <p14:cNvPr id="20" name="墨迹 19"/>
              <p14:cNvContentPartPr/>
              <p14:nvPr/>
            </p14:nvContentPartPr>
            <p14:xfrm>
              <a:off x="1568450" y="1765300"/>
              <a:ext cx="355600" cy="298450"/>
            </p14:xfrm>
          </p:contentPart>
        </mc:Choice>
        <mc:Fallback xmlns="">
          <p:pic>
            <p:nvPicPr>
              <p:cNvPr id="20" name="墨迹 19"/>
            </p:nvPicPr>
            <p:blipFill>
              <a:blip r:embed="rId3"/>
            </p:blipFill>
            <p:spPr>
              <a:xfrm>
                <a:off x="1568450" y="1765300"/>
                <a:ext cx="355600" cy="2984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21" name="墨迹 20"/>
              <p14:cNvContentPartPr/>
              <p14:nvPr/>
            </p14:nvContentPartPr>
            <p14:xfrm>
              <a:off x="1397000" y="2165350"/>
              <a:ext cx="349250" cy="215900"/>
            </p14:xfrm>
          </p:contentPart>
        </mc:Choice>
        <mc:Fallback xmlns="">
          <p:pic>
            <p:nvPicPr>
              <p:cNvPr id="21" name="墨迹 20"/>
            </p:nvPicPr>
            <p:blipFill>
              <a:blip r:embed="rId5"/>
            </p:blipFill>
            <p:spPr>
              <a:xfrm>
                <a:off x="1397000" y="2165350"/>
                <a:ext cx="349250" cy="2159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2" name="墨迹 21"/>
              <p14:cNvContentPartPr/>
              <p14:nvPr/>
            </p14:nvContentPartPr>
            <p14:xfrm>
              <a:off x="1187450" y="2171700"/>
              <a:ext cx="717550" cy="361950"/>
            </p14:xfrm>
          </p:contentPart>
        </mc:Choice>
        <mc:Fallback xmlns="">
          <p:pic>
            <p:nvPicPr>
              <p:cNvPr id="22" name="墨迹 21"/>
            </p:nvPicPr>
            <p:blipFill>
              <a:blip r:embed="rId7"/>
            </p:blipFill>
            <p:spPr>
              <a:xfrm>
                <a:off x="1187450" y="2171700"/>
                <a:ext cx="717550" cy="3619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23" name="墨迹 22"/>
              <p14:cNvContentPartPr/>
              <p14:nvPr/>
            </p14:nvContentPartPr>
            <p14:xfrm>
              <a:off x="1479550" y="1714500"/>
              <a:ext cx="577850" cy="438150"/>
            </p14:xfrm>
          </p:contentPart>
        </mc:Choice>
        <mc:Fallback xmlns="">
          <p:pic>
            <p:nvPicPr>
              <p:cNvPr id="23" name="墨迹 22"/>
            </p:nvPicPr>
            <p:blipFill>
              <a:blip r:embed="rId9"/>
            </p:blipFill>
            <p:spPr>
              <a:xfrm>
                <a:off x="1479550" y="1714500"/>
                <a:ext cx="577850" cy="4381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 name="墨迹 1"/>
              <p14:cNvContentPartPr/>
              <p14:nvPr/>
            </p14:nvContentPartPr>
            <p14:xfrm>
              <a:off x="2573866" y="5092741"/>
              <a:ext cx="180622" cy="251148"/>
            </p14:xfrm>
          </p:contentPart>
        </mc:Choice>
        <mc:Fallback xmlns="">
          <p:pic>
            <p:nvPicPr>
              <p:cNvPr id="2" name="墨迹 1"/>
            </p:nvPicPr>
            <p:blipFill>
              <a:blip r:embed="rId11"/>
            </p:blipFill>
            <p:spPr>
              <a:xfrm>
                <a:off x="2573866" y="5092741"/>
                <a:ext cx="180622" cy="25114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4" name="墨迹 23"/>
              <p14:cNvContentPartPr/>
              <p14:nvPr/>
            </p14:nvContentPartPr>
            <p14:xfrm>
              <a:off x="2902655" y="5075822"/>
              <a:ext cx="86783" cy="33839"/>
            </p14:xfrm>
          </p:contentPart>
        </mc:Choice>
        <mc:Fallback xmlns="">
          <p:pic>
            <p:nvPicPr>
              <p:cNvPr id="24" name="墨迹 23"/>
            </p:nvPicPr>
            <p:blipFill>
              <a:blip r:embed="rId13"/>
            </p:blipFill>
            <p:spPr>
              <a:xfrm>
                <a:off x="2902655" y="5075822"/>
                <a:ext cx="86783" cy="338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5" name="墨迹 24"/>
              <p14:cNvContentPartPr/>
              <p14:nvPr/>
            </p14:nvContentPartPr>
            <p14:xfrm>
              <a:off x="2770011" y="5022244"/>
              <a:ext cx="275166" cy="324288"/>
            </p14:xfrm>
          </p:contentPart>
        </mc:Choice>
        <mc:Fallback xmlns="">
          <p:pic>
            <p:nvPicPr>
              <p:cNvPr id="25" name="墨迹 24"/>
            </p:nvPicPr>
            <p:blipFill>
              <a:blip r:embed="rId15"/>
            </p:blipFill>
            <p:spPr>
              <a:xfrm>
                <a:off x="2770011" y="5022244"/>
                <a:ext cx="275166" cy="32428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6" name="墨迹 25"/>
              <p14:cNvContentPartPr/>
              <p14:nvPr/>
            </p14:nvContentPartPr>
            <p14:xfrm>
              <a:off x="3121377" y="5278855"/>
              <a:ext cx="31045" cy="33839"/>
            </p14:xfrm>
          </p:contentPart>
        </mc:Choice>
        <mc:Fallback xmlns="">
          <p:pic>
            <p:nvPicPr>
              <p:cNvPr id="26" name="墨迹 25"/>
            </p:nvPicPr>
            <p:blipFill>
              <a:blip r:embed="rId17"/>
            </p:blipFill>
            <p:spPr>
              <a:xfrm>
                <a:off x="3121377" y="5278855"/>
                <a:ext cx="31045" cy="3383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0" name="墨迹 29"/>
              <p14:cNvContentPartPr/>
              <p14:nvPr/>
            </p14:nvContentPartPr>
            <p14:xfrm>
              <a:off x="3866444" y="5022244"/>
              <a:ext cx="22578" cy="355836"/>
            </p14:xfrm>
          </p:contentPart>
        </mc:Choice>
        <mc:Fallback xmlns="">
          <p:pic>
            <p:nvPicPr>
              <p:cNvPr id="30" name="墨迹 29"/>
            </p:nvPicPr>
            <p:blipFill>
              <a:blip r:embed="rId19"/>
            </p:blipFill>
            <p:spPr>
              <a:xfrm>
                <a:off x="3866444" y="5022244"/>
                <a:ext cx="22578" cy="35583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1" name="墨迹 30"/>
              <p14:cNvContentPartPr/>
              <p14:nvPr/>
            </p14:nvContentPartPr>
            <p14:xfrm>
              <a:off x="3870325" y="5123232"/>
              <a:ext cx="123119" cy="149983"/>
            </p14:xfrm>
          </p:contentPart>
        </mc:Choice>
        <mc:Fallback xmlns="">
          <p:pic>
            <p:nvPicPr>
              <p:cNvPr id="31" name="墨迹 30"/>
            </p:nvPicPr>
            <p:blipFill>
              <a:blip r:embed="rId21"/>
            </p:blipFill>
            <p:spPr>
              <a:xfrm>
                <a:off x="3870325" y="5123232"/>
                <a:ext cx="123119" cy="14998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2" name="墨迹 31"/>
              <p14:cNvContentPartPr/>
              <p14:nvPr/>
            </p14:nvContentPartPr>
            <p14:xfrm>
              <a:off x="4013200" y="5140503"/>
              <a:ext cx="358951" cy="355484"/>
            </p14:xfrm>
          </p:contentPart>
        </mc:Choice>
        <mc:Fallback xmlns="">
          <p:pic>
            <p:nvPicPr>
              <p:cNvPr id="32" name="墨迹 31"/>
            </p:nvPicPr>
            <p:blipFill>
              <a:blip r:embed="rId23"/>
            </p:blipFill>
            <p:spPr>
              <a:xfrm>
                <a:off x="4013200" y="5140503"/>
                <a:ext cx="358951" cy="35548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3" name="墨迹 32"/>
              <p14:cNvContentPartPr/>
              <p14:nvPr/>
            </p14:nvContentPartPr>
            <p14:xfrm>
              <a:off x="4445705" y="5184388"/>
              <a:ext cx="160161" cy="21149"/>
            </p14:xfrm>
          </p:contentPart>
        </mc:Choice>
        <mc:Fallback xmlns="">
          <p:pic>
            <p:nvPicPr>
              <p:cNvPr id="33" name="墨迹 32"/>
            </p:nvPicPr>
            <p:blipFill>
              <a:blip r:embed="rId25"/>
            </p:blipFill>
            <p:spPr>
              <a:xfrm>
                <a:off x="4445705" y="5184388"/>
                <a:ext cx="160161" cy="2114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34" name="墨迹 33"/>
              <p14:cNvContentPartPr/>
              <p14:nvPr/>
            </p14:nvContentPartPr>
            <p14:xfrm>
              <a:off x="4524022" y="5081462"/>
              <a:ext cx="25400" cy="284810"/>
            </p14:xfrm>
          </p:contentPart>
        </mc:Choice>
        <mc:Fallback xmlns="">
          <p:pic>
            <p:nvPicPr>
              <p:cNvPr id="34" name="墨迹 33"/>
            </p:nvPicPr>
            <p:blipFill>
              <a:blip r:embed="rId27"/>
            </p:blipFill>
            <p:spPr>
              <a:xfrm>
                <a:off x="4524022" y="5081462"/>
                <a:ext cx="25400" cy="28481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5" name="墨迹 34"/>
              <p14:cNvContentPartPr/>
              <p14:nvPr/>
            </p14:nvContentPartPr>
            <p14:xfrm>
              <a:off x="4865511" y="5105959"/>
              <a:ext cx="16933" cy="197570"/>
            </p14:xfrm>
          </p:contentPart>
        </mc:Choice>
        <mc:Fallback xmlns="">
          <p:pic>
            <p:nvPicPr>
              <p:cNvPr id="35" name="墨迹 34"/>
            </p:nvPicPr>
            <p:blipFill>
              <a:blip r:embed="rId29"/>
            </p:blipFill>
            <p:spPr>
              <a:xfrm>
                <a:off x="4865511" y="5105959"/>
                <a:ext cx="16933" cy="19757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6" name="墨迹 35"/>
              <p14:cNvContentPartPr/>
              <p14:nvPr/>
            </p14:nvContentPartPr>
            <p14:xfrm>
              <a:off x="4882444" y="5188618"/>
              <a:ext cx="76200" cy="22559"/>
            </p14:xfrm>
          </p:contentPart>
        </mc:Choice>
        <mc:Fallback xmlns="">
          <p:pic>
            <p:nvPicPr>
              <p:cNvPr id="36" name="墨迹 35"/>
            </p:nvPicPr>
            <p:blipFill>
              <a:blip r:embed="rId31"/>
            </p:blipFill>
            <p:spPr>
              <a:xfrm>
                <a:off x="4882444" y="5188618"/>
                <a:ext cx="76200" cy="2255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7" name="墨迹 36"/>
              <p14:cNvContentPartPr/>
              <p14:nvPr/>
            </p14:nvContentPartPr>
            <p14:xfrm>
              <a:off x="4946473" y="5098381"/>
              <a:ext cx="46038" cy="225592"/>
            </p14:xfrm>
          </p:contentPart>
        </mc:Choice>
        <mc:Fallback xmlns="">
          <p:pic>
            <p:nvPicPr>
              <p:cNvPr id="37" name="墨迹 36"/>
            </p:nvPicPr>
            <p:blipFill>
              <a:blip r:embed="rId33"/>
            </p:blipFill>
            <p:spPr>
              <a:xfrm>
                <a:off x="4946473" y="5098381"/>
                <a:ext cx="46038" cy="22559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8" name="墨迹 37"/>
              <p14:cNvContentPartPr/>
              <p14:nvPr/>
            </p14:nvContentPartPr>
            <p14:xfrm>
              <a:off x="5040488" y="5106841"/>
              <a:ext cx="166512" cy="239691"/>
            </p14:xfrm>
          </p:contentPart>
        </mc:Choice>
        <mc:Fallback xmlns="">
          <p:pic>
            <p:nvPicPr>
              <p:cNvPr id="38" name="墨迹 37"/>
            </p:nvPicPr>
            <p:blipFill>
              <a:blip r:embed="rId35"/>
            </p:blipFill>
            <p:spPr>
              <a:xfrm>
                <a:off x="5040488" y="5106841"/>
                <a:ext cx="166512" cy="23969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9" name="墨迹 38"/>
              <p14:cNvContentPartPr/>
              <p14:nvPr/>
            </p14:nvContentPartPr>
            <p14:xfrm>
              <a:off x="5403673" y="5137860"/>
              <a:ext cx="178682" cy="45118"/>
            </p14:xfrm>
          </p:contentPart>
        </mc:Choice>
        <mc:Fallback xmlns="">
          <p:pic>
            <p:nvPicPr>
              <p:cNvPr id="39" name="墨迹 38"/>
            </p:nvPicPr>
            <p:blipFill>
              <a:blip r:embed="rId37"/>
            </p:blipFill>
            <p:spPr>
              <a:xfrm>
                <a:off x="5403673" y="5137860"/>
                <a:ext cx="178682" cy="4511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0" name="墨迹 39"/>
              <p14:cNvContentPartPr/>
              <p14:nvPr/>
            </p14:nvContentPartPr>
            <p14:xfrm>
              <a:off x="5389915" y="5239376"/>
              <a:ext cx="206551" cy="28200"/>
            </p14:xfrm>
          </p:contentPart>
        </mc:Choice>
        <mc:Fallback xmlns="">
          <p:pic>
            <p:nvPicPr>
              <p:cNvPr id="40" name="墨迹 39"/>
            </p:nvPicPr>
            <p:blipFill>
              <a:blip r:embed="rId39"/>
            </p:blipFill>
            <p:spPr>
              <a:xfrm>
                <a:off x="5389915" y="5239376"/>
                <a:ext cx="206551" cy="2820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1" name="墨迹 40"/>
              <p14:cNvContentPartPr/>
              <p14:nvPr/>
            </p14:nvContentPartPr>
            <p14:xfrm>
              <a:off x="5870222" y="5060841"/>
              <a:ext cx="28222" cy="280052"/>
            </p14:xfrm>
          </p:contentPart>
        </mc:Choice>
        <mc:Fallback xmlns="">
          <p:pic>
            <p:nvPicPr>
              <p:cNvPr id="41" name="墨迹 40"/>
            </p:nvPicPr>
            <p:blipFill>
              <a:blip r:embed="rId41"/>
            </p:blipFill>
            <p:spPr>
              <a:xfrm>
                <a:off x="5870222" y="5060841"/>
                <a:ext cx="28222" cy="280052"/>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2" name="墨迹 41"/>
              <p14:cNvContentPartPr/>
              <p14:nvPr/>
            </p14:nvContentPartPr>
            <p14:xfrm>
              <a:off x="5860873" y="5143500"/>
              <a:ext cx="153282" cy="107156"/>
            </p14:xfrm>
          </p:contentPart>
        </mc:Choice>
        <mc:Fallback xmlns="">
          <p:pic>
            <p:nvPicPr>
              <p:cNvPr id="42" name="墨迹 41"/>
            </p:nvPicPr>
            <p:blipFill>
              <a:blip r:embed="rId43"/>
            </p:blipFill>
            <p:spPr>
              <a:xfrm>
                <a:off x="5860873" y="5143500"/>
                <a:ext cx="153282" cy="10715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3" name="墨迹 42"/>
              <p14:cNvContentPartPr/>
              <p14:nvPr/>
            </p14:nvContentPartPr>
            <p14:xfrm>
              <a:off x="6040966" y="5112128"/>
              <a:ext cx="26811" cy="141700"/>
            </p14:xfrm>
          </p:contentPart>
        </mc:Choice>
        <mc:Fallback xmlns="">
          <p:pic>
            <p:nvPicPr>
              <p:cNvPr id="43" name="墨迹 42"/>
            </p:nvPicPr>
            <p:blipFill>
              <a:blip r:embed="rId45"/>
            </p:blipFill>
            <p:spPr>
              <a:xfrm>
                <a:off x="6040966" y="5112128"/>
                <a:ext cx="26811" cy="14170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4" name="墨迹 43"/>
              <p14:cNvContentPartPr/>
              <p14:nvPr/>
            </p14:nvContentPartPr>
            <p14:xfrm>
              <a:off x="6056488" y="5171698"/>
              <a:ext cx="73378" cy="22560"/>
            </p14:xfrm>
          </p:contentPart>
        </mc:Choice>
        <mc:Fallback xmlns="">
          <p:pic>
            <p:nvPicPr>
              <p:cNvPr id="44" name="墨迹 43"/>
            </p:nvPicPr>
            <p:blipFill>
              <a:blip r:embed="rId47"/>
            </p:blipFill>
            <p:spPr>
              <a:xfrm>
                <a:off x="6056488" y="5171698"/>
                <a:ext cx="73378" cy="2256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45" name="墨迹 44"/>
              <p14:cNvContentPartPr/>
              <p14:nvPr/>
            </p14:nvContentPartPr>
            <p14:xfrm>
              <a:off x="6112933" y="5077232"/>
              <a:ext cx="45156" cy="215723"/>
            </p14:xfrm>
          </p:contentPart>
        </mc:Choice>
        <mc:Fallback xmlns="">
          <p:pic>
            <p:nvPicPr>
              <p:cNvPr id="45" name="墨迹 44"/>
            </p:nvPicPr>
            <p:blipFill>
              <a:blip r:embed="rId49"/>
            </p:blipFill>
            <p:spPr>
              <a:xfrm>
                <a:off x="6112933" y="5077232"/>
                <a:ext cx="45156" cy="21572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46" name="墨迹 45"/>
              <p14:cNvContentPartPr/>
              <p14:nvPr/>
            </p14:nvContentPartPr>
            <p14:xfrm>
              <a:off x="6175022" y="5105959"/>
              <a:ext cx="225778" cy="359009"/>
            </p14:xfrm>
          </p:contentPart>
        </mc:Choice>
        <mc:Fallback xmlns="">
          <p:pic>
            <p:nvPicPr>
              <p:cNvPr id="46" name="墨迹 45"/>
            </p:nvPicPr>
            <p:blipFill>
              <a:blip r:embed="rId51"/>
            </p:blipFill>
            <p:spPr>
              <a:xfrm>
                <a:off x="6175022" y="5105959"/>
                <a:ext cx="225778" cy="35900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47" name="墨迹 46"/>
              <p14:cNvContentPartPr/>
              <p14:nvPr/>
            </p14:nvContentPartPr>
            <p14:xfrm>
              <a:off x="6508044" y="5160419"/>
              <a:ext cx="172156" cy="16919"/>
            </p14:xfrm>
          </p:contentPart>
        </mc:Choice>
        <mc:Fallback xmlns="">
          <p:pic>
            <p:nvPicPr>
              <p:cNvPr id="47" name="墨迹 46"/>
            </p:nvPicPr>
            <p:blipFill>
              <a:blip r:embed="rId53"/>
            </p:blipFill>
            <p:spPr>
              <a:xfrm>
                <a:off x="6508044" y="5160419"/>
                <a:ext cx="172156" cy="1691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8" name="墨迹 47"/>
              <p14:cNvContentPartPr/>
              <p14:nvPr/>
            </p14:nvContentPartPr>
            <p14:xfrm>
              <a:off x="6595533" y="5073707"/>
              <a:ext cx="31044" cy="227707"/>
            </p14:xfrm>
          </p:contentPart>
        </mc:Choice>
        <mc:Fallback xmlns="">
          <p:pic>
            <p:nvPicPr>
              <p:cNvPr id="48" name="墨迹 47"/>
            </p:nvPicPr>
            <p:blipFill>
              <a:blip r:embed="rId55"/>
            </p:blipFill>
            <p:spPr>
              <a:xfrm>
                <a:off x="6595533" y="5073707"/>
                <a:ext cx="31044" cy="22770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9" name="墨迹 48"/>
              <p14:cNvContentPartPr/>
              <p14:nvPr/>
            </p14:nvContentPartPr>
            <p14:xfrm>
              <a:off x="6876344" y="5025064"/>
              <a:ext cx="66322" cy="330633"/>
            </p14:xfrm>
          </p:contentPart>
        </mc:Choice>
        <mc:Fallback xmlns="">
          <p:pic>
            <p:nvPicPr>
              <p:cNvPr id="49" name="墨迹 48"/>
            </p:nvPicPr>
            <p:blipFill>
              <a:blip r:embed="rId57"/>
            </p:blipFill>
            <p:spPr>
              <a:xfrm>
                <a:off x="6876344" y="5025064"/>
                <a:ext cx="66322" cy="33063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50" name="墨迹 49"/>
              <p14:cNvContentPartPr/>
              <p14:nvPr/>
            </p14:nvContentPartPr>
            <p14:xfrm>
              <a:off x="6916913" y="5117239"/>
              <a:ext cx="149931" cy="161616"/>
            </p14:xfrm>
          </p:contentPart>
        </mc:Choice>
        <mc:Fallback xmlns="">
          <p:pic>
            <p:nvPicPr>
              <p:cNvPr id="50" name="墨迹 49"/>
            </p:nvPicPr>
            <p:blipFill>
              <a:blip r:embed="rId59"/>
            </p:blipFill>
            <p:spPr>
              <a:xfrm>
                <a:off x="6916913" y="5117239"/>
                <a:ext cx="149931" cy="16161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51" name="墨迹 50"/>
              <p14:cNvContentPartPr/>
              <p14:nvPr/>
            </p14:nvContentPartPr>
            <p14:xfrm>
              <a:off x="7083777" y="5070711"/>
              <a:ext cx="194734" cy="278641"/>
            </p14:xfrm>
          </p:contentPart>
        </mc:Choice>
        <mc:Fallback xmlns="">
          <p:pic>
            <p:nvPicPr>
              <p:cNvPr id="51" name="墨迹 50"/>
            </p:nvPicPr>
            <p:blipFill>
              <a:blip r:embed="rId61"/>
            </p:blipFill>
            <p:spPr>
              <a:xfrm>
                <a:off x="7083777" y="5070711"/>
                <a:ext cx="194734" cy="27864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52" name="墨迹 51"/>
              <p14:cNvContentPartPr/>
              <p14:nvPr/>
            </p14:nvContentPartPr>
            <p14:xfrm>
              <a:off x="8336844" y="3104711"/>
              <a:ext cx="11288" cy="31019"/>
            </p14:xfrm>
          </p:contentPart>
        </mc:Choice>
        <mc:Fallback xmlns="">
          <p:pic>
            <p:nvPicPr>
              <p:cNvPr id="52" name="墨迹 51"/>
            </p:nvPicPr>
            <p:blipFill>
              <a:blip r:embed="rId63"/>
            </p:blipFill>
            <p:spPr>
              <a:xfrm>
                <a:off x="8336844" y="3104711"/>
                <a:ext cx="11288" cy="3101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53" name="墨迹 52"/>
              <p14:cNvContentPartPr/>
              <p14:nvPr/>
            </p14:nvContentPartPr>
            <p14:xfrm>
              <a:off x="2822222" y="5737618"/>
              <a:ext cx="16933" cy="181355"/>
            </p14:xfrm>
          </p:contentPart>
        </mc:Choice>
        <mc:Fallback xmlns="">
          <p:pic>
            <p:nvPicPr>
              <p:cNvPr id="53" name="墨迹 52"/>
            </p:nvPicPr>
            <p:blipFill>
              <a:blip r:embed="rId65"/>
            </p:blipFill>
            <p:spPr>
              <a:xfrm>
                <a:off x="2822222" y="5737618"/>
                <a:ext cx="16933" cy="18135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54" name="墨迹 53"/>
              <p14:cNvContentPartPr/>
              <p14:nvPr/>
            </p14:nvContentPartPr>
            <p14:xfrm>
              <a:off x="2880959" y="5653021"/>
              <a:ext cx="130352" cy="336449"/>
            </p14:xfrm>
          </p:contentPart>
        </mc:Choice>
        <mc:Fallback xmlns="">
          <p:pic>
            <p:nvPicPr>
              <p:cNvPr id="54" name="墨迹 53"/>
            </p:nvPicPr>
            <p:blipFill>
              <a:blip r:embed="rId67"/>
            </p:blipFill>
            <p:spPr>
              <a:xfrm>
                <a:off x="2880959" y="5653021"/>
                <a:ext cx="130352" cy="33644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55" name="墨迹 54"/>
              <p14:cNvContentPartPr/>
              <p14:nvPr/>
            </p14:nvContentPartPr>
            <p14:xfrm>
              <a:off x="3061934" y="5696200"/>
              <a:ext cx="169686" cy="28199"/>
            </p14:xfrm>
          </p:contentPart>
        </mc:Choice>
        <mc:Fallback xmlns="">
          <p:pic>
            <p:nvPicPr>
              <p:cNvPr id="55" name="墨迹 54"/>
            </p:nvPicPr>
            <p:blipFill>
              <a:blip r:embed="rId69"/>
            </p:blipFill>
            <p:spPr>
              <a:xfrm>
                <a:off x="3061934" y="5696200"/>
                <a:ext cx="169686" cy="2819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56" name="墨迹 55"/>
              <p14:cNvContentPartPr/>
              <p14:nvPr/>
            </p14:nvContentPartPr>
            <p14:xfrm>
              <a:off x="3042355" y="5632048"/>
              <a:ext cx="186267" cy="406242"/>
            </p14:xfrm>
          </p:contentPart>
        </mc:Choice>
        <mc:Fallback xmlns="">
          <p:pic>
            <p:nvPicPr>
              <p:cNvPr id="56" name="墨迹 55"/>
            </p:nvPicPr>
            <p:blipFill>
              <a:blip r:embed="rId71"/>
            </p:blipFill>
            <p:spPr>
              <a:xfrm>
                <a:off x="3042355" y="5632048"/>
                <a:ext cx="186267" cy="40624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57" name="墨迹 56"/>
              <p14:cNvContentPartPr/>
              <p14:nvPr/>
            </p14:nvContentPartPr>
            <p14:xfrm>
              <a:off x="3266898" y="5632400"/>
              <a:ext cx="219957" cy="388970"/>
            </p14:xfrm>
          </p:contentPart>
        </mc:Choice>
        <mc:Fallback xmlns="">
          <p:pic>
            <p:nvPicPr>
              <p:cNvPr id="57" name="墨迹 56"/>
            </p:nvPicPr>
            <p:blipFill>
              <a:blip r:embed="rId73"/>
            </p:blipFill>
            <p:spPr>
              <a:xfrm>
                <a:off x="3266898" y="5632400"/>
                <a:ext cx="219957" cy="388970"/>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58" name="墨迹 57"/>
              <p14:cNvContentPartPr/>
              <p14:nvPr/>
            </p14:nvContentPartPr>
            <p14:xfrm>
              <a:off x="3523544" y="5670821"/>
              <a:ext cx="35278" cy="555521"/>
            </p14:xfrm>
          </p:contentPart>
        </mc:Choice>
        <mc:Fallback xmlns="">
          <p:pic>
            <p:nvPicPr>
              <p:cNvPr id="58" name="墨迹 57"/>
            </p:nvPicPr>
            <p:blipFill>
              <a:blip r:embed="rId75"/>
            </p:blipFill>
            <p:spPr>
              <a:xfrm>
                <a:off x="3523544" y="5670821"/>
                <a:ext cx="35278" cy="55552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9" name="墨迹 58"/>
              <p14:cNvContentPartPr/>
              <p14:nvPr/>
            </p14:nvContentPartPr>
            <p14:xfrm>
              <a:off x="3484915" y="5746958"/>
              <a:ext cx="90840" cy="31019"/>
            </p14:xfrm>
          </p:contentPart>
        </mc:Choice>
        <mc:Fallback xmlns="">
          <p:pic>
            <p:nvPicPr>
              <p:cNvPr id="59" name="墨迹 58"/>
            </p:nvPicPr>
            <p:blipFill>
              <a:blip r:embed="rId77"/>
            </p:blipFill>
            <p:spPr>
              <a:xfrm>
                <a:off x="3484915" y="5746958"/>
                <a:ext cx="90840" cy="3101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60" name="墨迹 59"/>
              <p14:cNvContentPartPr/>
              <p14:nvPr/>
            </p14:nvContentPartPr>
            <p14:xfrm>
              <a:off x="3561820" y="5686859"/>
              <a:ext cx="197380" cy="291331"/>
            </p14:xfrm>
          </p:contentPart>
        </mc:Choice>
        <mc:Fallback xmlns="">
          <p:pic>
            <p:nvPicPr>
              <p:cNvPr id="60" name="墨迹 59"/>
            </p:nvPicPr>
            <p:blipFill>
              <a:blip r:embed="rId79"/>
            </p:blipFill>
            <p:spPr>
              <a:xfrm>
                <a:off x="3561820" y="5686859"/>
                <a:ext cx="197380" cy="291331"/>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61" name="墨迹 60"/>
              <p14:cNvContentPartPr/>
              <p14:nvPr/>
            </p14:nvContentPartPr>
            <p14:xfrm>
              <a:off x="3832577" y="5861693"/>
              <a:ext cx="47978" cy="37540"/>
            </p14:xfrm>
          </p:contentPart>
        </mc:Choice>
        <mc:Fallback xmlns="">
          <p:pic>
            <p:nvPicPr>
              <p:cNvPr id="61" name="墨迹 60"/>
            </p:nvPicPr>
            <p:blipFill>
              <a:blip r:embed="rId81"/>
            </p:blipFill>
            <p:spPr>
              <a:xfrm>
                <a:off x="3832577" y="5861693"/>
                <a:ext cx="47978" cy="3754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62" name="墨迹 61"/>
              <p14:cNvContentPartPr/>
              <p14:nvPr/>
            </p14:nvContentPartPr>
            <p14:xfrm>
              <a:off x="2886427" y="6236387"/>
              <a:ext cx="302684" cy="319883"/>
            </p14:xfrm>
          </p:contentPart>
        </mc:Choice>
        <mc:Fallback xmlns="">
          <p:pic>
            <p:nvPicPr>
              <p:cNvPr id="62" name="墨迹 61"/>
            </p:nvPicPr>
            <p:blipFill>
              <a:blip r:embed="rId83"/>
            </p:blipFill>
            <p:spPr>
              <a:xfrm>
                <a:off x="2886427" y="6236387"/>
                <a:ext cx="302684" cy="319883"/>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63" name="墨迹 62"/>
              <p14:cNvContentPartPr/>
              <p14:nvPr/>
            </p14:nvContentPartPr>
            <p14:xfrm>
              <a:off x="3241851" y="6378616"/>
              <a:ext cx="154693" cy="28199"/>
            </p14:xfrm>
          </p:contentPart>
        </mc:Choice>
        <mc:Fallback xmlns="">
          <p:pic>
            <p:nvPicPr>
              <p:cNvPr id="63" name="墨迹 62"/>
            </p:nvPicPr>
            <p:blipFill>
              <a:blip r:embed="rId85"/>
            </p:blipFill>
            <p:spPr>
              <a:xfrm>
                <a:off x="3241851" y="6378616"/>
                <a:ext cx="154693" cy="2819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64" name="墨迹 63"/>
              <p14:cNvContentPartPr/>
              <p14:nvPr/>
            </p14:nvContentPartPr>
            <p14:xfrm>
              <a:off x="3236206" y="6259475"/>
              <a:ext cx="156105" cy="252381"/>
            </p14:xfrm>
          </p:contentPart>
        </mc:Choice>
        <mc:Fallback xmlns="">
          <p:pic>
            <p:nvPicPr>
              <p:cNvPr id="64" name="墨迹 63"/>
            </p:nvPicPr>
            <p:blipFill>
              <a:blip r:embed="rId87"/>
            </p:blipFill>
            <p:spPr>
              <a:xfrm>
                <a:off x="3236206" y="6259475"/>
                <a:ext cx="156105" cy="25238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65" name="墨迹 64"/>
              <p14:cNvContentPartPr/>
              <p14:nvPr/>
            </p14:nvContentPartPr>
            <p14:xfrm>
              <a:off x="3332868" y="6307237"/>
              <a:ext cx="197732" cy="177126"/>
            </p14:xfrm>
          </p:contentPart>
        </mc:Choice>
        <mc:Fallback xmlns="">
          <p:pic>
            <p:nvPicPr>
              <p:cNvPr id="65" name="墨迹 64"/>
            </p:nvPicPr>
            <p:blipFill>
              <a:blip r:embed="rId89"/>
            </p:blipFill>
            <p:spPr>
              <a:xfrm>
                <a:off x="3332868" y="6307237"/>
                <a:ext cx="197732" cy="17712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66" name="墨迹 65"/>
              <p14:cNvContentPartPr/>
              <p14:nvPr/>
            </p14:nvContentPartPr>
            <p14:xfrm>
              <a:off x="3462866" y="6239560"/>
              <a:ext cx="59267" cy="587421"/>
            </p14:xfrm>
          </p:contentPart>
        </mc:Choice>
        <mc:Fallback xmlns="">
          <p:pic>
            <p:nvPicPr>
              <p:cNvPr id="66" name="墨迹 65"/>
            </p:nvPicPr>
            <p:blipFill>
              <a:blip r:embed="rId91"/>
            </p:blipFill>
            <p:spPr>
              <a:xfrm>
                <a:off x="3462866" y="6239560"/>
                <a:ext cx="59267" cy="58742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67" name="墨迹 66"/>
              <p14:cNvContentPartPr/>
              <p14:nvPr/>
            </p14:nvContentPartPr>
            <p14:xfrm>
              <a:off x="3601155" y="6260180"/>
              <a:ext cx="28222" cy="81778"/>
            </p14:xfrm>
          </p:contentPart>
        </mc:Choice>
        <mc:Fallback xmlns="">
          <p:pic>
            <p:nvPicPr>
              <p:cNvPr id="67" name="墨迹 66"/>
            </p:nvPicPr>
            <p:blipFill>
              <a:blip r:embed="rId93"/>
            </p:blipFill>
            <p:spPr>
              <a:xfrm>
                <a:off x="3601155" y="6260180"/>
                <a:ext cx="28222" cy="8177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68" name="墨迹 67"/>
              <p14:cNvContentPartPr/>
              <p14:nvPr/>
            </p14:nvContentPartPr>
            <p14:xfrm>
              <a:off x="3508727" y="6331912"/>
              <a:ext cx="222250" cy="261017"/>
            </p14:xfrm>
          </p:contentPart>
        </mc:Choice>
        <mc:Fallback xmlns="">
          <p:pic>
            <p:nvPicPr>
              <p:cNvPr id="68" name="墨迹 67"/>
            </p:nvPicPr>
            <p:blipFill>
              <a:blip r:embed="rId95"/>
            </p:blipFill>
            <p:spPr>
              <a:xfrm>
                <a:off x="3508727" y="6331912"/>
                <a:ext cx="222250" cy="26101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69" name="墨迹 68"/>
              <p14:cNvContentPartPr/>
              <p14:nvPr/>
            </p14:nvContentPartPr>
            <p14:xfrm>
              <a:off x="3770488" y="6262295"/>
              <a:ext cx="22578" cy="519567"/>
            </p14:xfrm>
          </p:contentPart>
        </mc:Choice>
        <mc:Fallback xmlns="">
          <p:pic>
            <p:nvPicPr>
              <p:cNvPr id="69" name="墨迹 68"/>
            </p:nvPicPr>
            <p:blipFill>
              <a:blip r:embed="rId97"/>
            </p:blipFill>
            <p:spPr>
              <a:xfrm>
                <a:off x="3770488" y="6262295"/>
                <a:ext cx="22578" cy="51956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70" name="墨迹 69"/>
              <p14:cNvContentPartPr/>
              <p14:nvPr/>
            </p14:nvContentPartPr>
            <p14:xfrm>
              <a:off x="3746147" y="6397474"/>
              <a:ext cx="97719" cy="14981"/>
            </p14:xfrm>
          </p:contentPart>
        </mc:Choice>
        <mc:Fallback xmlns="">
          <p:pic>
            <p:nvPicPr>
              <p:cNvPr id="70" name="墨迹 69"/>
            </p:nvPicPr>
            <p:blipFill>
              <a:blip r:embed="rId99"/>
            </p:blipFill>
            <p:spPr>
              <a:xfrm>
                <a:off x="3746147" y="6397474"/>
                <a:ext cx="97719" cy="1498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71" name="墨迹 70"/>
              <p14:cNvContentPartPr/>
              <p14:nvPr/>
            </p14:nvContentPartPr>
            <p14:xfrm>
              <a:off x="3803297" y="6305299"/>
              <a:ext cx="232480" cy="262956"/>
            </p14:xfrm>
          </p:contentPart>
        </mc:Choice>
        <mc:Fallback xmlns="">
          <p:pic>
            <p:nvPicPr>
              <p:cNvPr id="71" name="墨迹 70"/>
            </p:nvPicPr>
            <p:blipFill>
              <a:blip r:embed="rId101"/>
            </p:blipFill>
            <p:spPr>
              <a:xfrm>
                <a:off x="3803297" y="6305299"/>
                <a:ext cx="232480" cy="262956"/>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72" name="墨迹 71"/>
              <p14:cNvContentPartPr/>
              <p14:nvPr/>
            </p14:nvContentPartPr>
            <p14:xfrm>
              <a:off x="3889022" y="5769518"/>
              <a:ext cx="70555" cy="67677"/>
            </p14:xfrm>
          </p:contentPart>
        </mc:Choice>
        <mc:Fallback xmlns="">
          <p:pic>
            <p:nvPicPr>
              <p:cNvPr id="72" name="墨迹 71"/>
            </p:nvPicPr>
            <p:blipFill>
              <a:blip r:embed="rId103"/>
            </p:blipFill>
            <p:spPr>
              <a:xfrm>
                <a:off x="3889022" y="5769518"/>
                <a:ext cx="70555" cy="67677"/>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73" name="墨迹 72"/>
              <p14:cNvContentPartPr/>
              <p14:nvPr/>
            </p14:nvContentPartPr>
            <p14:xfrm>
              <a:off x="3829226" y="5871034"/>
              <a:ext cx="85196" cy="56398"/>
            </p14:xfrm>
          </p:contentPart>
        </mc:Choice>
        <mc:Fallback xmlns="">
          <p:pic>
            <p:nvPicPr>
              <p:cNvPr id="73" name="墨迹 72"/>
            </p:nvPicPr>
            <p:blipFill>
              <a:blip r:embed="rId105"/>
            </p:blipFill>
            <p:spPr>
              <a:xfrm>
                <a:off x="3829226" y="5871034"/>
                <a:ext cx="85196" cy="5639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04" name="墨迹 103"/>
              <p14:cNvContentPartPr/>
              <p14:nvPr/>
            </p14:nvContentPartPr>
            <p14:xfrm>
              <a:off x="8918222" y="2731074"/>
              <a:ext cx="152400" cy="162144"/>
            </p14:xfrm>
          </p:contentPart>
        </mc:Choice>
        <mc:Fallback xmlns="">
          <p:pic>
            <p:nvPicPr>
              <p:cNvPr id="104" name="墨迹 103"/>
            </p:nvPicPr>
            <p:blipFill>
              <a:blip r:embed="rId107"/>
            </p:blipFill>
            <p:spPr>
              <a:xfrm>
                <a:off x="8918222" y="2731074"/>
                <a:ext cx="152400" cy="16214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05" name="墨迹 104"/>
              <p14:cNvContentPartPr/>
              <p14:nvPr/>
            </p14:nvContentPartPr>
            <p14:xfrm>
              <a:off x="9048044" y="2805096"/>
              <a:ext cx="82197" cy="249561"/>
            </p14:xfrm>
          </p:contentPart>
        </mc:Choice>
        <mc:Fallback xmlns="">
          <p:pic>
            <p:nvPicPr>
              <p:cNvPr id="105" name="墨迹 104"/>
            </p:nvPicPr>
            <p:blipFill>
              <a:blip r:embed="rId109"/>
            </p:blipFill>
            <p:spPr>
              <a:xfrm>
                <a:off x="9048044" y="2805096"/>
                <a:ext cx="82197" cy="24956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06" name="墨迹 105"/>
              <p14:cNvContentPartPr/>
              <p14:nvPr/>
            </p14:nvContentPartPr>
            <p14:xfrm>
              <a:off x="9115777" y="2684545"/>
              <a:ext cx="110067" cy="84597"/>
            </p14:xfrm>
          </p:contentPart>
        </mc:Choice>
        <mc:Fallback xmlns="">
          <p:pic>
            <p:nvPicPr>
              <p:cNvPr id="106" name="墨迹 105"/>
            </p:nvPicPr>
            <p:blipFill>
              <a:blip r:embed="rId111"/>
            </p:blipFill>
            <p:spPr>
              <a:xfrm>
                <a:off x="9115777" y="2684545"/>
                <a:ext cx="110067" cy="8459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07" name="墨迹 106"/>
              <p14:cNvContentPartPr/>
              <p14:nvPr/>
            </p14:nvContentPartPr>
            <p14:xfrm>
              <a:off x="9228666" y="2667626"/>
              <a:ext cx="112889" cy="22559"/>
            </p14:xfrm>
          </p:contentPart>
        </mc:Choice>
        <mc:Fallback xmlns="">
          <p:pic>
            <p:nvPicPr>
              <p:cNvPr id="107" name="墨迹 106"/>
            </p:nvPicPr>
            <p:blipFill>
              <a:blip r:embed="rId113"/>
            </p:blipFill>
            <p:spPr>
              <a:xfrm>
                <a:off x="9228666" y="2667626"/>
                <a:ext cx="112889" cy="2255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08" name="墨迹 107"/>
              <p14:cNvContentPartPr/>
              <p14:nvPr/>
            </p14:nvContentPartPr>
            <p14:xfrm>
              <a:off x="10143066" y="2709043"/>
              <a:ext cx="16934" cy="155976"/>
            </p14:xfrm>
          </p:contentPart>
        </mc:Choice>
        <mc:Fallback xmlns="">
          <p:pic>
            <p:nvPicPr>
              <p:cNvPr id="108" name="墨迹 107"/>
            </p:nvPicPr>
            <p:blipFill>
              <a:blip r:embed="rId115"/>
            </p:blipFill>
            <p:spPr>
              <a:xfrm>
                <a:off x="10143066" y="2709043"/>
                <a:ext cx="16934" cy="15597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09" name="墨迹 108"/>
              <p14:cNvContentPartPr/>
              <p14:nvPr/>
            </p14:nvContentPartPr>
            <p14:xfrm>
              <a:off x="10160000" y="2763503"/>
              <a:ext cx="84666" cy="39478"/>
            </p14:xfrm>
          </p:contentPart>
        </mc:Choice>
        <mc:Fallback xmlns="">
          <p:pic>
            <p:nvPicPr>
              <p:cNvPr id="109" name="墨迹 108"/>
            </p:nvPicPr>
            <p:blipFill>
              <a:blip r:embed="rId117"/>
            </p:blipFill>
            <p:spPr>
              <a:xfrm>
                <a:off x="10160000" y="2763503"/>
                <a:ext cx="84666" cy="3947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10" name="墨迹 109"/>
              <p14:cNvContentPartPr/>
              <p14:nvPr/>
            </p14:nvContentPartPr>
            <p14:xfrm>
              <a:off x="10229144" y="2711158"/>
              <a:ext cx="21166" cy="170781"/>
            </p14:xfrm>
          </p:contentPart>
        </mc:Choice>
        <mc:Fallback xmlns="">
          <p:pic>
            <p:nvPicPr>
              <p:cNvPr id="110" name="墨迹 109"/>
            </p:nvPicPr>
            <p:blipFill>
              <a:blip r:embed="rId119"/>
            </p:blipFill>
            <p:spPr>
              <a:xfrm>
                <a:off x="10229144" y="2711158"/>
                <a:ext cx="21166" cy="170781"/>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11" name="墨迹 110"/>
              <p14:cNvContentPartPr/>
              <p14:nvPr/>
            </p14:nvContentPartPr>
            <p14:xfrm>
              <a:off x="10261600" y="2724024"/>
              <a:ext cx="107244" cy="131831"/>
            </p14:xfrm>
          </p:contentPart>
        </mc:Choice>
        <mc:Fallback xmlns="">
          <p:pic>
            <p:nvPicPr>
              <p:cNvPr id="111" name="墨迹 110"/>
            </p:nvPicPr>
            <p:blipFill>
              <a:blip r:embed="rId121"/>
            </p:blipFill>
            <p:spPr>
              <a:xfrm>
                <a:off x="10261600" y="2724024"/>
                <a:ext cx="107244" cy="131831"/>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12" name="墨迹 111"/>
              <p14:cNvContentPartPr/>
              <p14:nvPr/>
            </p14:nvContentPartPr>
            <p14:xfrm>
              <a:off x="10342033" y="2796108"/>
              <a:ext cx="88901" cy="212021"/>
            </p14:xfrm>
          </p:contentPart>
        </mc:Choice>
        <mc:Fallback xmlns="">
          <p:pic>
            <p:nvPicPr>
              <p:cNvPr id="112" name="墨迹 111"/>
            </p:nvPicPr>
            <p:blipFill>
              <a:blip r:embed="rId123"/>
            </p:blipFill>
            <p:spPr>
              <a:xfrm>
                <a:off x="10342033" y="2796108"/>
                <a:ext cx="88901" cy="21202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13" name="墨迹 112"/>
              <p14:cNvContentPartPr/>
              <p14:nvPr/>
            </p14:nvContentPartPr>
            <p14:xfrm>
              <a:off x="10430932" y="2707105"/>
              <a:ext cx="107245" cy="28199"/>
            </p14:xfrm>
          </p:contentPart>
        </mc:Choice>
        <mc:Fallback xmlns="">
          <p:pic>
            <p:nvPicPr>
              <p:cNvPr id="113" name="墨迹 112"/>
            </p:nvPicPr>
            <p:blipFill>
              <a:blip r:embed="rId125"/>
            </p:blipFill>
            <p:spPr>
              <a:xfrm>
                <a:off x="10430932" y="2707105"/>
                <a:ext cx="107245" cy="2819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14" name="墨迹 113"/>
              <p14:cNvContentPartPr/>
              <p14:nvPr/>
            </p14:nvContentPartPr>
            <p14:xfrm>
              <a:off x="10572044" y="2164097"/>
              <a:ext cx="177800" cy="187700"/>
            </p14:xfrm>
          </p:contentPart>
        </mc:Choice>
        <mc:Fallback xmlns="">
          <p:pic>
            <p:nvPicPr>
              <p:cNvPr id="114" name="墨迹 113"/>
            </p:nvPicPr>
            <p:blipFill>
              <a:blip r:embed="rId127"/>
            </p:blipFill>
            <p:spPr>
              <a:xfrm>
                <a:off x="10572044" y="2164097"/>
                <a:ext cx="177800" cy="18770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15" name="墨迹 114"/>
              <p14:cNvContentPartPr/>
              <p14:nvPr/>
            </p14:nvContentPartPr>
            <p14:xfrm>
              <a:off x="10831688" y="2191063"/>
              <a:ext cx="129823" cy="36659"/>
            </p14:xfrm>
          </p:contentPart>
        </mc:Choice>
        <mc:Fallback xmlns="">
          <p:pic>
            <p:nvPicPr>
              <p:cNvPr id="115" name="墨迹 114"/>
            </p:nvPicPr>
            <p:blipFill>
              <a:blip r:embed="rId129"/>
            </p:blipFill>
            <p:spPr>
              <a:xfrm>
                <a:off x="10831688" y="2191063"/>
                <a:ext cx="129823" cy="3665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4" name="墨迹 3"/>
              <p14:cNvContentPartPr/>
              <p14:nvPr/>
            </p14:nvContentPartPr>
            <p14:xfrm>
              <a:off x="7913511" y="5399582"/>
              <a:ext cx="33866" cy="290979"/>
            </p14:xfrm>
          </p:contentPart>
        </mc:Choice>
        <mc:Fallback xmlns="">
          <p:pic>
            <p:nvPicPr>
              <p:cNvPr id="4" name="墨迹 3"/>
            </p:nvPicPr>
            <p:blipFill>
              <a:blip r:embed="rId131"/>
            </p:blipFill>
            <p:spPr>
              <a:xfrm>
                <a:off x="7913511" y="5399582"/>
                <a:ext cx="33866" cy="29097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5" name="墨迹 4"/>
              <p14:cNvContentPartPr/>
              <p14:nvPr/>
            </p14:nvContentPartPr>
            <p14:xfrm>
              <a:off x="7938028" y="5466378"/>
              <a:ext cx="147638" cy="162145"/>
            </p14:xfrm>
          </p:contentPart>
        </mc:Choice>
        <mc:Fallback xmlns="">
          <p:pic>
            <p:nvPicPr>
              <p:cNvPr id="5" name="墨迹 4"/>
            </p:nvPicPr>
            <p:blipFill>
              <a:blip r:embed="rId133"/>
            </p:blipFill>
            <p:spPr>
              <a:xfrm>
                <a:off x="7938028" y="5466378"/>
                <a:ext cx="147638" cy="162145"/>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 name="墨迹 5"/>
              <p14:cNvContentPartPr/>
              <p14:nvPr/>
            </p14:nvContentPartPr>
            <p14:xfrm>
              <a:off x="8144933" y="5435007"/>
              <a:ext cx="11289" cy="140818"/>
            </p14:xfrm>
          </p:contentPart>
        </mc:Choice>
        <mc:Fallback xmlns="">
          <p:pic>
            <p:nvPicPr>
              <p:cNvPr id="6" name="墨迹 5"/>
            </p:nvPicPr>
            <p:blipFill>
              <a:blip r:embed="rId135"/>
            </p:blipFill>
            <p:spPr>
              <a:xfrm>
                <a:off x="8144933" y="5435007"/>
                <a:ext cx="11289" cy="14081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 name="墨迹 6"/>
              <p14:cNvContentPartPr/>
              <p14:nvPr/>
            </p14:nvContentPartPr>
            <p14:xfrm>
              <a:off x="8161866" y="5487527"/>
              <a:ext cx="76200" cy="33839"/>
            </p14:xfrm>
          </p:contentPart>
        </mc:Choice>
        <mc:Fallback xmlns="">
          <p:pic>
            <p:nvPicPr>
              <p:cNvPr id="7" name="墨迹 6"/>
            </p:nvPicPr>
            <p:blipFill>
              <a:blip r:embed="rId137"/>
            </p:blipFill>
            <p:spPr>
              <a:xfrm>
                <a:off x="8161866" y="5487527"/>
                <a:ext cx="76200" cy="3383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8" name="墨迹 7"/>
              <p14:cNvContentPartPr/>
              <p14:nvPr/>
            </p14:nvContentPartPr>
            <p14:xfrm>
              <a:off x="8240888" y="5393061"/>
              <a:ext cx="22578" cy="250442"/>
            </p14:xfrm>
          </p:contentPart>
        </mc:Choice>
        <mc:Fallback xmlns="">
          <p:pic>
            <p:nvPicPr>
              <p:cNvPr id="8" name="墨迹 7"/>
            </p:nvPicPr>
            <p:blipFill>
              <a:blip r:embed="rId139"/>
            </p:blipFill>
            <p:spPr>
              <a:xfrm>
                <a:off x="8240888" y="5393061"/>
                <a:ext cx="22578" cy="25044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9" name="墨迹 8"/>
              <p14:cNvContentPartPr/>
              <p14:nvPr/>
            </p14:nvContentPartPr>
            <p14:xfrm>
              <a:off x="8308622" y="5449458"/>
              <a:ext cx="169333" cy="359538"/>
            </p14:xfrm>
          </p:contentPart>
        </mc:Choice>
        <mc:Fallback xmlns="">
          <p:pic>
            <p:nvPicPr>
              <p:cNvPr id="9" name="墨迹 8"/>
            </p:nvPicPr>
            <p:blipFill>
              <a:blip r:embed="rId141"/>
            </p:blipFill>
            <p:spPr>
              <a:xfrm>
                <a:off x="8308622" y="5449458"/>
                <a:ext cx="169333" cy="35953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0" name="墨迹 9"/>
              <p14:cNvContentPartPr/>
              <p14:nvPr/>
            </p14:nvContentPartPr>
            <p14:xfrm>
              <a:off x="8562622" y="5510087"/>
              <a:ext cx="155222" cy="31019"/>
            </p14:xfrm>
          </p:contentPart>
        </mc:Choice>
        <mc:Fallback xmlns="">
          <p:pic>
            <p:nvPicPr>
              <p:cNvPr id="10" name="墨迹 9"/>
            </p:nvPicPr>
            <p:blipFill>
              <a:blip r:embed="rId143"/>
            </p:blipFill>
            <p:spPr>
              <a:xfrm>
                <a:off x="8562622" y="5510087"/>
                <a:ext cx="155222" cy="3101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1" name="墨迹 10"/>
              <p14:cNvContentPartPr/>
              <p14:nvPr/>
            </p14:nvContentPartPr>
            <p14:xfrm>
              <a:off x="8627533" y="5439060"/>
              <a:ext cx="19756" cy="257140"/>
            </p14:xfrm>
          </p:contentPart>
        </mc:Choice>
        <mc:Fallback xmlns="">
          <p:pic>
            <p:nvPicPr>
              <p:cNvPr id="11" name="墨迹 10"/>
            </p:nvPicPr>
            <p:blipFill>
              <a:blip r:embed="rId145"/>
            </p:blipFill>
            <p:spPr>
              <a:xfrm>
                <a:off x="8627533" y="5439060"/>
                <a:ext cx="19756" cy="25714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2" name="墨迹 11"/>
              <p14:cNvContentPartPr/>
              <p14:nvPr/>
            </p14:nvContentPartPr>
            <p14:xfrm>
              <a:off x="8847666" y="5439589"/>
              <a:ext cx="18344" cy="152275"/>
            </p14:xfrm>
          </p:contentPart>
        </mc:Choice>
        <mc:Fallback xmlns="">
          <p:pic>
            <p:nvPicPr>
              <p:cNvPr id="12" name="墨迹 11"/>
            </p:nvPicPr>
            <p:blipFill>
              <a:blip r:embed="rId147"/>
            </p:blipFill>
            <p:spPr>
              <a:xfrm>
                <a:off x="8847666" y="5439589"/>
                <a:ext cx="18344" cy="15227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3" name="墨迹 12"/>
              <p14:cNvContentPartPr/>
              <p14:nvPr/>
            </p14:nvContentPartPr>
            <p14:xfrm>
              <a:off x="8850488" y="5500217"/>
              <a:ext cx="98778" cy="38068"/>
            </p14:xfrm>
          </p:contentPart>
        </mc:Choice>
        <mc:Fallback xmlns="">
          <p:pic>
            <p:nvPicPr>
              <p:cNvPr id="13" name="墨迹 12"/>
            </p:nvPicPr>
            <p:blipFill>
              <a:blip r:embed="rId149"/>
            </p:blipFill>
            <p:spPr>
              <a:xfrm>
                <a:off x="8850488" y="5500217"/>
                <a:ext cx="98778" cy="3806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4" name="墨迹 13"/>
              <p14:cNvContentPartPr/>
              <p14:nvPr/>
            </p14:nvContentPartPr>
            <p14:xfrm>
              <a:off x="8946444" y="5427428"/>
              <a:ext cx="5644" cy="192635"/>
            </p14:xfrm>
          </p:contentPart>
        </mc:Choice>
        <mc:Fallback xmlns="">
          <p:pic>
            <p:nvPicPr>
              <p:cNvPr id="14" name="墨迹 13"/>
            </p:nvPicPr>
            <p:blipFill>
              <a:blip r:embed="rId151"/>
            </p:blipFill>
            <p:spPr>
              <a:xfrm>
                <a:off x="8946444" y="5427428"/>
                <a:ext cx="5644" cy="19263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5" name="墨迹 14"/>
              <p14:cNvContentPartPr/>
              <p14:nvPr/>
            </p14:nvContentPartPr>
            <p14:xfrm>
              <a:off x="9042400" y="5391827"/>
              <a:ext cx="166511" cy="270534"/>
            </p14:xfrm>
          </p:contentPart>
        </mc:Choice>
        <mc:Fallback xmlns="">
          <p:pic>
            <p:nvPicPr>
              <p:cNvPr id="15" name="墨迹 14"/>
            </p:nvPicPr>
            <p:blipFill>
              <a:blip r:embed="rId153"/>
            </p:blipFill>
            <p:spPr>
              <a:xfrm>
                <a:off x="9042400" y="5391827"/>
                <a:ext cx="166511" cy="27053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6" name="墨迹 15"/>
              <p14:cNvContentPartPr/>
              <p14:nvPr/>
            </p14:nvContentPartPr>
            <p14:xfrm>
              <a:off x="9347200" y="5453689"/>
              <a:ext cx="135466" cy="16919"/>
            </p14:xfrm>
          </p:contentPart>
        </mc:Choice>
        <mc:Fallback xmlns="">
          <p:pic>
            <p:nvPicPr>
              <p:cNvPr id="16" name="墨迹 15"/>
            </p:nvPicPr>
            <p:blipFill>
              <a:blip r:embed="rId155"/>
            </p:blipFill>
            <p:spPr>
              <a:xfrm>
                <a:off x="9347200" y="5453689"/>
                <a:ext cx="135466" cy="1691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7" name="墨迹 16"/>
              <p14:cNvContentPartPr/>
              <p14:nvPr/>
            </p14:nvContentPartPr>
            <p14:xfrm>
              <a:off x="9349846" y="5532646"/>
              <a:ext cx="121531" cy="33839"/>
            </p14:xfrm>
          </p:contentPart>
        </mc:Choice>
        <mc:Fallback xmlns="">
          <p:pic>
            <p:nvPicPr>
              <p:cNvPr id="17" name="墨迹 16"/>
            </p:nvPicPr>
            <p:blipFill>
              <a:blip r:embed="rId157"/>
            </p:blipFill>
            <p:spPr>
              <a:xfrm>
                <a:off x="9349846" y="5532646"/>
                <a:ext cx="121531" cy="3383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8" name="墨迹 17"/>
              <p14:cNvContentPartPr/>
              <p14:nvPr/>
            </p14:nvContentPartPr>
            <p14:xfrm>
              <a:off x="9320918" y="5549565"/>
              <a:ext cx="88371" cy="16920"/>
            </p14:xfrm>
          </p:contentPart>
        </mc:Choice>
        <mc:Fallback xmlns="">
          <p:pic>
            <p:nvPicPr>
              <p:cNvPr id="18" name="墨迹 17"/>
            </p:nvPicPr>
            <p:blipFill>
              <a:blip r:embed="rId159"/>
            </p:blipFill>
            <p:spPr>
              <a:xfrm>
                <a:off x="9320918" y="5549565"/>
                <a:ext cx="88371" cy="1692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9" name="墨迹 18"/>
              <p14:cNvContentPartPr/>
              <p14:nvPr/>
            </p14:nvContentPartPr>
            <p14:xfrm>
              <a:off x="9652000" y="5383191"/>
              <a:ext cx="39511" cy="265071"/>
            </p14:xfrm>
          </p:contentPart>
        </mc:Choice>
        <mc:Fallback xmlns="">
          <p:pic>
            <p:nvPicPr>
              <p:cNvPr id="19" name="墨迹 18"/>
            </p:nvPicPr>
            <p:blipFill>
              <a:blip r:embed="rId161"/>
            </p:blipFill>
            <p:spPr>
              <a:xfrm>
                <a:off x="9652000" y="5383191"/>
                <a:ext cx="39511" cy="265071"/>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27" name="墨迹 26"/>
              <p14:cNvContentPartPr/>
              <p14:nvPr/>
            </p14:nvContentPartPr>
            <p14:xfrm>
              <a:off x="9680222" y="5442409"/>
              <a:ext cx="118533" cy="157915"/>
            </p14:xfrm>
          </p:contentPart>
        </mc:Choice>
        <mc:Fallback xmlns="">
          <p:pic>
            <p:nvPicPr>
              <p:cNvPr id="27" name="墨迹 26"/>
            </p:nvPicPr>
            <p:blipFill>
              <a:blip r:embed="rId163"/>
            </p:blipFill>
            <p:spPr>
              <a:xfrm>
                <a:off x="9680222" y="5442409"/>
                <a:ext cx="118533" cy="157915"/>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28" name="墨迹 27"/>
              <p14:cNvContentPartPr/>
              <p14:nvPr/>
            </p14:nvContentPartPr>
            <p14:xfrm>
              <a:off x="9849555" y="5421965"/>
              <a:ext cx="163689" cy="195278"/>
            </p14:xfrm>
          </p:contentPart>
        </mc:Choice>
        <mc:Fallback xmlns="">
          <p:pic>
            <p:nvPicPr>
              <p:cNvPr id="28" name="墨迹 27"/>
            </p:nvPicPr>
            <p:blipFill>
              <a:blip r:embed="rId165"/>
            </p:blipFill>
            <p:spPr>
              <a:xfrm>
                <a:off x="9849555" y="5421965"/>
                <a:ext cx="163689" cy="195278"/>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29" name="墨迹 28"/>
              <p14:cNvContentPartPr/>
              <p14:nvPr/>
            </p14:nvContentPartPr>
            <p14:xfrm>
              <a:off x="10058400" y="5464968"/>
              <a:ext cx="121355" cy="16920"/>
            </p14:xfrm>
          </p:contentPart>
        </mc:Choice>
        <mc:Fallback xmlns="">
          <p:pic>
            <p:nvPicPr>
              <p:cNvPr id="29" name="墨迹 28"/>
            </p:nvPicPr>
            <p:blipFill>
              <a:blip r:embed="rId167"/>
            </p:blipFill>
            <p:spPr>
              <a:xfrm>
                <a:off x="10058400" y="5464968"/>
                <a:ext cx="121355" cy="1692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74" name="墨迹 73"/>
              <p14:cNvContentPartPr/>
              <p14:nvPr/>
            </p14:nvContentPartPr>
            <p14:xfrm>
              <a:off x="10104966" y="5410861"/>
              <a:ext cx="38100" cy="166903"/>
            </p14:xfrm>
          </p:contentPart>
        </mc:Choice>
        <mc:Fallback xmlns="">
          <p:pic>
            <p:nvPicPr>
              <p:cNvPr id="74" name="墨迹 73"/>
            </p:nvPicPr>
            <p:blipFill>
              <a:blip r:embed="rId169"/>
            </p:blipFill>
            <p:spPr>
              <a:xfrm>
                <a:off x="10104966" y="5410861"/>
                <a:ext cx="38100" cy="16690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75" name="墨迹 74"/>
              <p14:cNvContentPartPr/>
              <p14:nvPr/>
            </p14:nvContentPartPr>
            <p14:xfrm>
              <a:off x="10287000" y="5396585"/>
              <a:ext cx="29633" cy="136061"/>
            </p14:xfrm>
          </p:contentPart>
        </mc:Choice>
        <mc:Fallback xmlns="">
          <p:pic>
            <p:nvPicPr>
              <p:cNvPr id="75" name="墨迹 74"/>
            </p:nvPicPr>
            <p:blipFill>
              <a:blip r:embed="rId171"/>
            </p:blipFill>
            <p:spPr>
              <a:xfrm>
                <a:off x="10287000" y="5396585"/>
                <a:ext cx="29633" cy="136061"/>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76" name="墨迹 75"/>
              <p14:cNvContentPartPr/>
              <p14:nvPr/>
            </p14:nvContentPartPr>
            <p14:xfrm>
              <a:off x="10306755" y="5436769"/>
              <a:ext cx="64912" cy="28199"/>
            </p14:xfrm>
          </p:contentPart>
        </mc:Choice>
        <mc:Fallback xmlns="">
          <p:pic>
            <p:nvPicPr>
              <p:cNvPr id="76" name="墨迹 75"/>
            </p:nvPicPr>
            <p:blipFill>
              <a:blip r:embed="rId173"/>
            </p:blipFill>
            <p:spPr>
              <a:xfrm>
                <a:off x="10306755" y="5436769"/>
                <a:ext cx="64912" cy="2819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77" name="墨迹 76"/>
              <p14:cNvContentPartPr/>
              <p14:nvPr/>
            </p14:nvContentPartPr>
            <p14:xfrm>
              <a:off x="10346266" y="5350057"/>
              <a:ext cx="33866" cy="242688"/>
            </p14:xfrm>
          </p:contentPart>
        </mc:Choice>
        <mc:Fallback xmlns="">
          <p:pic>
            <p:nvPicPr>
              <p:cNvPr id="77" name="墨迹 76"/>
            </p:nvPicPr>
            <p:blipFill>
              <a:blip r:embed="rId175"/>
            </p:blipFill>
            <p:spPr>
              <a:xfrm>
                <a:off x="10346266" y="5350057"/>
                <a:ext cx="33866" cy="242688"/>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78" name="墨迹 77"/>
              <p14:cNvContentPartPr/>
              <p14:nvPr/>
            </p14:nvContentPartPr>
            <p14:xfrm>
              <a:off x="10380133" y="5436769"/>
              <a:ext cx="231422" cy="138880"/>
            </p14:xfrm>
          </p:contentPart>
        </mc:Choice>
        <mc:Fallback xmlns="">
          <p:pic>
            <p:nvPicPr>
              <p:cNvPr id="78" name="墨迹 77"/>
            </p:nvPicPr>
            <p:blipFill>
              <a:blip r:embed="rId177"/>
            </p:blipFill>
            <p:spPr>
              <a:xfrm>
                <a:off x="10380133" y="5436769"/>
                <a:ext cx="231422" cy="13888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79" name="墨迹 78"/>
              <p14:cNvContentPartPr/>
              <p14:nvPr/>
            </p14:nvContentPartPr>
            <p14:xfrm>
              <a:off x="10730088" y="5442409"/>
              <a:ext cx="177800" cy="16919"/>
            </p14:xfrm>
          </p:contentPart>
        </mc:Choice>
        <mc:Fallback xmlns="">
          <p:pic>
            <p:nvPicPr>
              <p:cNvPr id="79" name="墨迹 78"/>
            </p:nvPicPr>
            <p:blipFill>
              <a:blip r:embed="rId179"/>
            </p:blipFill>
            <p:spPr>
              <a:xfrm>
                <a:off x="10730088" y="5442409"/>
                <a:ext cx="177800" cy="16919"/>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80" name="墨迹 79"/>
              <p14:cNvContentPartPr/>
              <p14:nvPr/>
            </p14:nvContentPartPr>
            <p14:xfrm>
              <a:off x="10786532" y="5367329"/>
              <a:ext cx="62089" cy="227355"/>
            </p14:xfrm>
          </p:contentPart>
        </mc:Choice>
        <mc:Fallback xmlns="">
          <p:pic>
            <p:nvPicPr>
              <p:cNvPr id="80" name="墨迹 79"/>
            </p:nvPicPr>
            <p:blipFill>
              <a:blip r:embed="rId181"/>
            </p:blipFill>
            <p:spPr>
              <a:xfrm>
                <a:off x="10786532" y="5367329"/>
                <a:ext cx="62089" cy="22735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81" name="墨迹 80"/>
              <p14:cNvContentPartPr/>
              <p14:nvPr/>
            </p14:nvContentPartPr>
            <p14:xfrm>
              <a:off x="10950222" y="5371383"/>
              <a:ext cx="231423" cy="189462"/>
            </p14:xfrm>
          </p:contentPart>
        </mc:Choice>
        <mc:Fallback xmlns="">
          <p:pic>
            <p:nvPicPr>
              <p:cNvPr id="81" name="墨迹 80"/>
            </p:nvPicPr>
            <p:blipFill>
              <a:blip r:embed="rId183"/>
            </p:blipFill>
            <p:spPr>
              <a:xfrm>
                <a:off x="10950222" y="5371383"/>
                <a:ext cx="231423" cy="189462"/>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82" name="墨迹 81"/>
              <p14:cNvContentPartPr/>
              <p14:nvPr/>
            </p14:nvContentPartPr>
            <p14:xfrm>
              <a:off x="11209867" y="5478187"/>
              <a:ext cx="152400" cy="155975"/>
            </p14:xfrm>
          </p:contentPart>
        </mc:Choice>
        <mc:Fallback xmlns="">
          <p:pic>
            <p:nvPicPr>
              <p:cNvPr id="82" name="墨迹 81"/>
            </p:nvPicPr>
            <p:blipFill>
              <a:blip r:embed="rId185"/>
            </p:blipFill>
            <p:spPr>
              <a:xfrm>
                <a:off x="11209867" y="5478187"/>
                <a:ext cx="152400" cy="155975"/>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83" name="墨迹 82"/>
              <p14:cNvContentPartPr/>
              <p14:nvPr/>
            </p14:nvContentPartPr>
            <p14:xfrm>
              <a:off x="11506200" y="5408570"/>
              <a:ext cx="14111" cy="234053"/>
            </p14:xfrm>
          </p:contentPart>
        </mc:Choice>
        <mc:Fallback xmlns="">
          <p:pic>
            <p:nvPicPr>
              <p:cNvPr id="83" name="墨迹 82"/>
            </p:nvPicPr>
            <p:blipFill>
              <a:blip r:embed="rId187"/>
            </p:blipFill>
            <p:spPr>
              <a:xfrm>
                <a:off x="11506200" y="5408570"/>
                <a:ext cx="14111" cy="234053"/>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84" name="墨迹 83"/>
              <p14:cNvContentPartPr/>
              <p14:nvPr/>
            </p14:nvContentPartPr>
            <p14:xfrm>
              <a:off x="11446932" y="5357812"/>
              <a:ext cx="95956" cy="64857"/>
            </p14:xfrm>
          </p:contentPart>
        </mc:Choice>
        <mc:Fallback xmlns="">
          <p:pic>
            <p:nvPicPr>
              <p:cNvPr id="84" name="墨迹 83"/>
            </p:nvPicPr>
            <p:blipFill>
              <a:blip r:embed="rId189"/>
            </p:blipFill>
            <p:spPr>
              <a:xfrm>
                <a:off x="11446932" y="5357812"/>
                <a:ext cx="95956" cy="64857"/>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85" name="墨迹 84"/>
              <p14:cNvContentPartPr/>
              <p14:nvPr/>
            </p14:nvContentPartPr>
            <p14:xfrm>
              <a:off x="11542888" y="5376670"/>
              <a:ext cx="39512" cy="43180"/>
            </p14:xfrm>
          </p:contentPart>
        </mc:Choice>
        <mc:Fallback xmlns="">
          <p:pic>
            <p:nvPicPr>
              <p:cNvPr id="85" name="墨迹 84"/>
            </p:nvPicPr>
            <p:blipFill>
              <a:blip r:embed="rId191"/>
            </p:blipFill>
            <p:spPr>
              <a:xfrm>
                <a:off x="11542888" y="5376670"/>
                <a:ext cx="39512" cy="43180"/>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2" name="墨迹 101"/>
              <p14:cNvContentPartPr/>
              <p14:nvPr/>
            </p14:nvContentPartPr>
            <p14:xfrm>
              <a:off x="9694333" y="3327483"/>
              <a:ext cx="419100" cy="270711"/>
            </p14:xfrm>
          </p:contentPart>
        </mc:Choice>
        <mc:Fallback xmlns="">
          <p:pic>
            <p:nvPicPr>
              <p:cNvPr id="102" name="墨迹 101"/>
            </p:nvPicPr>
            <p:blipFill>
              <a:blip r:embed="rId193"/>
            </p:blipFill>
            <p:spPr>
              <a:xfrm>
                <a:off x="9694333" y="3327483"/>
                <a:ext cx="419100" cy="270711"/>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3" name="墨迹 102"/>
              <p14:cNvContentPartPr/>
              <p14:nvPr/>
            </p14:nvContentPartPr>
            <p14:xfrm>
              <a:off x="6169377" y="5315513"/>
              <a:ext cx="28223" cy="25379"/>
            </p14:xfrm>
          </p:contentPart>
        </mc:Choice>
        <mc:Fallback xmlns="">
          <p:pic>
            <p:nvPicPr>
              <p:cNvPr id="103" name="墨迹 102"/>
            </p:nvPicPr>
            <p:blipFill>
              <a:blip r:embed="rId195"/>
            </p:blipFill>
            <p:spPr>
              <a:xfrm>
                <a:off x="6169377" y="5315513"/>
                <a:ext cx="28223" cy="2537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16" name="墨迹 115"/>
              <p14:cNvContentPartPr/>
              <p14:nvPr/>
            </p14:nvContentPartPr>
            <p14:xfrm>
              <a:off x="3523544" y="5160419"/>
              <a:ext cx="306740" cy="287630"/>
            </p14:xfrm>
          </p:contentPart>
        </mc:Choice>
        <mc:Fallback xmlns="">
          <p:pic>
            <p:nvPicPr>
              <p:cNvPr id="116" name="墨迹 115"/>
            </p:nvPicPr>
            <p:blipFill>
              <a:blip r:embed="rId197"/>
            </p:blipFill>
            <p:spPr>
              <a:xfrm>
                <a:off x="3523544" y="5160419"/>
                <a:ext cx="306740" cy="287630"/>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17" name="墨迹 116"/>
              <p14:cNvContentPartPr/>
              <p14:nvPr/>
            </p14:nvContentPartPr>
            <p14:xfrm>
              <a:off x="3595511" y="5233736"/>
              <a:ext cx="79022" cy="363767"/>
            </p14:xfrm>
          </p:contentPart>
        </mc:Choice>
        <mc:Fallback xmlns="">
          <p:pic>
            <p:nvPicPr>
              <p:cNvPr id="117" name="墨迹 116"/>
            </p:nvPicPr>
            <p:blipFill>
              <a:blip r:embed="rId199"/>
            </p:blipFill>
            <p:spPr>
              <a:xfrm>
                <a:off x="3595511" y="5233736"/>
                <a:ext cx="79022" cy="363767"/>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18" name="墨迹 117"/>
              <p14:cNvContentPartPr/>
              <p14:nvPr/>
            </p14:nvContentPartPr>
            <p14:xfrm>
              <a:off x="4047066" y="5211177"/>
              <a:ext cx="2249311" cy="180474"/>
            </p14:xfrm>
          </p:contentPart>
        </mc:Choice>
        <mc:Fallback xmlns="">
          <p:pic>
            <p:nvPicPr>
              <p:cNvPr id="118" name="墨迹 117"/>
            </p:nvPicPr>
            <p:blipFill>
              <a:blip r:embed="rId201"/>
            </p:blipFill>
            <p:spPr>
              <a:xfrm>
                <a:off x="4047066" y="5211177"/>
                <a:ext cx="2249311" cy="180474"/>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9" name="墨迹 118"/>
              <p14:cNvContentPartPr/>
              <p14:nvPr/>
            </p14:nvContentPartPr>
            <p14:xfrm>
              <a:off x="8051800" y="5735679"/>
              <a:ext cx="2822" cy="5640"/>
            </p14:xfrm>
          </p:contentPart>
        </mc:Choice>
        <mc:Fallback xmlns="">
          <p:pic>
            <p:nvPicPr>
              <p:cNvPr id="119" name="墨迹 118"/>
            </p:nvPicPr>
            <p:blipFill>
              <a:blip r:embed="rId203"/>
            </p:blipFill>
            <p:spPr>
              <a:xfrm>
                <a:off x="8051800" y="5735679"/>
                <a:ext cx="2822" cy="5640"/>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22" name="墨迹 121"/>
              <p14:cNvContentPartPr/>
              <p14:nvPr/>
            </p14:nvContentPartPr>
            <p14:xfrm>
              <a:off x="7371644" y="5273215"/>
              <a:ext cx="50800" cy="28199"/>
            </p14:xfrm>
          </p:contentPart>
        </mc:Choice>
        <mc:Fallback xmlns="">
          <p:pic>
            <p:nvPicPr>
              <p:cNvPr id="122" name="墨迹 121"/>
            </p:nvPicPr>
            <p:blipFill>
              <a:blip r:embed="rId205"/>
            </p:blipFill>
            <p:spPr>
              <a:xfrm>
                <a:off x="7371644" y="5273215"/>
                <a:ext cx="50800" cy="2819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23" name="墨迹 122"/>
              <p14:cNvContentPartPr/>
              <p14:nvPr/>
            </p14:nvContentPartPr>
            <p14:xfrm>
              <a:off x="9239955" y="3266855"/>
              <a:ext cx="11289" cy="15510"/>
            </p14:xfrm>
          </p:contentPart>
        </mc:Choice>
        <mc:Fallback xmlns="">
          <p:pic>
            <p:nvPicPr>
              <p:cNvPr id="123" name="墨迹 122"/>
            </p:nvPicPr>
            <p:blipFill>
              <a:blip r:embed="rId207"/>
            </p:blipFill>
            <p:spPr>
              <a:xfrm>
                <a:off x="9239955" y="3266855"/>
                <a:ext cx="11289" cy="15510"/>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24" name="墨迹 123"/>
              <p14:cNvContentPartPr/>
              <p14:nvPr/>
            </p14:nvContentPartPr>
            <p14:xfrm>
              <a:off x="9248422" y="3254166"/>
              <a:ext cx="8466" cy="25379"/>
            </p14:xfrm>
          </p:contentPart>
        </mc:Choice>
        <mc:Fallback xmlns="">
          <p:pic>
            <p:nvPicPr>
              <p:cNvPr id="124" name="墨迹 123"/>
            </p:nvPicPr>
            <p:blipFill>
              <a:blip r:embed="rId209"/>
            </p:blipFill>
            <p:spPr>
              <a:xfrm>
                <a:off x="9248422" y="3254166"/>
                <a:ext cx="8466" cy="2537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25" name="墨迹 124"/>
              <p14:cNvContentPartPr/>
              <p14:nvPr/>
            </p14:nvContentPartPr>
            <p14:xfrm>
              <a:off x="9194800" y="3242886"/>
              <a:ext cx="73377" cy="77547"/>
            </p14:xfrm>
          </p:contentPart>
        </mc:Choice>
        <mc:Fallback xmlns="">
          <p:pic>
            <p:nvPicPr>
              <p:cNvPr id="125" name="墨迹 124"/>
            </p:nvPicPr>
            <p:blipFill>
              <a:blip r:embed="rId211"/>
            </p:blipFill>
            <p:spPr>
              <a:xfrm>
                <a:off x="9194800" y="3242886"/>
                <a:ext cx="73377" cy="77547"/>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26" name="墨迹 125"/>
              <p14:cNvContentPartPr/>
              <p14:nvPr/>
            </p14:nvContentPartPr>
            <p14:xfrm>
              <a:off x="9259711" y="3304924"/>
              <a:ext cx="19756" cy="50758"/>
            </p14:xfrm>
          </p:contentPart>
        </mc:Choice>
        <mc:Fallback xmlns="">
          <p:pic>
            <p:nvPicPr>
              <p:cNvPr id="126" name="墨迹 125"/>
            </p:nvPicPr>
            <p:blipFill>
              <a:blip r:embed="rId213"/>
            </p:blipFill>
            <p:spPr>
              <a:xfrm>
                <a:off x="9259711" y="3304924"/>
                <a:ext cx="19756" cy="5075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27" name="墨迹 126"/>
              <p14:cNvContentPartPr/>
              <p14:nvPr/>
            </p14:nvContentPartPr>
            <p14:xfrm>
              <a:off x="9251244" y="3355682"/>
              <a:ext cx="5644" cy="25379"/>
            </p14:xfrm>
          </p:contentPart>
        </mc:Choice>
        <mc:Fallback xmlns="">
          <p:pic>
            <p:nvPicPr>
              <p:cNvPr id="127" name="墨迹 126"/>
            </p:nvPicPr>
            <p:blipFill>
              <a:blip r:embed="rId215"/>
            </p:blipFill>
            <p:spPr>
              <a:xfrm>
                <a:off x="9251244" y="3355682"/>
                <a:ext cx="5644" cy="2537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8" name="墨迹 127"/>
              <p14:cNvContentPartPr/>
              <p14:nvPr/>
            </p14:nvContentPartPr>
            <p14:xfrm>
              <a:off x="9228666" y="3564355"/>
              <a:ext cx="11289" cy="53578"/>
            </p14:xfrm>
          </p:contentPart>
        </mc:Choice>
        <mc:Fallback xmlns="">
          <p:pic>
            <p:nvPicPr>
              <p:cNvPr id="128" name="墨迹 127"/>
            </p:nvPicPr>
            <p:blipFill>
              <a:blip r:embed="rId217"/>
            </p:blipFill>
            <p:spPr>
              <a:xfrm>
                <a:off x="9228666" y="3564355"/>
                <a:ext cx="11289" cy="53578"/>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9" name="墨迹 128"/>
              <p14:cNvContentPartPr/>
              <p14:nvPr/>
            </p14:nvContentPartPr>
            <p14:xfrm>
              <a:off x="9310511" y="3056773"/>
              <a:ext cx="8466" cy="39478"/>
            </p14:xfrm>
          </p:contentPart>
        </mc:Choice>
        <mc:Fallback xmlns="">
          <p:pic>
            <p:nvPicPr>
              <p:cNvPr id="129" name="墨迹 128"/>
            </p:nvPicPr>
            <p:blipFill>
              <a:blip r:embed="rId219"/>
            </p:blipFill>
            <p:spPr>
              <a:xfrm>
                <a:off x="9310511" y="3056773"/>
                <a:ext cx="8466" cy="39478"/>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30" name="墨迹 129"/>
              <p14:cNvContentPartPr/>
              <p14:nvPr/>
            </p14:nvContentPartPr>
            <p14:xfrm>
              <a:off x="9293577" y="3051133"/>
              <a:ext cx="14112" cy="11279"/>
            </p14:xfrm>
          </p:contentPart>
        </mc:Choice>
        <mc:Fallback xmlns="">
          <p:pic>
            <p:nvPicPr>
              <p:cNvPr id="130" name="墨迹 129"/>
            </p:nvPicPr>
            <p:blipFill>
              <a:blip r:embed="rId221"/>
            </p:blipFill>
            <p:spPr>
              <a:xfrm>
                <a:off x="9293577" y="3051133"/>
                <a:ext cx="14112" cy="1127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31" name="墨迹 130"/>
              <p14:cNvContentPartPr/>
              <p14:nvPr/>
            </p14:nvContentPartPr>
            <p14:xfrm>
              <a:off x="1693333" y="2404494"/>
              <a:ext cx="167922" cy="280052"/>
            </p14:xfrm>
          </p:contentPart>
        </mc:Choice>
        <mc:Fallback xmlns="">
          <p:pic>
            <p:nvPicPr>
              <p:cNvPr id="131" name="墨迹 130"/>
            </p:nvPicPr>
            <p:blipFill>
              <a:blip r:embed="rId223"/>
            </p:blipFill>
            <p:spPr>
              <a:xfrm>
                <a:off x="1693333" y="2404494"/>
                <a:ext cx="167922" cy="280052"/>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32" name="墨迹 131"/>
              <p14:cNvContentPartPr/>
              <p14:nvPr/>
            </p14:nvContentPartPr>
            <p14:xfrm>
              <a:off x="1715911" y="2030328"/>
              <a:ext cx="194733" cy="140996"/>
            </p14:xfrm>
          </p:contentPart>
        </mc:Choice>
        <mc:Fallback xmlns="">
          <p:pic>
            <p:nvPicPr>
              <p:cNvPr id="132" name="墨迹 131"/>
            </p:nvPicPr>
            <p:blipFill>
              <a:blip r:embed="rId225"/>
            </p:blipFill>
            <p:spPr>
              <a:xfrm>
                <a:off x="1715911" y="2030328"/>
                <a:ext cx="194733" cy="140996"/>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33" name="墨迹 132"/>
              <p14:cNvContentPartPr/>
              <p14:nvPr/>
            </p14:nvContentPartPr>
            <p14:xfrm>
              <a:off x="2558344" y="1557995"/>
              <a:ext cx="821267" cy="159324"/>
            </p14:xfrm>
          </p:contentPart>
        </mc:Choice>
        <mc:Fallback xmlns="">
          <p:pic>
            <p:nvPicPr>
              <p:cNvPr id="133" name="墨迹 132"/>
            </p:nvPicPr>
            <p:blipFill>
              <a:blip r:embed="rId227"/>
            </p:blipFill>
            <p:spPr>
              <a:xfrm>
                <a:off x="2558344" y="1557995"/>
                <a:ext cx="821267" cy="15932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34" name="墨迹 133"/>
              <p14:cNvContentPartPr/>
              <p14:nvPr/>
            </p14:nvContentPartPr>
            <p14:xfrm>
              <a:off x="2127955" y="3237246"/>
              <a:ext cx="2822" cy="5640"/>
            </p14:xfrm>
          </p:contentPart>
        </mc:Choice>
        <mc:Fallback xmlns="">
          <p:pic>
            <p:nvPicPr>
              <p:cNvPr id="134" name="墨迹 133"/>
            </p:nvPicPr>
            <p:blipFill>
              <a:blip r:embed="rId229"/>
            </p:blipFill>
            <p:spPr>
              <a:xfrm>
                <a:off x="2127955" y="3237246"/>
                <a:ext cx="2822" cy="5640"/>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35" name="墨迹 134"/>
              <p14:cNvContentPartPr/>
              <p14:nvPr/>
            </p14:nvContentPartPr>
            <p14:xfrm>
              <a:off x="2223911" y="3204817"/>
              <a:ext cx="77611" cy="32429"/>
            </p14:xfrm>
          </p:contentPart>
        </mc:Choice>
        <mc:Fallback xmlns="">
          <p:pic>
            <p:nvPicPr>
              <p:cNvPr id="135" name="墨迹 134"/>
            </p:nvPicPr>
            <p:blipFill>
              <a:blip r:embed="rId231"/>
            </p:blipFill>
            <p:spPr>
              <a:xfrm>
                <a:off x="2223911" y="3204817"/>
                <a:ext cx="77611" cy="32429"/>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39" name="墨迹 138"/>
              <p14:cNvContentPartPr/>
              <p14:nvPr/>
            </p14:nvContentPartPr>
            <p14:xfrm>
              <a:off x="5520266" y="2928467"/>
              <a:ext cx="5644" cy="21149"/>
            </p14:xfrm>
          </p:contentPart>
        </mc:Choice>
        <mc:Fallback xmlns="">
          <p:pic>
            <p:nvPicPr>
              <p:cNvPr id="139" name="墨迹 138"/>
            </p:nvPicPr>
            <p:blipFill>
              <a:blip r:embed="rId233"/>
            </p:blipFill>
            <p:spPr>
              <a:xfrm>
                <a:off x="5520266" y="2928467"/>
                <a:ext cx="5644" cy="2114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40" name="墨迹 139"/>
              <p14:cNvContentPartPr/>
              <p14:nvPr/>
            </p14:nvContentPartPr>
            <p14:xfrm>
              <a:off x="4064000" y="4175392"/>
              <a:ext cx="31044" cy="3701"/>
            </p14:xfrm>
          </p:contentPart>
        </mc:Choice>
        <mc:Fallback xmlns="">
          <p:pic>
            <p:nvPicPr>
              <p:cNvPr id="140" name="墨迹 139"/>
            </p:nvPicPr>
            <p:blipFill>
              <a:blip r:embed="rId235"/>
            </p:blipFill>
            <p:spPr>
              <a:xfrm>
                <a:off x="4064000" y="4175392"/>
                <a:ext cx="31044" cy="3701"/>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41" name="墨迹 140"/>
              <p14:cNvContentPartPr/>
              <p14:nvPr/>
            </p14:nvContentPartPr>
            <p14:xfrm>
              <a:off x="4072466" y="4221392"/>
              <a:ext cx="36689" cy="59218"/>
            </p14:xfrm>
          </p:contentPart>
        </mc:Choice>
        <mc:Fallback xmlns="">
          <p:pic>
            <p:nvPicPr>
              <p:cNvPr id="141" name="墨迹 140"/>
            </p:nvPicPr>
            <p:blipFill>
              <a:blip r:embed="rId237"/>
            </p:blipFill>
            <p:spPr>
              <a:xfrm>
                <a:off x="4072466" y="4221392"/>
                <a:ext cx="36689" cy="5921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42" name="墨迹 141"/>
              <p14:cNvContentPartPr/>
              <p14:nvPr/>
            </p14:nvContentPartPr>
            <p14:xfrm>
              <a:off x="4008966" y="4252411"/>
              <a:ext cx="966611" cy="45118"/>
            </p14:xfrm>
          </p:contentPart>
        </mc:Choice>
        <mc:Fallback xmlns="">
          <p:pic>
            <p:nvPicPr>
              <p:cNvPr id="142" name="墨迹 141"/>
            </p:nvPicPr>
            <p:blipFill>
              <a:blip r:embed="rId239"/>
            </p:blipFill>
            <p:spPr>
              <a:xfrm>
                <a:off x="4008966" y="4252411"/>
                <a:ext cx="966611" cy="45118"/>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47" name="墨迹 146"/>
              <p14:cNvContentPartPr/>
              <p14:nvPr/>
            </p14:nvContentPartPr>
            <p14:xfrm>
              <a:off x="7614355" y="5758238"/>
              <a:ext cx="53622" cy="11279"/>
            </p14:xfrm>
          </p:contentPart>
        </mc:Choice>
        <mc:Fallback xmlns="">
          <p:pic>
            <p:nvPicPr>
              <p:cNvPr id="147" name="墨迹 146"/>
            </p:nvPicPr>
            <p:blipFill>
              <a:blip r:embed="rId241"/>
            </p:blipFill>
            <p:spPr>
              <a:xfrm>
                <a:off x="7614355" y="5758238"/>
                <a:ext cx="53622" cy="11279"/>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48" name="墨迹 147"/>
              <p14:cNvContentPartPr/>
              <p14:nvPr/>
            </p14:nvContentPartPr>
            <p14:xfrm>
              <a:off x="7614355" y="5746958"/>
              <a:ext cx="33867" cy="25379"/>
            </p14:xfrm>
          </p:contentPart>
        </mc:Choice>
        <mc:Fallback xmlns="">
          <p:pic>
            <p:nvPicPr>
              <p:cNvPr id="148" name="墨迹 147"/>
            </p:nvPicPr>
            <p:blipFill>
              <a:blip r:embed="rId243"/>
            </p:blipFill>
            <p:spPr>
              <a:xfrm>
                <a:off x="7614355" y="5746958"/>
                <a:ext cx="33867" cy="25379"/>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49" name="墨迹 148"/>
              <p14:cNvContentPartPr/>
              <p14:nvPr/>
            </p14:nvContentPartPr>
            <p14:xfrm>
              <a:off x="7572022" y="5786437"/>
              <a:ext cx="31044" cy="31019"/>
            </p14:xfrm>
          </p:contentPart>
        </mc:Choice>
        <mc:Fallback xmlns="">
          <p:pic>
            <p:nvPicPr>
              <p:cNvPr id="149" name="墨迹 148"/>
            </p:nvPicPr>
            <p:blipFill>
              <a:blip r:embed="rId245"/>
            </p:blipFill>
            <p:spPr>
              <a:xfrm>
                <a:off x="7572022" y="5786437"/>
                <a:ext cx="31044" cy="31019"/>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54" name="墨迹 153"/>
              <p14:cNvContentPartPr/>
              <p14:nvPr/>
            </p14:nvContentPartPr>
            <p14:xfrm>
              <a:off x="4233333" y="4179093"/>
              <a:ext cx="25400" cy="56398"/>
            </p14:xfrm>
          </p:contentPart>
        </mc:Choice>
        <mc:Fallback xmlns="">
          <p:pic>
            <p:nvPicPr>
              <p:cNvPr id="154" name="墨迹 153"/>
            </p:nvPicPr>
            <p:blipFill>
              <a:blip r:embed="rId247"/>
            </p:blipFill>
            <p:spPr>
              <a:xfrm>
                <a:off x="4233333" y="4179093"/>
                <a:ext cx="25400" cy="56398"/>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55" name="墨迹 154"/>
              <p14:cNvContentPartPr/>
              <p14:nvPr/>
            </p14:nvContentPartPr>
            <p14:xfrm>
              <a:off x="4447822" y="4190373"/>
              <a:ext cx="47978" cy="11279"/>
            </p14:xfrm>
          </p:contentPart>
        </mc:Choice>
        <mc:Fallback xmlns="">
          <p:pic>
            <p:nvPicPr>
              <p:cNvPr id="155" name="墨迹 154"/>
            </p:nvPicPr>
            <p:blipFill>
              <a:blip r:embed="rId249"/>
            </p:blipFill>
            <p:spPr>
              <a:xfrm>
                <a:off x="4447822" y="4190373"/>
                <a:ext cx="47978" cy="11279"/>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56" name="墨迹 155"/>
              <p14:cNvContentPartPr/>
              <p14:nvPr/>
            </p14:nvContentPartPr>
            <p14:xfrm>
              <a:off x="4556477" y="4207292"/>
              <a:ext cx="23989" cy="5640"/>
            </p14:xfrm>
          </p:contentPart>
        </mc:Choice>
        <mc:Fallback xmlns="">
          <p:pic>
            <p:nvPicPr>
              <p:cNvPr id="156" name="墨迹 155"/>
            </p:nvPicPr>
            <p:blipFill>
              <a:blip r:embed="rId251"/>
            </p:blipFill>
            <p:spPr>
              <a:xfrm>
                <a:off x="4556477" y="4207292"/>
                <a:ext cx="23989" cy="5640"/>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57" name="墨迹 156"/>
              <p14:cNvContentPartPr/>
              <p14:nvPr/>
            </p14:nvContentPartPr>
            <p14:xfrm>
              <a:off x="4607806" y="4229851"/>
              <a:ext cx="3705" cy="2820"/>
            </p14:xfrm>
          </p:contentPart>
        </mc:Choice>
        <mc:Fallback xmlns="">
          <p:pic>
            <p:nvPicPr>
              <p:cNvPr id="157" name="墨迹 156"/>
            </p:nvPicPr>
            <p:blipFill>
              <a:blip r:embed="rId253"/>
            </p:blipFill>
            <p:spPr>
              <a:xfrm>
                <a:off x="4607806" y="4229851"/>
                <a:ext cx="3705" cy="2820"/>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58" name="墨迹 157"/>
              <p14:cNvContentPartPr/>
              <p14:nvPr/>
            </p14:nvContentPartPr>
            <p14:xfrm>
              <a:off x="4927600" y="3172388"/>
              <a:ext cx="31044" cy="19740"/>
            </p14:xfrm>
          </p:contentPart>
        </mc:Choice>
        <mc:Fallback xmlns="">
          <p:pic>
            <p:nvPicPr>
              <p:cNvPr id="158" name="墨迹 157"/>
            </p:nvPicPr>
            <p:blipFill>
              <a:blip r:embed="rId255"/>
            </p:blipFill>
            <p:spPr>
              <a:xfrm>
                <a:off x="4927600" y="3172388"/>
                <a:ext cx="31044" cy="1974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59" name="墨迹 158"/>
              <p14:cNvContentPartPr/>
              <p14:nvPr/>
            </p14:nvContentPartPr>
            <p14:xfrm>
              <a:off x="4792133" y="5498807"/>
              <a:ext cx="2822" cy="5640"/>
            </p14:xfrm>
          </p:contentPart>
        </mc:Choice>
        <mc:Fallback xmlns="">
          <p:pic>
            <p:nvPicPr>
              <p:cNvPr id="159" name="墨迹 158"/>
            </p:nvPicPr>
            <p:blipFill>
              <a:blip r:embed="rId257"/>
            </p:blipFill>
            <p:spPr>
              <a:xfrm>
                <a:off x="4792133" y="5498807"/>
                <a:ext cx="2822" cy="5640"/>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60" name="墨迹 159"/>
              <p14:cNvContentPartPr/>
              <p14:nvPr/>
            </p14:nvContentPartPr>
            <p14:xfrm>
              <a:off x="6112933" y="5314104"/>
              <a:ext cx="124178" cy="21149"/>
            </p14:xfrm>
          </p:contentPart>
        </mc:Choice>
        <mc:Fallback xmlns="">
          <p:pic>
            <p:nvPicPr>
              <p:cNvPr id="160" name="墨迹 159"/>
            </p:nvPicPr>
            <p:blipFill>
              <a:blip r:embed="rId259"/>
            </p:blipFill>
            <p:spPr>
              <a:xfrm>
                <a:off x="6112933" y="5314104"/>
                <a:ext cx="124178" cy="2114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62" name="墨迹 161"/>
              <p14:cNvContentPartPr/>
              <p14:nvPr/>
            </p14:nvContentPartPr>
            <p14:xfrm>
              <a:off x="7473244" y="2109286"/>
              <a:ext cx="22578" cy="33839"/>
            </p14:xfrm>
          </p:contentPart>
        </mc:Choice>
        <mc:Fallback xmlns="">
          <p:pic>
            <p:nvPicPr>
              <p:cNvPr id="162" name="墨迹 161"/>
            </p:nvPicPr>
            <p:blipFill>
              <a:blip r:embed="rId261"/>
            </p:blipFill>
            <p:spPr>
              <a:xfrm>
                <a:off x="7473244" y="2109286"/>
                <a:ext cx="22578" cy="33839"/>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63" name="墨迹 162"/>
              <p14:cNvContentPartPr/>
              <p14:nvPr/>
            </p14:nvContentPartPr>
            <p14:xfrm>
              <a:off x="7487355" y="2024689"/>
              <a:ext cx="31045" cy="11279"/>
            </p14:xfrm>
          </p:contentPart>
        </mc:Choice>
        <mc:Fallback xmlns="">
          <p:pic>
            <p:nvPicPr>
              <p:cNvPr id="163" name="墨迹 162"/>
            </p:nvPicPr>
            <p:blipFill>
              <a:blip r:embed="rId263"/>
            </p:blipFill>
            <p:spPr>
              <a:xfrm>
                <a:off x="7487355" y="2024689"/>
                <a:ext cx="31045" cy="11279"/>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64" name="墨迹 163"/>
              <p14:cNvContentPartPr/>
              <p14:nvPr/>
            </p14:nvContentPartPr>
            <p14:xfrm>
              <a:off x="7168444" y="1968291"/>
              <a:ext cx="45156" cy="16919"/>
            </p14:xfrm>
          </p:contentPart>
        </mc:Choice>
        <mc:Fallback xmlns="">
          <p:pic>
            <p:nvPicPr>
              <p:cNvPr id="164" name="墨迹 163"/>
            </p:nvPicPr>
            <p:blipFill>
              <a:blip r:embed="rId265"/>
            </p:blipFill>
            <p:spPr>
              <a:xfrm>
                <a:off x="7168444" y="1968291"/>
                <a:ext cx="45156" cy="16919"/>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65" name="墨迹 164"/>
              <p14:cNvContentPartPr/>
              <p14:nvPr/>
            </p14:nvContentPartPr>
            <p14:xfrm>
              <a:off x="7165622" y="2002129"/>
              <a:ext cx="8466" cy="5640"/>
            </p14:xfrm>
          </p:contentPart>
        </mc:Choice>
        <mc:Fallback xmlns="">
          <p:pic>
            <p:nvPicPr>
              <p:cNvPr id="165" name="墨迹 164"/>
            </p:nvPicPr>
            <p:blipFill>
              <a:blip r:embed="rId267"/>
            </p:blipFill>
            <p:spPr>
              <a:xfrm>
                <a:off x="7165622" y="2002129"/>
                <a:ext cx="8466" cy="5640"/>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66" name="墨迹 165"/>
              <p14:cNvContentPartPr/>
              <p14:nvPr/>
            </p14:nvContentPartPr>
            <p14:xfrm>
              <a:off x="7165622" y="2002129"/>
              <a:ext cx="14111" cy="2820"/>
            </p14:xfrm>
          </p:contentPart>
        </mc:Choice>
        <mc:Fallback xmlns="">
          <p:pic>
            <p:nvPicPr>
              <p:cNvPr id="166" name="墨迹 165"/>
            </p:nvPicPr>
            <p:blipFill>
              <a:blip r:embed="rId269"/>
            </p:blipFill>
            <p:spPr>
              <a:xfrm>
                <a:off x="7165622" y="2002129"/>
                <a:ext cx="14111" cy="2820"/>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68" name="墨迹 167"/>
              <p14:cNvContentPartPr/>
              <p14:nvPr/>
            </p14:nvContentPartPr>
            <p14:xfrm>
              <a:off x="5816600" y="2007769"/>
              <a:ext cx="31044" cy="28199"/>
            </p14:xfrm>
          </p:contentPart>
        </mc:Choice>
        <mc:Fallback xmlns="">
          <p:pic>
            <p:nvPicPr>
              <p:cNvPr id="168" name="墨迹 167"/>
            </p:nvPicPr>
            <p:blipFill>
              <a:blip r:embed="rId271"/>
            </p:blipFill>
            <p:spPr>
              <a:xfrm>
                <a:off x="5816600" y="2007769"/>
                <a:ext cx="31044" cy="28199"/>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69" name="墨迹 168"/>
              <p14:cNvContentPartPr/>
              <p14:nvPr/>
            </p14:nvContentPartPr>
            <p14:xfrm>
              <a:off x="4504266" y="2171324"/>
              <a:ext cx="14111" cy="62037"/>
            </p14:xfrm>
          </p:contentPart>
        </mc:Choice>
        <mc:Fallback xmlns="">
          <p:pic>
            <p:nvPicPr>
              <p:cNvPr id="169" name="墨迹 168"/>
            </p:nvPicPr>
            <p:blipFill>
              <a:blip r:embed="rId273"/>
            </p:blipFill>
            <p:spPr>
              <a:xfrm>
                <a:off x="4504266" y="2171324"/>
                <a:ext cx="14111" cy="62037"/>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71" name="墨迹 170"/>
              <p14:cNvContentPartPr/>
              <p14:nvPr/>
            </p14:nvContentPartPr>
            <p14:xfrm>
              <a:off x="5362222" y="2836820"/>
              <a:ext cx="16933" cy="31019"/>
            </p14:xfrm>
          </p:contentPart>
        </mc:Choice>
        <mc:Fallback xmlns="">
          <p:pic>
            <p:nvPicPr>
              <p:cNvPr id="171" name="墨迹 170"/>
            </p:nvPicPr>
            <p:blipFill>
              <a:blip r:embed="rId275"/>
            </p:blipFill>
            <p:spPr>
              <a:xfrm>
                <a:off x="5362222" y="2836820"/>
                <a:ext cx="16933" cy="31019"/>
              </a:xfrm>
              <a:prstGeom prst="rect"/>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mc:AlternateContent xmlns:mc="http://schemas.openxmlformats.org/markup-compatibility/2006" xmlns:p14="http://schemas.microsoft.com/office/powerpoint/2010/main">
        <mc:Choice Requires="p14">
          <p:contentPart r:id="rId1" p14:bwMode="auto">
            <p14:nvContentPartPr>
              <p14:cNvPr id="24" name="墨迹 23"/>
              <p14:cNvContentPartPr/>
              <p14:nvPr/>
            </p14:nvContentPartPr>
            <p14:xfrm>
              <a:off x="2902655" y="5075822"/>
              <a:ext cx="86783" cy="33839"/>
            </p14:xfrm>
          </p:contentPart>
        </mc:Choice>
        <mc:Fallback xmlns="">
          <p:pic>
            <p:nvPicPr>
              <p:cNvPr id="24" name="墨迹 23"/>
            </p:nvPicPr>
            <p:blipFill>
              <a:blip r:embed="rId2"/>
            </p:blipFill>
            <p:spPr>
              <a:xfrm>
                <a:off x="2902655" y="5075822"/>
                <a:ext cx="86783" cy="3383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1772355" y="465283"/>
              <a:ext cx="45156" cy="288511"/>
            </p14:xfrm>
          </p:contentPart>
        </mc:Choice>
        <mc:Fallback xmlns="">
          <p:pic>
            <p:nvPicPr>
              <p:cNvPr id="5" name="墨迹 4"/>
            </p:nvPicPr>
            <p:blipFill>
              <a:blip r:embed="rId4"/>
            </p:blipFill>
            <p:spPr>
              <a:xfrm>
                <a:off x="1772355" y="465283"/>
                <a:ext cx="45156" cy="288511"/>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1896533" y="542831"/>
              <a:ext cx="124178" cy="171308"/>
            </p14:xfrm>
          </p:contentPart>
        </mc:Choice>
        <mc:Fallback xmlns="">
          <p:pic>
            <p:nvPicPr>
              <p:cNvPr id="6" name="墨迹 5"/>
            </p:nvPicPr>
            <p:blipFill>
              <a:blip r:embed="rId6"/>
            </p:blipFill>
            <p:spPr>
              <a:xfrm>
                <a:off x="1896533" y="542831"/>
                <a:ext cx="124178" cy="17130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6722533" y="1500187"/>
              <a:ext cx="45156" cy="36659"/>
            </p14:xfrm>
          </p:contentPart>
        </mc:Choice>
        <mc:Fallback xmlns="">
          <p:pic>
            <p:nvPicPr>
              <p:cNvPr id="7" name="墨迹 6"/>
            </p:nvPicPr>
            <p:blipFill>
              <a:blip r:embed="rId8"/>
            </p:blipFill>
            <p:spPr>
              <a:xfrm>
                <a:off x="6722533" y="1500187"/>
                <a:ext cx="45156" cy="3665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2167466" y="642937"/>
              <a:ext cx="31045" cy="42299"/>
            </p14:xfrm>
          </p:contentPart>
        </mc:Choice>
        <mc:Fallback xmlns="">
          <p:pic>
            <p:nvPicPr>
              <p:cNvPr id="8" name="墨迹 7"/>
            </p:nvPicPr>
            <p:blipFill>
              <a:blip r:embed="rId10"/>
            </p:blipFill>
            <p:spPr>
              <a:xfrm>
                <a:off x="2167466" y="642937"/>
                <a:ext cx="31045" cy="42299"/>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2167466" y="727534"/>
              <a:ext cx="19756" cy="45118"/>
            </p14:xfrm>
          </p:contentPart>
        </mc:Choice>
        <mc:Fallback xmlns="">
          <p:pic>
            <p:nvPicPr>
              <p:cNvPr id="9" name="墨迹 8"/>
            </p:nvPicPr>
            <p:blipFill>
              <a:blip r:embed="rId12"/>
            </p:blipFill>
            <p:spPr>
              <a:xfrm>
                <a:off x="2167466" y="727534"/>
                <a:ext cx="19756" cy="45118"/>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2620962" y="461758"/>
              <a:ext cx="133526" cy="322174"/>
            </p14:xfrm>
          </p:contentPart>
        </mc:Choice>
        <mc:Fallback xmlns="">
          <p:pic>
            <p:nvPicPr>
              <p:cNvPr id="10" name="墨迹 9"/>
            </p:nvPicPr>
            <p:blipFill>
              <a:blip r:embed="rId14"/>
            </p:blipFill>
            <p:spPr>
              <a:xfrm>
                <a:off x="2620962" y="461758"/>
                <a:ext cx="133526" cy="32217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2737555" y="468103"/>
              <a:ext cx="62089" cy="349668"/>
            </p14:xfrm>
          </p:contentPart>
        </mc:Choice>
        <mc:Fallback xmlns="">
          <p:pic>
            <p:nvPicPr>
              <p:cNvPr id="11" name="墨迹 10"/>
            </p:nvPicPr>
            <p:blipFill>
              <a:blip r:embed="rId16"/>
            </p:blipFill>
            <p:spPr>
              <a:xfrm>
                <a:off x="2737555" y="468103"/>
                <a:ext cx="62089" cy="34966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2689225" y="626018"/>
              <a:ext cx="99130" cy="50758"/>
            </p14:xfrm>
          </p:contentPart>
        </mc:Choice>
        <mc:Fallback xmlns="">
          <p:pic>
            <p:nvPicPr>
              <p:cNvPr id="12" name="墨迹 11"/>
            </p:nvPicPr>
            <p:blipFill>
              <a:blip r:embed="rId18"/>
            </p:blipFill>
            <p:spPr>
              <a:xfrm>
                <a:off x="2689225" y="626018"/>
                <a:ext cx="99130" cy="5075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3399366" y="327108"/>
              <a:ext cx="77611" cy="398135"/>
            </p14:xfrm>
          </p:contentPart>
        </mc:Choice>
        <mc:Fallback xmlns="">
          <p:pic>
            <p:nvPicPr>
              <p:cNvPr id="13" name="墨迹 12"/>
            </p:nvPicPr>
            <p:blipFill>
              <a:blip r:embed="rId20"/>
            </p:blipFill>
            <p:spPr>
              <a:xfrm>
                <a:off x="3399366" y="327108"/>
                <a:ext cx="77611" cy="39813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3538008" y="263308"/>
              <a:ext cx="80786" cy="189286"/>
            </p14:xfrm>
          </p:contentPart>
        </mc:Choice>
        <mc:Fallback xmlns="">
          <p:pic>
            <p:nvPicPr>
              <p:cNvPr id="14" name="墨迹 13"/>
            </p:nvPicPr>
            <p:blipFill>
              <a:blip r:embed="rId22"/>
            </p:blipFill>
            <p:spPr>
              <a:xfrm>
                <a:off x="3538008" y="263308"/>
                <a:ext cx="80786" cy="18928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3505200" y="340326"/>
              <a:ext cx="146755" cy="254673"/>
            </p14:xfrm>
          </p:contentPart>
        </mc:Choice>
        <mc:Fallback xmlns="">
          <p:pic>
            <p:nvPicPr>
              <p:cNvPr id="15" name="墨迹 14"/>
            </p:nvPicPr>
            <p:blipFill>
              <a:blip r:embed="rId24"/>
            </p:blipFill>
            <p:spPr>
              <a:xfrm>
                <a:off x="3505200" y="340326"/>
                <a:ext cx="146755" cy="25467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3544711" y="428625"/>
              <a:ext cx="152400" cy="251147"/>
            </p14:xfrm>
          </p:contentPart>
        </mc:Choice>
        <mc:Fallback xmlns="">
          <p:pic>
            <p:nvPicPr>
              <p:cNvPr id="16" name="墨迹 15"/>
            </p:nvPicPr>
            <p:blipFill>
              <a:blip r:embed="rId26"/>
            </p:blipFill>
            <p:spPr>
              <a:xfrm>
                <a:off x="3544711" y="428625"/>
                <a:ext cx="152400" cy="251147"/>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3767666" y="485023"/>
              <a:ext cx="93134" cy="135355"/>
            </p14:xfrm>
          </p:contentPart>
        </mc:Choice>
        <mc:Fallback xmlns="">
          <p:pic>
            <p:nvPicPr>
              <p:cNvPr id="17" name="墨迹 16"/>
            </p:nvPicPr>
            <p:blipFill>
              <a:blip r:embed="rId28"/>
            </p:blipFill>
            <p:spPr>
              <a:xfrm>
                <a:off x="3767666" y="485023"/>
                <a:ext cx="93134" cy="13535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3745088" y="416111"/>
              <a:ext cx="113595" cy="181708"/>
            </p14:xfrm>
          </p:contentPart>
        </mc:Choice>
        <mc:Fallback xmlns="">
          <p:pic>
            <p:nvPicPr>
              <p:cNvPr id="18" name="墨迹 17"/>
            </p:nvPicPr>
            <p:blipFill>
              <a:blip r:embed="rId30"/>
            </p:blipFill>
            <p:spPr>
              <a:xfrm>
                <a:off x="3745088" y="416111"/>
                <a:ext cx="113595" cy="18170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3908072" y="507582"/>
              <a:ext cx="51505" cy="107156"/>
            </p14:xfrm>
          </p:contentPart>
        </mc:Choice>
        <mc:Fallback xmlns="">
          <p:pic>
            <p:nvPicPr>
              <p:cNvPr id="19" name="墨迹 18"/>
            </p:nvPicPr>
            <p:blipFill>
              <a:blip r:embed="rId32"/>
            </p:blipFill>
            <p:spPr>
              <a:xfrm>
                <a:off x="3908072" y="507582"/>
                <a:ext cx="51505" cy="10715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7" name="墨迹 26"/>
              <p14:cNvContentPartPr/>
              <p14:nvPr/>
            </p14:nvContentPartPr>
            <p14:xfrm>
              <a:off x="4065940" y="304549"/>
              <a:ext cx="195615" cy="327108"/>
            </p14:xfrm>
          </p:contentPart>
        </mc:Choice>
        <mc:Fallback xmlns="">
          <p:pic>
            <p:nvPicPr>
              <p:cNvPr id="27" name="墨迹 26"/>
            </p:nvPicPr>
            <p:blipFill>
              <a:blip r:embed="rId34"/>
            </p:blipFill>
            <p:spPr>
              <a:xfrm>
                <a:off x="4065940" y="304549"/>
                <a:ext cx="195615" cy="32710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8" name="墨迹 27"/>
              <p14:cNvContentPartPr/>
              <p14:nvPr/>
            </p14:nvContentPartPr>
            <p14:xfrm>
              <a:off x="4397022" y="385621"/>
              <a:ext cx="146755" cy="178359"/>
            </p14:xfrm>
          </p:contentPart>
        </mc:Choice>
        <mc:Fallback xmlns="">
          <p:pic>
            <p:nvPicPr>
              <p:cNvPr id="28" name="墨迹 27"/>
            </p:nvPicPr>
            <p:blipFill>
              <a:blip r:embed="rId36"/>
            </p:blipFill>
            <p:spPr>
              <a:xfrm>
                <a:off x="4397022" y="385621"/>
                <a:ext cx="146755" cy="17835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9" name="墨迹 28"/>
              <p14:cNvContentPartPr/>
              <p14:nvPr/>
            </p14:nvContentPartPr>
            <p14:xfrm>
              <a:off x="4667955" y="307369"/>
              <a:ext cx="70556" cy="25379"/>
            </p14:xfrm>
          </p:contentPart>
        </mc:Choice>
        <mc:Fallback xmlns="">
          <p:pic>
            <p:nvPicPr>
              <p:cNvPr id="29" name="墨迹 28"/>
            </p:nvPicPr>
            <p:blipFill>
              <a:blip r:embed="rId38"/>
            </p:blipFill>
            <p:spPr>
              <a:xfrm>
                <a:off x="4667955" y="307369"/>
                <a:ext cx="70556" cy="2537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74" name="墨迹 73"/>
              <p14:cNvContentPartPr/>
              <p14:nvPr/>
            </p14:nvContentPartPr>
            <p14:xfrm>
              <a:off x="4598458" y="253791"/>
              <a:ext cx="210608" cy="304549"/>
            </p14:xfrm>
          </p:contentPart>
        </mc:Choice>
        <mc:Fallback xmlns="">
          <p:pic>
            <p:nvPicPr>
              <p:cNvPr id="74" name="墨迹 73"/>
            </p:nvPicPr>
            <p:blipFill>
              <a:blip r:embed="rId40"/>
            </p:blipFill>
            <p:spPr>
              <a:xfrm>
                <a:off x="4598458" y="253791"/>
                <a:ext cx="210608" cy="30454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75" name="墨迹 74"/>
              <p14:cNvContentPartPr/>
              <p14:nvPr/>
            </p14:nvContentPartPr>
            <p14:xfrm>
              <a:off x="4849988" y="244626"/>
              <a:ext cx="261762" cy="411706"/>
            </p14:xfrm>
          </p:contentPart>
        </mc:Choice>
        <mc:Fallback xmlns="">
          <p:pic>
            <p:nvPicPr>
              <p:cNvPr id="75" name="墨迹 74"/>
            </p:nvPicPr>
            <p:blipFill>
              <a:blip r:embed="rId42"/>
            </p:blipFill>
            <p:spPr>
              <a:xfrm>
                <a:off x="4849988" y="244626"/>
                <a:ext cx="261762" cy="41170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76" name="墨迹 75"/>
              <p14:cNvContentPartPr/>
              <p14:nvPr/>
            </p14:nvContentPartPr>
            <p14:xfrm>
              <a:off x="5839177" y="208672"/>
              <a:ext cx="241300" cy="431445"/>
            </p14:xfrm>
          </p:contentPart>
        </mc:Choice>
        <mc:Fallback xmlns="">
          <p:pic>
            <p:nvPicPr>
              <p:cNvPr id="76" name="墨迹 75"/>
            </p:nvPicPr>
            <p:blipFill>
              <a:blip r:embed="rId44"/>
            </p:blipFill>
            <p:spPr>
              <a:xfrm>
                <a:off x="5839177" y="208672"/>
                <a:ext cx="241300" cy="43144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77" name="墨迹 76"/>
              <p14:cNvContentPartPr/>
              <p14:nvPr/>
            </p14:nvContentPartPr>
            <p14:xfrm>
              <a:off x="5938131" y="276350"/>
              <a:ext cx="211491" cy="287630"/>
            </p14:xfrm>
          </p:contentPart>
        </mc:Choice>
        <mc:Fallback xmlns="">
          <p:pic>
            <p:nvPicPr>
              <p:cNvPr id="77" name="墨迹 76"/>
            </p:nvPicPr>
            <p:blipFill>
              <a:blip r:embed="rId46"/>
            </p:blipFill>
            <p:spPr>
              <a:xfrm>
                <a:off x="5938131" y="276350"/>
                <a:ext cx="211491" cy="28763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78" name="墨迹 77"/>
              <p14:cNvContentPartPr/>
              <p14:nvPr/>
            </p14:nvContentPartPr>
            <p14:xfrm>
              <a:off x="6321777" y="250442"/>
              <a:ext cx="22578" cy="255201"/>
            </p14:xfrm>
          </p:contentPart>
        </mc:Choice>
        <mc:Fallback xmlns="">
          <p:pic>
            <p:nvPicPr>
              <p:cNvPr id="78" name="墨迹 77"/>
            </p:nvPicPr>
            <p:blipFill>
              <a:blip r:embed="rId48"/>
            </p:blipFill>
            <p:spPr>
              <a:xfrm>
                <a:off x="6321777" y="250442"/>
                <a:ext cx="22578" cy="25520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79" name="墨迹 78"/>
              <p14:cNvContentPartPr/>
              <p14:nvPr/>
            </p14:nvContentPartPr>
            <p14:xfrm>
              <a:off x="6339416" y="326403"/>
              <a:ext cx="71261" cy="116321"/>
            </p14:xfrm>
          </p:contentPart>
        </mc:Choice>
        <mc:Fallback xmlns="">
          <p:pic>
            <p:nvPicPr>
              <p:cNvPr id="79" name="墨迹 78"/>
            </p:nvPicPr>
            <p:blipFill>
              <a:blip r:embed="rId50"/>
            </p:blipFill>
            <p:spPr>
              <a:xfrm>
                <a:off x="6339416" y="326403"/>
                <a:ext cx="71261" cy="116321"/>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80" name="墨迹 79"/>
              <p14:cNvContentPartPr/>
              <p14:nvPr/>
            </p14:nvContentPartPr>
            <p14:xfrm>
              <a:off x="6425318" y="293269"/>
              <a:ext cx="355776" cy="355308"/>
            </p14:xfrm>
          </p:contentPart>
        </mc:Choice>
        <mc:Fallback xmlns="">
          <p:pic>
            <p:nvPicPr>
              <p:cNvPr id="80" name="墨迹 79"/>
            </p:nvPicPr>
            <p:blipFill>
              <a:blip r:embed="rId52"/>
            </p:blipFill>
            <p:spPr>
              <a:xfrm>
                <a:off x="6425318" y="293269"/>
                <a:ext cx="355776" cy="355308"/>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81" name="墨迹 80"/>
              <p14:cNvContentPartPr/>
              <p14:nvPr/>
            </p14:nvContentPartPr>
            <p14:xfrm>
              <a:off x="7051851" y="235285"/>
              <a:ext cx="261408" cy="264542"/>
            </p14:xfrm>
          </p:contentPart>
        </mc:Choice>
        <mc:Fallback xmlns="">
          <p:pic>
            <p:nvPicPr>
              <p:cNvPr id="81" name="墨迹 80"/>
            </p:nvPicPr>
            <p:blipFill>
              <a:blip r:embed="rId54"/>
            </p:blipFill>
            <p:spPr>
              <a:xfrm>
                <a:off x="7051851" y="235285"/>
                <a:ext cx="261408" cy="26454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82" name="墨迹 81"/>
              <p14:cNvContentPartPr/>
              <p14:nvPr/>
            </p14:nvContentPartPr>
            <p14:xfrm>
              <a:off x="7322784" y="194396"/>
              <a:ext cx="171626" cy="279347"/>
            </p14:xfrm>
          </p:contentPart>
        </mc:Choice>
        <mc:Fallback xmlns="">
          <p:pic>
            <p:nvPicPr>
              <p:cNvPr id="82" name="墨迹 81"/>
            </p:nvPicPr>
            <p:blipFill>
              <a:blip r:embed="rId56"/>
            </p:blipFill>
            <p:spPr>
              <a:xfrm>
                <a:off x="7322784" y="194396"/>
                <a:ext cx="171626" cy="27934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83" name="墨迹 82"/>
              <p14:cNvContentPartPr/>
              <p14:nvPr/>
            </p14:nvContentPartPr>
            <p14:xfrm>
              <a:off x="7396338" y="221362"/>
              <a:ext cx="271639" cy="224182"/>
            </p14:xfrm>
          </p:contentPart>
        </mc:Choice>
        <mc:Fallback xmlns="">
          <p:pic>
            <p:nvPicPr>
              <p:cNvPr id="83" name="墨迹 82"/>
            </p:nvPicPr>
            <p:blipFill>
              <a:blip r:embed="rId58"/>
            </p:blipFill>
            <p:spPr>
              <a:xfrm>
                <a:off x="7396338" y="221362"/>
                <a:ext cx="271639" cy="224182"/>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84" name="墨迹 83"/>
              <p14:cNvContentPartPr/>
              <p14:nvPr/>
            </p14:nvContentPartPr>
            <p14:xfrm>
              <a:off x="7540977" y="190695"/>
              <a:ext cx="79023" cy="660915"/>
            </p14:xfrm>
          </p:contentPart>
        </mc:Choice>
        <mc:Fallback xmlns="">
          <p:pic>
            <p:nvPicPr>
              <p:cNvPr id="84" name="墨迹 83"/>
            </p:nvPicPr>
            <p:blipFill>
              <a:blip r:embed="rId60"/>
            </p:blipFill>
            <p:spPr>
              <a:xfrm>
                <a:off x="7540977" y="190695"/>
                <a:ext cx="79023" cy="66091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85" name="墨迹 84"/>
              <p14:cNvContentPartPr/>
              <p14:nvPr/>
            </p14:nvContentPartPr>
            <p14:xfrm>
              <a:off x="7681559" y="143462"/>
              <a:ext cx="243241" cy="403598"/>
            </p14:xfrm>
          </p:contentPart>
        </mc:Choice>
        <mc:Fallback xmlns="">
          <p:pic>
            <p:nvPicPr>
              <p:cNvPr id="85" name="墨迹 84"/>
            </p:nvPicPr>
            <p:blipFill>
              <a:blip r:embed="rId62"/>
            </p:blipFill>
            <p:spPr>
              <a:xfrm>
                <a:off x="7681559" y="143462"/>
                <a:ext cx="243241" cy="40359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86" name="墨迹 85"/>
              <p14:cNvContentPartPr/>
              <p14:nvPr/>
            </p14:nvContentPartPr>
            <p14:xfrm>
              <a:off x="7975600" y="201446"/>
              <a:ext cx="11288" cy="554287"/>
            </p14:xfrm>
          </p:contentPart>
        </mc:Choice>
        <mc:Fallback xmlns="">
          <p:pic>
            <p:nvPicPr>
              <p:cNvPr id="86" name="墨迹 85"/>
            </p:nvPicPr>
            <p:blipFill>
              <a:blip r:embed="rId64"/>
            </p:blipFill>
            <p:spPr>
              <a:xfrm>
                <a:off x="7975600" y="201446"/>
                <a:ext cx="11288" cy="554287"/>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87" name="墨迹 86"/>
              <p14:cNvContentPartPr/>
              <p14:nvPr/>
            </p14:nvContentPartPr>
            <p14:xfrm>
              <a:off x="7926740" y="332748"/>
              <a:ext cx="74260" cy="64858"/>
            </p14:xfrm>
          </p:contentPart>
        </mc:Choice>
        <mc:Fallback xmlns="">
          <p:pic>
            <p:nvPicPr>
              <p:cNvPr id="87" name="墨迹 86"/>
            </p:nvPicPr>
            <p:blipFill>
              <a:blip r:embed="rId66"/>
            </p:blipFill>
            <p:spPr>
              <a:xfrm>
                <a:off x="7926740" y="332748"/>
                <a:ext cx="74260" cy="6485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88" name="墨迹 87"/>
              <p14:cNvContentPartPr/>
              <p14:nvPr/>
            </p14:nvContentPartPr>
            <p14:xfrm>
              <a:off x="8048977" y="199331"/>
              <a:ext cx="126295" cy="48820"/>
            </p14:xfrm>
          </p:contentPart>
        </mc:Choice>
        <mc:Fallback xmlns="">
          <p:pic>
            <p:nvPicPr>
              <p:cNvPr id="88" name="墨迹 87"/>
            </p:nvPicPr>
            <p:blipFill>
              <a:blip r:embed="rId68"/>
            </p:blipFill>
            <p:spPr>
              <a:xfrm>
                <a:off x="8048977" y="199331"/>
                <a:ext cx="126295" cy="4882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89" name="墨迹 88"/>
              <p14:cNvContentPartPr/>
              <p14:nvPr/>
            </p14:nvContentPartPr>
            <p14:xfrm>
              <a:off x="7988828" y="248151"/>
              <a:ext cx="237949" cy="246741"/>
            </p14:xfrm>
          </p:contentPart>
        </mc:Choice>
        <mc:Fallback xmlns="">
          <p:pic>
            <p:nvPicPr>
              <p:cNvPr id="89" name="墨迹 88"/>
            </p:nvPicPr>
            <p:blipFill>
              <a:blip r:embed="rId70"/>
            </p:blipFill>
            <p:spPr>
              <a:xfrm>
                <a:off x="7988828" y="248151"/>
                <a:ext cx="237949" cy="24674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90" name="墨迹 89"/>
              <p14:cNvContentPartPr/>
              <p14:nvPr/>
            </p14:nvContentPartPr>
            <p14:xfrm>
              <a:off x="8387644" y="402364"/>
              <a:ext cx="9878" cy="14981"/>
            </p14:xfrm>
          </p:contentPart>
        </mc:Choice>
        <mc:Fallback xmlns="">
          <p:pic>
            <p:nvPicPr>
              <p:cNvPr id="90" name="墨迹 89"/>
            </p:nvPicPr>
            <p:blipFill>
              <a:blip r:embed="rId72"/>
            </p:blipFill>
            <p:spPr>
              <a:xfrm>
                <a:off x="8387644" y="402364"/>
                <a:ext cx="9878" cy="14981"/>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91" name="墨迹 90"/>
              <p14:cNvContentPartPr/>
              <p14:nvPr/>
            </p14:nvContentPartPr>
            <p14:xfrm>
              <a:off x="3258961" y="1122320"/>
              <a:ext cx="137583" cy="219953"/>
            </p14:xfrm>
          </p:contentPart>
        </mc:Choice>
        <mc:Fallback xmlns="">
          <p:pic>
            <p:nvPicPr>
              <p:cNvPr id="91" name="墨迹 90"/>
            </p:nvPicPr>
            <p:blipFill>
              <a:blip r:embed="rId74"/>
            </p:blipFill>
            <p:spPr>
              <a:xfrm>
                <a:off x="3258961" y="1122320"/>
                <a:ext cx="137583" cy="21995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92" name="墨迹 91"/>
              <p14:cNvContentPartPr/>
              <p14:nvPr/>
            </p14:nvContentPartPr>
            <p14:xfrm>
              <a:off x="3448755" y="1127960"/>
              <a:ext cx="124178" cy="212374"/>
            </p14:xfrm>
          </p:contentPart>
        </mc:Choice>
        <mc:Fallback xmlns="">
          <p:pic>
            <p:nvPicPr>
              <p:cNvPr id="92" name="墨迹 91"/>
            </p:nvPicPr>
            <p:blipFill>
              <a:blip r:embed="rId76"/>
            </p:blipFill>
            <p:spPr>
              <a:xfrm>
                <a:off x="3448755" y="1127960"/>
                <a:ext cx="124178" cy="21237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93" name="墨迹 92"/>
              <p14:cNvContentPartPr/>
              <p14:nvPr/>
            </p14:nvContentPartPr>
            <p14:xfrm>
              <a:off x="3589866" y="1128312"/>
              <a:ext cx="39511" cy="267539"/>
            </p14:xfrm>
          </p:contentPart>
        </mc:Choice>
        <mc:Fallback xmlns="">
          <p:pic>
            <p:nvPicPr>
              <p:cNvPr id="93" name="墨迹 92"/>
            </p:nvPicPr>
            <p:blipFill>
              <a:blip r:embed="rId78"/>
            </p:blipFill>
            <p:spPr>
              <a:xfrm>
                <a:off x="3589866" y="1128312"/>
                <a:ext cx="39511" cy="26753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94" name="墨迹 93"/>
              <p14:cNvContentPartPr/>
              <p14:nvPr/>
            </p14:nvContentPartPr>
            <p14:xfrm>
              <a:off x="3595511" y="1181009"/>
              <a:ext cx="124177" cy="133065"/>
            </p14:xfrm>
          </p:contentPart>
        </mc:Choice>
        <mc:Fallback xmlns="">
          <p:pic>
            <p:nvPicPr>
              <p:cNvPr id="94" name="墨迹 93"/>
            </p:nvPicPr>
            <p:blipFill>
              <a:blip r:embed="rId80"/>
            </p:blipFill>
            <p:spPr>
              <a:xfrm>
                <a:off x="3595511" y="1181009"/>
                <a:ext cx="124177" cy="133065"/>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95" name="墨迹 94"/>
              <p14:cNvContentPartPr/>
              <p14:nvPr/>
            </p14:nvContentPartPr>
            <p14:xfrm>
              <a:off x="3730977" y="1150519"/>
              <a:ext cx="107245" cy="11280"/>
            </p14:xfrm>
          </p:contentPart>
        </mc:Choice>
        <mc:Fallback xmlns="">
          <p:pic>
            <p:nvPicPr>
              <p:cNvPr id="95" name="墨迹 94"/>
            </p:nvPicPr>
            <p:blipFill>
              <a:blip r:embed="rId82"/>
            </p:blipFill>
            <p:spPr>
              <a:xfrm>
                <a:off x="3730977" y="1150519"/>
                <a:ext cx="107245" cy="1128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96" name="墨迹 95"/>
              <p14:cNvContentPartPr/>
              <p14:nvPr/>
            </p14:nvContentPartPr>
            <p14:xfrm>
              <a:off x="3759200" y="1094121"/>
              <a:ext cx="16933" cy="160735"/>
            </p14:xfrm>
          </p:contentPart>
        </mc:Choice>
        <mc:Fallback xmlns="">
          <p:pic>
            <p:nvPicPr>
              <p:cNvPr id="96" name="墨迹 95"/>
            </p:nvPicPr>
            <p:blipFill>
              <a:blip r:embed="rId84"/>
            </p:blipFill>
            <p:spPr>
              <a:xfrm>
                <a:off x="3759200" y="1094121"/>
                <a:ext cx="16933" cy="16073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97" name="墨迹 96"/>
              <p14:cNvContentPartPr/>
              <p14:nvPr/>
            </p14:nvContentPartPr>
            <p14:xfrm>
              <a:off x="3872088" y="1084252"/>
              <a:ext cx="118534" cy="260840"/>
            </p14:xfrm>
          </p:contentPart>
        </mc:Choice>
        <mc:Fallback xmlns="">
          <p:pic>
            <p:nvPicPr>
              <p:cNvPr id="97" name="墨迹 96"/>
            </p:nvPicPr>
            <p:blipFill>
              <a:blip r:embed="rId86"/>
            </p:blipFill>
            <p:spPr>
              <a:xfrm>
                <a:off x="3872088" y="1084252"/>
                <a:ext cx="118534" cy="26084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98" name="墨迹 97"/>
              <p14:cNvContentPartPr/>
              <p14:nvPr/>
            </p14:nvContentPartPr>
            <p14:xfrm>
              <a:off x="4128911" y="1129370"/>
              <a:ext cx="136348" cy="26789"/>
            </p14:xfrm>
          </p:contentPart>
        </mc:Choice>
        <mc:Fallback xmlns="">
          <p:pic>
            <p:nvPicPr>
              <p:cNvPr id="98" name="墨迹 97"/>
            </p:nvPicPr>
            <p:blipFill>
              <a:blip r:embed="rId88"/>
            </p:blipFill>
            <p:spPr>
              <a:xfrm>
                <a:off x="4128911" y="1129370"/>
                <a:ext cx="136348" cy="2678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99" name="墨迹 98"/>
              <p14:cNvContentPartPr/>
              <p14:nvPr/>
            </p14:nvContentPartPr>
            <p14:xfrm>
              <a:off x="4083579" y="1212557"/>
              <a:ext cx="186443" cy="11280"/>
            </p14:xfrm>
          </p:contentPart>
        </mc:Choice>
        <mc:Fallback xmlns="">
          <p:pic>
            <p:nvPicPr>
              <p:cNvPr id="99" name="墨迹 98"/>
            </p:nvPicPr>
            <p:blipFill>
              <a:blip r:embed="rId90"/>
            </p:blipFill>
            <p:spPr>
              <a:xfrm>
                <a:off x="4083579" y="1212557"/>
                <a:ext cx="186443" cy="1128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100" name="墨迹 99"/>
              <p14:cNvContentPartPr/>
              <p14:nvPr/>
            </p14:nvContentPartPr>
            <p14:xfrm>
              <a:off x="4503031" y="1116680"/>
              <a:ext cx="173391" cy="163555"/>
            </p14:xfrm>
          </p:contentPart>
        </mc:Choice>
        <mc:Fallback xmlns="">
          <p:pic>
            <p:nvPicPr>
              <p:cNvPr id="100" name="墨迹 99"/>
            </p:nvPicPr>
            <p:blipFill>
              <a:blip r:embed="rId92"/>
            </p:blipFill>
            <p:spPr>
              <a:xfrm>
                <a:off x="4503031" y="1116680"/>
                <a:ext cx="173391" cy="16355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101" name="墨迹 100"/>
              <p14:cNvContentPartPr/>
              <p14:nvPr/>
            </p14:nvContentPartPr>
            <p14:xfrm>
              <a:off x="4797777" y="1049003"/>
              <a:ext cx="84667" cy="259431"/>
            </p14:xfrm>
          </p:contentPart>
        </mc:Choice>
        <mc:Fallback xmlns="">
          <p:pic>
            <p:nvPicPr>
              <p:cNvPr id="101" name="墨迹 100"/>
            </p:nvPicPr>
            <p:blipFill>
              <a:blip r:embed="rId94"/>
            </p:blipFill>
            <p:spPr>
              <a:xfrm>
                <a:off x="4797777" y="1049003"/>
                <a:ext cx="84667" cy="259431"/>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102" name="墨迹 101"/>
              <p14:cNvContentPartPr/>
              <p14:nvPr/>
            </p14:nvContentPartPr>
            <p14:xfrm>
              <a:off x="4919133" y="1056581"/>
              <a:ext cx="187678" cy="144696"/>
            </p14:xfrm>
          </p:contentPart>
        </mc:Choice>
        <mc:Fallback xmlns="">
          <p:pic>
            <p:nvPicPr>
              <p:cNvPr id="102" name="墨迹 101"/>
            </p:nvPicPr>
            <p:blipFill>
              <a:blip r:embed="rId96"/>
            </p:blipFill>
            <p:spPr>
              <a:xfrm>
                <a:off x="4919133" y="1056581"/>
                <a:ext cx="187678" cy="144696"/>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103" name="墨迹 102"/>
              <p14:cNvContentPartPr/>
              <p14:nvPr/>
            </p14:nvContentPartPr>
            <p14:xfrm>
              <a:off x="5099755" y="1116680"/>
              <a:ext cx="68616" cy="296090"/>
            </p14:xfrm>
          </p:contentPart>
        </mc:Choice>
        <mc:Fallback xmlns="">
          <p:pic>
            <p:nvPicPr>
              <p:cNvPr id="103" name="墨迹 102"/>
            </p:nvPicPr>
            <p:blipFill>
              <a:blip r:embed="rId98"/>
            </p:blipFill>
            <p:spPr>
              <a:xfrm>
                <a:off x="5099755" y="1116680"/>
                <a:ext cx="68616" cy="296090"/>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16" name="墨迹 115"/>
              <p14:cNvContentPartPr/>
              <p14:nvPr/>
            </p14:nvContentPartPr>
            <p14:xfrm>
              <a:off x="5192888" y="992605"/>
              <a:ext cx="70556" cy="117026"/>
            </p14:xfrm>
          </p:contentPart>
        </mc:Choice>
        <mc:Fallback xmlns="">
          <p:pic>
            <p:nvPicPr>
              <p:cNvPr id="116" name="墨迹 115"/>
            </p:nvPicPr>
            <p:blipFill>
              <a:blip r:embed="rId100"/>
            </p:blipFill>
            <p:spPr>
              <a:xfrm>
                <a:off x="5192888" y="992605"/>
                <a:ext cx="70556" cy="117026"/>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17" name="墨迹 116"/>
              <p14:cNvContentPartPr/>
              <p14:nvPr/>
            </p14:nvContentPartPr>
            <p14:xfrm>
              <a:off x="5249333" y="1049003"/>
              <a:ext cx="59267" cy="16919"/>
            </p14:xfrm>
          </p:contentPart>
        </mc:Choice>
        <mc:Fallback xmlns="">
          <p:pic>
            <p:nvPicPr>
              <p:cNvPr id="117" name="墨迹 116"/>
            </p:nvPicPr>
            <p:blipFill>
              <a:blip r:embed="rId102"/>
            </p:blipFill>
            <p:spPr>
              <a:xfrm>
                <a:off x="5249333" y="1049003"/>
                <a:ext cx="59267" cy="1691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18" name="墨迹 117"/>
              <p14:cNvContentPartPr/>
              <p14:nvPr/>
            </p14:nvContentPartPr>
            <p14:xfrm>
              <a:off x="5294488" y="953126"/>
              <a:ext cx="134056" cy="318649"/>
            </p14:xfrm>
          </p:contentPart>
        </mc:Choice>
        <mc:Fallback xmlns="">
          <p:pic>
            <p:nvPicPr>
              <p:cNvPr id="118" name="墨迹 117"/>
            </p:nvPicPr>
            <p:blipFill>
              <a:blip r:embed="rId104"/>
            </p:blipFill>
            <p:spPr>
              <a:xfrm>
                <a:off x="5294488" y="953126"/>
                <a:ext cx="134056" cy="31864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19" name="墨迹 118"/>
              <p14:cNvContentPartPr/>
              <p14:nvPr/>
            </p14:nvContentPartPr>
            <p14:xfrm>
              <a:off x="5559777" y="1095531"/>
              <a:ext cx="146756" cy="18330"/>
            </p14:xfrm>
          </p:contentPart>
        </mc:Choice>
        <mc:Fallback xmlns="">
          <p:pic>
            <p:nvPicPr>
              <p:cNvPr id="119" name="墨迹 118"/>
            </p:nvPicPr>
            <p:blipFill>
              <a:blip r:embed="rId106"/>
            </p:blipFill>
            <p:spPr>
              <a:xfrm>
                <a:off x="5559777" y="1095531"/>
                <a:ext cx="146756" cy="1833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21" name="墨迹 120"/>
              <p14:cNvContentPartPr/>
              <p14:nvPr/>
            </p14:nvContentPartPr>
            <p14:xfrm>
              <a:off x="5780440" y="1034022"/>
              <a:ext cx="182915" cy="132007"/>
            </p14:xfrm>
          </p:contentPart>
        </mc:Choice>
        <mc:Fallback xmlns="">
          <p:pic>
            <p:nvPicPr>
              <p:cNvPr id="121" name="墨迹 120"/>
            </p:nvPicPr>
            <p:blipFill>
              <a:blip r:embed="rId108"/>
            </p:blipFill>
            <p:spPr>
              <a:xfrm>
                <a:off x="5780440" y="1034022"/>
                <a:ext cx="182915" cy="13200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22" name="墨迹 121"/>
              <p14:cNvContentPartPr/>
              <p14:nvPr/>
            </p14:nvContentPartPr>
            <p14:xfrm>
              <a:off x="6032147" y="971984"/>
              <a:ext cx="103363" cy="266657"/>
            </p14:xfrm>
          </p:contentPart>
        </mc:Choice>
        <mc:Fallback xmlns="">
          <p:pic>
            <p:nvPicPr>
              <p:cNvPr id="122" name="墨迹 121"/>
            </p:nvPicPr>
            <p:blipFill>
              <a:blip r:embed="rId110"/>
            </p:blipFill>
            <p:spPr>
              <a:xfrm>
                <a:off x="6032147" y="971984"/>
                <a:ext cx="103363" cy="266657"/>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23" name="墨迹 122"/>
              <p14:cNvContentPartPr/>
              <p14:nvPr/>
            </p14:nvContentPartPr>
            <p14:xfrm>
              <a:off x="6158088" y="1036137"/>
              <a:ext cx="95956" cy="112444"/>
            </p14:xfrm>
          </p:contentPart>
        </mc:Choice>
        <mc:Fallback xmlns="">
          <p:pic>
            <p:nvPicPr>
              <p:cNvPr id="123" name="墨迹 122"/>
            </p:nvPicPr>
            <p:blipFill>
              <a:blip r:embed="rId112"/>
            </p:blipFill>
            <p:spPr>
              <a:xfrm>
                <a:off x="6158088" y="1036137"/>
                <a:ext cx="95956" cy="112444"/>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24" name="墨迹 123"/>
              <p14:cNvContentPartPr/>
              <p14:nvPr/>
            </p14:nvContentPartPr>
            <p14:xfrm>
              <a:off x="6244696" y="1003179"/>
              <a:ext cx="26281" cy="164260"/>
            </p14:xfrm>
          </p:contentPart>
        </mc:Choice>
        <mc:Fallback xmlns="">
          <p:pic>
            <p:nvPicPr>
              <p:cNvPr id="124" name="墨迹 123"/>
            </p:nvPicPr>
            <p:blipFill>
              <a:blip r:embed="rId114"/>
            </p:blipFill>
            <p:spPr>
              <a:xfrm>
                <a:off x="6244696" y="1003179"/>
                <a:ext cx="26281" cy="16426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25" name="墨迹 124"/>
              <p14:cNvContentPartPr/>
              <p14:nvPr/>
            </p14:nvContentPartPr>
            <p14:xfrm>
              <a:off x="6316133" y="989080"/>
              <a:ext cx="169334" cy="142405"/>
            </p14:xfrm>
          </p:contentPart>
        </mc:Choice>
        <mc:Fallback xmlns="">
          <p:pic>
            <p:nvPicPr>
              <p:cNvPr id="125" name="墨迹 124"/>
            </p:nvPicPr>
            <p:blipFill>
              <a:blip r:embed="rId116"/>
            </p:blipFill>
            <p:spPr>
              <a:xfrm>
                <a:off x="6316133" y="989080"/>
                <a:ext cx="169334" cy="142405"/>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27" name="墨迹 126"/>
              <p14:cNvContentPartPr/>
              <p14:nvPr/>
            </p14:nvContentPartPr>
            <p14:xfrm>
              <a:off x="6575777" y="964406"/>
              <a:ext cx="87489" cy="22559"/>
            </p14:xfrm>
          </p:contentPart>
        </mc:Choice>
        <mc:Fallback xmlns="">
          <p:pic>
            <p:nvPicPr>
              <p:cNvPr id="127" name="墨迹 126"/>
            </p:nvPicPr>
            <p:blipFill>
              <a:blip r:embed="rId118"/>
            </p:blipFill>
            <p:spPr>
              <a:xfrm>
                <a:off x="6575777" y="964406"/>
                <a:ext cx="87489" cy="2255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28" name="墨迹 127"/>
              <p14:cNvContentPartPr/>
              <p14:nvPr/>
            </p14:nvContentPartPr>
            <p14:xfrm>
              <a:off x="6651977" y="857250"/>
              <a:ext cx="181328" cy="329928"/>
            </p14:xfrm>
          </p:contentPart>
        </mc:Choice>
        <mc:Fallback xmlns="">
          <p:pic>
            <p:nvPicPr>
              <p:cNvPr id="128" name="墨迹 127"/>
            </p:nvPicPr>
            <p:blipFill>
              <a:blip r:embed="rId120"/>
            </p:blipFill>
            <p:spPr>
              <a:xfrm>
                <a:off x="6651977" y="857250"/>
                <a:ext cx="181328" cy="329928"/>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29" name="墨迹 128"/>
              <p14:cNvContentPartPr/>
              <p14:nvPr/>
            </p14:nvContentPartPr>
            <p14:xfrm>
              <a:off x="6948311" y="992605"/>
              <a:ext cx="161749" cy="25379"/>
            </p14:xfrm>
          </p:contentPart>
        </mc:Choice>
        <mc:Fallback xmlns="">
          <p:pic>
            <p:nvPicPr>
              <p:cNvPr id="129" name="墨迹 128"/>
            </p:nvPicPr>
            <p:blipFill>
              <a:blip r:embed="rId122"/>
            </p:blipFill>
            <p:spPr>
              <a:xfrm>
                <a:off x="6948311" y="992605"/>
                <a:ext cx="161749" cy="2537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30" name="墨迹 129"/>
              <p14:cNvContentPartPr/>
              <p14:nvPr/>
            </p14:nvContentPartPr>
            <p14:xfrm>
              <a:off x="6990644" y="930567"/>
              <a:ext cx="36688" cy="219952"/>
            </p14:xfrm>
          </p:contentPart>
        </mc:Choice>
        <mc:Fallback xmlns="">
          <p:pic>
            <p:nvPicPr>
              <p:cNvPr id="130" name="墨迹 129"/>
            </p:nvPicPr>
            <p:blipFill>
              <a:blip r:embed="rId124"/>
            </p:blipFill>
            <p:spPr>
              <a:xfrm>
                <a:off x="6990644" y="930567"/>
                <a:ext cx="36688" cy="219952"/>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31" name="墨迹 130"/>
              <p14:cNvContentPartPr/>
              <p14:nvPr/>
            </p14:nvContentPartPr>
            <p14:xfrm>
              <a:off x="7185377" y="930567"/>
              <a:ext cx="158045" cy="172719"/>
            </p14:xfrm>
          </p:contentPart>
        </mc:Choice>
        <mc:Fallback xmlns="">
          <p:pic>
            <p:nvPicPr>
              <p:cNvPr id="131" name="墨迹 130"/>
            </p:nvPicPr>
            <p:blipFill>
              <a:blip r:embed="rId126"/>
            </p:blipFill>
            <p:spPr>
              <a:xfrm>
                <a:off x="7185377" y="930567"/>
                <a:ext cx="158045" cy="17271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32" name="墨迹 131"/>
              <p14:cNvContentPartPr/>
              <p14:nvPr/>
            </p14:nvContentPartPr>
            <p14:xfrm>
              <a:off x="7478888" y="862889"/>
              <a:ext cx="112889" cy="257316"/>
            </p14:xfrm>
          </p:contentPart>
        </mc:Choice>
        <mc:Fallback xmlns="">
          <p:pic>
            <p:nvPicPr>
              <p:cNvPr id="132" name="墨迹 131"/>
            </p:nvPicPr>
            <p:blipFill>
              <a:blip r:embed="rId128"/>
            </p:blipFill>
            <p:spPr>
              <a:xfrm>
                <a:off x="7478888" y="862889"/>
                <a:ext cx="112889" cy="257316"/>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33" name="墨迹 132"/>
              <p14:cNvContentPartPr/>
              <p14:nvPr/>
            </p14:nvContentPartPr>
            <p14:xfrm>
              <a:off x="7580488" y="928452"/>
              <a:ext cx="87489" cy="129010"/>
            </p14:xfrm>
          </p:contentPart>
        </mc:Choice>
        <mc:Fallback xmlns="">
          <p:pic>
            <p:nvPicPr>
              <p:cNvPr id="133" name="墨迹 132"/>
            </p:nvPicPr>
            <p:blipFill>
              <a:blip r:embed="rId130"/>
            </p:blipFill>
            <p:spPr>
              <a:xfrm>
                <a:off x="7580488" y="928452"/>
                <a:ext cx="87489" cy="129010"/>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34" name="墨迹 133"/>
              <p14:cNvContentPartPr/>
              <p14:nvPr/>
            </p14:nvContentPartPr>
            <p14:xfrm>
              <a:off x="7651044" y="878751"/>
              <a:ext cx="25400" cy="170252"/>
            </p14:xfrm>
          </p:contentPart>
        </mc:Choice>
        <mc:Fallback xmlns="">
          <p:pic>
            <p:nvPicPr>
              <p:cNvPr id="134" name="墨迹 133"/>
            </p:nvPicPr>
            <p:blipFill>
              <a:blip r:embed="rId132"/>
            </p:blipFill>
            <p:spPr>
              <a:xfrm>
                <a:off x="7651044" y="878751"/>
                <a:ext cx="25400" cy="170252"/>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35" name="墨迹 134"/>
              <p14:cNvContentPartPr/>
              <p14:nvPr/>
            </p14:nvContentPartPr>
            <p14:xfrm>
              <a:off x="7687733" y="904483"/>
              <a:ext cx="380294" cy="368702"/>
            </p14:xfrm>
          </p:contentPart>
        </mc:Choice>
        <mc:Fallback xmlns="">
          <p:pic>
            <p:nvPicPr>
              <p:cNvPr id="135" name="墨迹 134"/>
            </p:nvPicPr>
            <p:blipFill>
              <a:blip r:embed="rId134"/>
            </p:blipFill>
            <p:spPr>
              <a:xfrm>
                <a:off x="7687733" y="904483"/>
                <a:ext cx="380294" cy="368702"/>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36" name="墨迹 135"/>
              <p14:cNvContentPartPr/>
              <p14:nvPr/>
            </p14:nvContentPartPr>
            <p14:xfrm>
              <a:off x="7992533" y="842269"/>
              <a:ext cx="237067" cy="370288"/>
            </p14:xfrm>
          </p:contentPart>
        </mc:Choice>
        <mc:Fallback xmlns="">
          <p:pic>
            <p:nvPicPr>
              <p:cNvPr id="136" name="墨迹 135"/>
            </p:nvPicPr>
            <p:blipFill>
              <a:blip r:embed="rId136"/>
            </p:blipFill>
            <p:spPr>
              <a:xfrm>
                <a:off x="7992533" y="842269"/>
                <a:ext cx="237067" cy="370288"/>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37" name="墨迹 136"/>
              <p14:cNvContentPartPr/>
              <p14:nvPr/>
            </p14:nvContentPartPr>
            <p14:xfrm>
              <a:off x="8845550" y="804376"/>
              <a:ext cx="292805" cy="289745"/>
            </p14:xfrm>
          </p:contentPart>
        </mc:Choice>
        <mc:Fallback xmlns="">
          <p:pic>
            <p:nvPicPr>
              <p:cNvPr id="137" name="墨迹 136"/>
            </p:nvPicPr>
            <p:blipFill>
              <a:blip r:embed="rId138"/>
            </p:blipFill>
            <p:spPr>
              <a:xfrm>
                <a:off x="8845550" y="804376"/>
                <a:ext cx="292805" cy="289745"/>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38" name="墨迹 137"/>
              <p14:cNvContentPartPr/>
              <p14:nvPr/>
            </p14:nvContentPartPr>
            <p14:xfrm>
              <a:off x="9149644" y="743220"/>
              <a:ext cx="330200" cy="421927"/>
            </p14:xfrm>
          </p:contentPart>
        </mc:Choice>
        <mc:Fallback xmlns="">
          <p:pic>
            <p:nvPicPr>
              <p:cNvPr id="138" name="墨迹 137"/>
            </p:nvPicPr>
            <p:blipFill>
              <a:blip r:embed="rId140"/>
            </p:blipFill>
            <p:spPr>
              <a:xfrm>
                <a:off x="9149644" y="743220"/>
                <a:ext cx="330200" cy="421927"/>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39" name="墨迹 138"/>
              <p14:cNvContentPartPr/>
              <p14:nvPr/>
            </p14:nvContentPartPr>
            <p14:xfrm>
              <a:off x="9558866" y="755733"/>
              <a:ext cx="177624" cy="306664"/>
            </p14:xfrm>
          </p:contentPart>
        </mc:Choice>
        <mc:Fallback xmlns="">
          <p:pic>
            <p:nvPicPr>
              <p:cNvPr id="139" name="墨迹 138"/>
            </p:nvPicPr>
            <p:blipFill>
              <a:blip r:embed="rId142"/>
            </p:blipFill>
            <p:spPr>
              <a:xfrm>
                <a:off x="9558866" y="755733"/>
                <a:ext cx="177624" cy="30666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40" name="墨迹 139"/>
              <p14:cNvContentPartPr/>
              <p14:nvPr/>
            </p14:nvContentPartPr>
            <p14:xfrm>
              <a:off x="9663288" y="936207"/>
              <a:ext cx="197556" cy="121432"/>
            </p14:xfrm>
          </p:contentPart>
        </mc:Choice>
        <mc:Fallback xmlns="">
          <p:pic>
            <p:nvPicPr>
              <p:cNvPr id="140" name="墨迹 139"/>
            </p:nvPicPr>
            <p:blipFill>
              <a:blip r:embed="rId144"/>
            </p:blipFill>
            <p:spPr>
              <a:xfrm>
                <a:off x="9663288" y="936207"/>
                <a:ext cx="197556" cy="121432"/>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41" name="墨迹 140"/>
              <p14:cNvContentPartPr/>
              <p14:nvPr/>
            </p14:nvContentPartPr>
            <p14:xfrm>
              <a:off x="9837561" y="760668"/>
              <a:ext cx="432506" cy="254496"/>
            </p14:xfrm>
          </p:contentPart>
        </mc:Choice>
        <mc:Fallback xmlns="">
          <p:pic>
            <p:nvPicPr>
              <p:cNvPr id="141" name="墨迹 140"/>
            </p:nvPicPr>
            <p:blipFill>
              <a:blip r:embed="rId146"/>
            </p:blipFill>
            <p:spPr>
              <a:xfrm>
                <a:off x="9837561" y="760668"/>
                <a:ext cx="432506" cy="254496"/>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42" name="墨迹 141"/>
              <p14:cNvContentPartPr/>
              <p14:nvPr/>
            </p14:nvContentPartPr>
            <p14:xfrm>
              <a:off x="7192962" y="891088"/>
              <a:ext cx="1316038" cy="231232"/>
            </p14:xfrm>
          </p:contentPart>
        </mc:Choice>
        <mc:Fallback xmlns="">
          <p:pic>
            <p:nvPicPr>
              <p:cNvPr id="142" name="墨迹 141"/>
            </p:nvPicPr>
            <p:blipFill>
              <a:blip r:embed="rId148"/>
            </p:blipFill>
            <p:spPr>
              <a:xfrm>
                <a:off x="7192962" y="891088"/>
                <a:ext cx="1316038" cy="231232"/>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43" name="墨迹 142"/>
              <p14:cNvContentPartPr/>
              <p14:nvPr/>
            </p14:nvContentPartPr>
            <p14:xfrm>
              <a:off x="10241844" y="637297"/>
              <a:ext cx="198437" cy="631658"/>
            </p14:xfrm>
          </p:contentPart>
        </mc:Choice>
        <mc:Fallback xmlns="">
          <p:pic>
            <p:nvPicPr>
              <p:cNvPr id="143" name="墨迹 142"/>
            </p:nvPicPr>
            <p:blipFill>
              <a:blip r:embed="rId150"/>
            </p:blipFill>
            <p:spPr>
              <a:xfrm>
                <a:off x="10241844" y="637297"/>
                <a:ext cx="198437" cy="63165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44" name="墨迹 143"/>
              <p14:cNvContentPartPr/>
              <p14:nvPr/>
            </p14:nvContentPartPr>
            <p14:xfrm>
              <a:off x="10476088" y="808430"/>
              <a:ext cx="239889" cy="255201"/>
            </p14:xfrm>
          </p:contentPart>
        </mc:Choice>
        <mc:Fallback xmlns="">
          <p:pic>
            <p:nvPicPr>
              <p:cNvPr id="144" name="墨迹 143"/>
            </p:nvPicPr>
            <p:blipFill>
              <a:blip r:embed="rId152"/>
            </p:blipFill>
            <p:spPr>
              <a:xfrm>
                <a:off x="10476088" y="808430"/>
                <a:ext cx="239889" cy="255201"/>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45" name="墨迹 144"/>
              <p14:cNvContentPartPr/>
              <p14:nvPr/>
            </p14:nvContentPartPr>
            <p14:xfrm>
              <a:off x="6705600" y="1796277"/>
              <a:ext cx="19755" cy="31019"/>
            </p14:xfrm>
          </p:contentPart>
        </mc:Choice>
        <mc:Fallback xmlns="">
          <p:pic>
            <p:nvPicPr>
              <p:cNvPr id="145" name="墨迹 144"/>
            </p:nvPicPr>
            <p:blipFill>
              <a:blip r:embed="rId154"/>
            </p:blipFill>
            <p:spPr>
              <a:xfrm>
                <a:off x="6705600" y="1796277"/>
                <a:ext cx="19755" cy="31019"/>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46" name="墨迹 145"/>
              <p14:cNvContentPartPr/>
              <p14:nvPr/>
            </p14:nvContentPartPr>
            <p14:xfrm>
              <a:off x="3332162" y="1534026"/>
              <a:ext cx="63500" cy="132535"/>
            </p14:xfrm>
          </p:contentPart>
        </mc:Choice>
        <mc:Fallback xmlns="">
          <p:pic>
            <p:nvPicPr>
              <p:cNvPr id="146" name="墨迹 145"/>
            </p:nvPicPr>
            <p:blipFill>
              <a:blip r:embed="rId156"/>
            </p:blipFill>
            <p:spPr>
              <a:xfrm>
                <a:off x="3332162" y="1534026"/>
                <a:ext cx="63500" cy="132535"/>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47" name="墨迹 146"/>
              <p14:cNvContentPartPr/>
              <p14:nvPr/>
            </p14:nvContentPartPr>
            <p14:xfrm>
              <a:off x="3313288" y="1737059"/>
              <a:ext cx="59267" cy="185761"/>
            </p14:xfrm>
          </p:contentPart>
        </mc:Choice>
        <mc:Fallback xmlns="">
          <p:pic>
            <p:nvPicPr>
              <p:cNvPr id="147" name="墨迹 146"/>
            </p:nvPicPr>
            <p:blipFill>
              <a:blip r:embed="rId158"/>
            </p:blipFill>
            <p:spPr>
              <a:xfrm>
                <a:off x="3313288" y="1737059"/>
                <a:ext cx="59267" cy="185761"/>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48" name="墨迹 147"/>
              <p14:cNvContentPartPr/>
              <p14:nvPr/>
            </p14:nvContentPartPr>
            <p14:xfrm>
              <a:off x="3378905" y="1549712"/>
              <a:ext cx="184856" cy="396019"/>
            </p14:xfrm>
          </p:contentPart>
        </mc:Choice>
        <mc:Fallback xmlns="">
          <p:pic>
            <p:nvPicPr>
              <p:cNvPr id="148" name="墨迹 147"/>
            </p:nvPicPr>
            <p:blipFill>
              <a:blip r:embed="rId160"/>
            </p:blipFill>
            <p:spPr>
              <a:xfrm>
                <a:off x="3378905" y="1549712"/>
                <a:ext cx="184856" cy="39601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49" name="墨迹 148"/>
              <p14:cNvContentPartPr/>
              <p14:nvPr/>
            </p14:nvContentPartPr>
            <p14:xfrm>
              <a:off x="3539066" y="1849855"/>
              <a:ext cx="76200" cy="93057"/>
            </p14:xfrm>
          </p:contentPart>
        </mc:Choice>
        <mc:Fallback xmlns="">
          <p:pic>
            <p:nvPicPr>
              <p:cNvPr id="149" name="墨迹 148"/>
            </p:nvPicPr>
            <p:blipFill>
              <a:blip r:embed="rId162"/>
            </p:blipFill>
            <p:spPr>
              <a:xfrm>
                <a:off x="3539066" y="1849855"/>
                <a:ext cx="76200" cy="93057"/>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50" name="墨迹 149"/>
              <p14:cNvContentPartPr/>
              <p14:nvPr/>
            </p14:nvContentPartPr>
            <p14:xfrm>
              <a:off x="3674533" y="1669381"/>
              <a:ext cx="5644" cy="152275"/>
            </p14:xfrm>
          </p:contentPart>
        </mc:Choice>
        <mc:Fallback xmlns="">
          <p:pic>
            <p:nvPicPr>
              <p:cNvPr id="150" name="墨迹 149"/>
            </p:nvPicPr>
            <p:blipFill>
              <a:blip r:embed="rId164"/>
            </p:blipFill>
            <p:spPr>
              <a:xfrm>
                <a:off x="3674533" y="1669381"/>
                <a:ext cx="5644" cy="152275"/>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51" name="墨迹 150"/>
              <p14:cNvContentPartPr/>
              <p14:nvPr/>
            </p14:nvContentPartPr>
            <p14:xfrm>
              <a:off x="3701344" y="1500187"/>
              <a:ext cx="244122" cy="396549"/>
            </p14:xfrm>
          </p:contentPart>
        </mc:Choice>
        <mc:Fallback xmlns="">
          <p:pic>
            <p:nvPicPr>
              <p:cNvPr id="151" name="墨迹 150"/>
            </p:nvPicPr>
            <p:blipFill>
              <a:blip r:embed="rId166"/>
            </p:blipFill>
            <p:spPr>
              <a:xfrm>
                <a:off x="3701344" y="1500187"/>
                <a:ext cx="244122" cy="39654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52" name="墨迹 151"/>
              <p14:cNvContentPartPr/>
              <p14:nvPr/>
            </p14:nvContentPartPr>
            <p14:xfrm>
              <a:off x="4096455" y="1738469"/>
              <a:ext cx="57856" cy="26789"/>
            </p14:xfrm>
          </p:contentPart>
        </mc:Choice>
        <mc:Fallback xmlns="">
          <p:pic>
            <p:nvPicPr>
              <p:cNvPr id="152" name="墨迹 151"/>
            </p:nvPicPr>
            <p:blipFill>
              <a:blip r:embed="rId168"/>
            </p:blipFill>
            <p:spPr>
              <a:xfrm>
                <a:off x="4096455" y="1738469"/>
                <a:ext cx="57856" cy="2678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53" name="墨迹 152"/>
              <p14:cNvContentPartPr/>
              <p14:nvPr/>
            </p14:nvContentPartPr>
            <p14:xfrm>
              <a:off x="4086577" y="1810376"/>
              <a:ext cx="33867" cy="19739"/>
            </p14:xfrm>
          </p:contentPart>
        </mc:Choice>
        <mc:Fallback xmlns="">
          <p:pic>
            <p:nvPicPr>
              <p:cNvPr id="153" name="墨迹 152"/>
            </p:nvPicPr>
            <p:blipFill>
              <a:blip r:embed="rId170"/>
            </p:blipFill>
            <p:spPr>
              <a:xfrm>
                <a:off x="4086577" y="1810376"/>
                <a:ext cx="33867" cy="1973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54" name="墨迹 153"/>
              <p14:cNvContentPartPr/>
              <p14:nvPr/>
            </p14:nvContentPartPr>
            <p14:xfrm>
              <a:off x="4560711" y="1635542"/>
              <a:ext cx="220133" cy="195455"/>
            </p14:xfrm>
          </p:contentPart>
        </mc:Choice>
        <mc:Fallback xmlns="">
          <p:pic>
            <p:nvPicPr>
              <p:cNvPr id="154" name="墨迹 153"/>
            </p:nvPicPr>
            <p:blipFill>
              <a:blip r:embed="rId172"/>
            </p:blipFill>
            <p:spPr>
              <a:xfrm>
                <a:off x="4560711" y="1635542"/>
                <a:ext cx="220133" cy="195455"/>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55" name="墨迹 154"/>
              <p14:cNvContentPartPr/>
              <p14:nvPr/>
            </p14:nvContentPartPr>
            <p14:xfrm>
              <a:off x="4827940" y="1505827"/>
              <a:ext cx="233715" cy="401836"/>
            </p14:xfrm>
          </p:contentPart>
        </mc:Choice>
        <mc:Fallback xmlns="">
          <p:pic>
            <p:nvPicPr>
              <p:cNvPr id="155" name="墨迹 154"/>
            </p:nvPicPr>
            <p:blipFill>
              <a:blip r:embed="rId174"/>
            </p:blipFill>
            <p:spPr>
              <a:xfrm>
                <a:off x="4827940" y="1505827"/>
                <a:ext cx="233715" cy="401836"/>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56" name="墨迹 155"/>
              <p14:cNvContentPartPr/>
              <p14:nvPr/>
            </p14:nvContentPartPr>
            <p14:xfrm>
              <a:off x="5723466" y="1579144"/>
              <a:ext cx="79022" cy="280052"/>
            </p14:xfrm>
          </p:contentPart>
        </mc:Choice>
        <mc:Fallback xmlns="">
          <p:pic>
            <p:nvPicPr>
              <p:cNvPr id="156" name="墨迹 155"/>
            </p:nvPicPr>
            <p:blipFill>
              <a:blip r:embed="rId176"/>
            </p:blipFill>
            <p:spPr>
              <a:xfrm>
                <a:off x="5723466" y="1579144"/>
                <a:ext cx="79022" cy="280052"/>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57" name="墨迹 156"/>
              <p14:cNvContentPartPr/>
              <p14:nvPr/>
            </p14:nvContentPartPr>
            <p14:xfrm>
              <a:off x="5854700" y="1608753"/>
              <a:ext cx="139700" cy="184704"/>
            </p14:xfrm>
          </p:contentPart>
        </mc:Choice>
        <mc:Fallback xmlns="">
          <p:pic>
            <p:nvPicPr>
              <p:cNvPr id="157" name="墨迹 156"/>
            </p:nvPicPr>
            <p:blipFill>
              <a:blip r:embed="rId178"/>
            </p:blipFill>
            <p:spPr>
              <a:xfrm>
                <a:off x="5854700" y="1608753"/>
                <a:ext cx="139700" cy="184704"/>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58" name="墨迹 157"/>
              <p14:cNvContentPartPr/>
              <p14:nvPr/>
            </p14:nvContentPartPr>
            <p14:xfrm>
              <a:off x="6090355" y="1631312"/>
              <a:ext cx="79022" cy="15510"/>
            </p14:xfrm>
          </p:contentPart>
        </mc:Choice>
        <mc:Fallback xmlns="">
          <p:pic>
            <p:nvPicPr>
              <p:cNvPr id="158" name="墨迹 157"/>
            </p:nvPicPr>
            <p:blipFill>
              <a:blip r:embed="rId180"/>
            </p:blipFill>
            <p:spPr>
              <a:xfrm>
                <a:off x="6090355" y="1631312"/>
                <a:ext cx="79022" cy="15510"/>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59" name="墨迹 158"/>
              <p14:cNvContentPartPr/>
              <p14:nvPr/>
            </p14:nvContentPartPr>
            <p14:xfrm>
              <a:off x="6112933" y="1528386"/>
              <a:ext cx="124178" cy="310189"/>
            </p14:xfrm>
          </p:contentPart>
        </mc:Choice>
        <mc:Fallback xmlns="">
          <p:pic>
            <p:nvPicPr>
              <p:cNvPr id="159" name="墨迹 158"/>
            </p:nvPicPr>
            <p:blipFill>
              <a:blip r:embed="rId182"/>
            </p:blipFill>
            <p:spPr>
              <a:xfrm>
                <a:off x="6112933" y="1528386"/>
                <a:ext cx="124178" cy="31018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60" name="墨迹 159"/>
              <p14:cNvContentPartPr/>
              <p14:nvPr/>
            </p14:nvContentPartPr>
            <p14:xfrm>
              <a:off x="6332361" y="1596064"/>
              <a:ext cx="147461" cy="22559"/>
            </p14:xfrm>
          </p:contentPart>
        </mc:Choice>
        <mc:Fallback xmlns="">
          <p:pic>
            <p:nvPicPr>
              <p:cNvPr id="160" name="墨迹 159"/>
            </p:nvPicPr>
            <p:blipFill>
              <a:blip r:embed="rId184"/>
            </p:blipFill>
            <p:spPr>
              <a:xfrm>
                <a:off x="6332361" y="1596064"/>
                <a:ext cx="147461" cy="22559"/>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61" name="墨迹 160"/>
              <p14:cNvContentPartPr/>
              <p14:nvPr/>
            </p14:nvContentPartPr>
            <p14:xfrm>
              <a:off x="6335888" y="1686300"/>
              <a:ext cx="180622" cy="16920"/>
            </p14:xfrm>
          </p:contentPart>
        </mc:Choice>
        <mc:Fallback xmlns="">
          <p:pic>
            <p:nvPicPr>
              <p:cNvPr id="161" name="墨迹 160"/>
            </p:nvPicPr>
            <p:blipFill>
              <a:blip r:embed="rId186"/>
            </p:blipFill>
            <p:spPr>
              <a:xfrm>
                <a:off x="6335888" y="1686300"/>
                <a:ext cx="180622" cy="16920"/>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62" name="墨迹 161"/>
              <p14:cNvContentPartPr/>
              <p14:nvPr/>
            </p14:nvContentPartPr>
            <p14:xfrm>
              <a:off x="6716888" y="1490317"/>
              <a:ext cx="90312" cy="258021"/>
            </p14:xfrm>
          </p:contentPart>
        </mc:Choice>
        <mc:Fallback xmlns="">
          <p:pic>
            <p:nvPicPr>
              <p:cNvPr id="162" name="墨迹 161"/>
            </p:nvPicPr>
            <p:blipFill>
              <a:blip r:embed="rId188"/>
            </p:blipFill>
            <p:spPr>
              <a:xfrm>
                <a:off x="6716888" y="1490317"/>
                <a:ext cx="90312" cy="258021"/>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63" name="墨迹 162"/>
              <p14:cNvContentPartPr/>
              <p14:nvPr/>
            </p14:nvContentPartPr>
            <p14:xfrm>
              <a:off x="6820781" y="1513405"/>
              <a:ext cx="206551" cy="170604"/>
            </p14:xfrm>
          </p:contentPart>
        </mc:Choice>
        <mc:Fallback xmlns="">
          <p:pic>
            <p:nvPicPr>
              <p:cNvPr id="163" name="墨迹 162"/>
            </p:nvPicPr>
            <p:blipFill>
              <a:blip r:embed="rId190"/>
            </p:blipFill>
            <p:spPr>
              <a:xfrm>
                <a:off x="6820781" y="1513405"/>
                <a:ext cx="206551" cy="170604"/>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64" name="墨迹 163"/>
              <p14:cNvContentPartPr/>
              <p14:nvPr/>
            </p14:nvContentPartPr>
            <p14:xfrm>
              <a:off x="6996288" y="1601703"/>
              <a:ext cx="107774" cy="280581"/>
            </p14:xfrm>
          </p:contentPart>
        </mc:Choice>
        <mc:Fallback xmlns="">
          <p:pic>
            <p:nvPicPr>
              <p:cNvPr id="164" name="墨迹 163"/>
            </p:nvPicPr>
            <p:blipFill>
              <a:blip r:embed="rId192"/>
            </p:blipFill>
            <p:spPr>
              <a:xfrm>
                <a:off x="6996288" y="1601703"/>
                <a:ext cx="107774" cy="280581"/>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65" name="墨迹 164"/>
              <p14:cNvContentPartPr/>
              <p14:nvPr/>
            </p14:nvContentPartPr>
            <p14:xfrm>
              <a:off x="7151511" y="1505827"/>
              <a:ext cx="135466" cy="105217"/>
            </p14:xfrm>
          </p:contentPart>
        </mc:Choice>
        <mc:Fallback xmlns="">
          <p:pic>
            <p:nvPicPr>
              <p:cNvPr id="165" name="墨迹 164"/>
            </p:nvPicPr>
            <p:blipFill>
              <a:blip r:embed="rId194"/>
            </p:blipFill>
            <p:spPr>
              <a:xfrm>
                <a:off x="7151511" y="1505827"/>
                <a:ext cx="135466" cy="105217"/>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66" name="墨迹 165"/>
              <p14:cNvContentPartPr/>
              <p14:nvPr/>
            </p14:nvContentPartPr>
            <p14:xfrm>
              <a:off x="7264400" y="1534026"/>
              <a:ext cx="79022" cy="360"/>
            </p14:xfrm>
          </p:contentPart>
        </mc:Choice>
        <mc:Fallback xmlns="">
          <p:pic>
            <p:nvPicPr>
              <p:cNvPr id="166" name="墨迹 165"/>
            </p:nvPicPr>
            <p:blipFill>
              <a:blip r:embed="rId196"/>
            </p:blipFill>
            <p:spPr>
              <a:xfrm>
                <a:off x="7264400" y="1534026"/>
                <a:ext cx="79022" cy="360"/>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67" name="墨迹 166"/>
              <p14:cNvContentPartPr/>
              <p14:nvPr/>
            </p14:nvContentPartPr>
            <p14:xfrm>
              <a:off x="7301088" y="1460708"/>
              <a:ext cx="98778" cy="310189"/>
            </p14:xfrm>
          </p:contentPart>
        </mc:Choice>
        <mc:Fallback xmlns="">
          <p:pic>
            <p:nvPicPr>
              <p:cNvPr id="167" name="墨迹 166"/>
            </p:nvPicPr>
            <p:blipFill>
              <a:blip r:embed="rId198"/>
            </p:blipFill>
            <p:spPr>
              <a:xfrm>
                <a:off x="7301088" y="1460708"/>
                <a:ext cx="98778" cy="310189"/>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68" name="墨迹 167"/>
              <p14:cNvContentPartPr/>
              <p14:nvPr/>
            </p14:nvContentPartPr>
            <p14:xfrm>
              <a:off x="7685616" y="1500187"/>
              <a:ext cx="214136" cy="239692"/>
            </p14:xfrm>
          </p:contentPart>
        </mc:Choice>
        <mc:Fallback xmlns="">
          <p:pic>
            <p:nvPicPr>
              <p:cNvPr id="168" name="墨迹 167"/>
            </p:nvPicPr>
            <p:blipFill>
              <a:blip r:embed="rId200"/>
            </p:blipFill>
            <p:spPr>
              <a:xfrm>
                <a:off x="7685616" y="1500187"/>
                <a:ext cx="214136" cy="239692"/>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69" name="墨迹 168"/>
              <p14:cNvContentPartPr/>
              <p14:nvPr/>
            </p14:nvContentPartPr>
            <p14:xfrm>
              <a:off x="8109655" y="1455069"/>
              <a:ext cx="97367" cy="246741"/>
            </p14:xfrm>
          </p:contentPart>
        </mc:Choice>
        <mc:Fallback xmlns="">
          <p:pic>
            <p:nvPicPr>
              <p:cNvPr id="169" name="墨迹 168"/>
            </p:nvPicPr>
            <p:blipFill>
              <a:blip r:embed="rId202"/>
            </p:blipFill>
            <p:spPr>
              <a:xfrm>
                <a:off x="8109655" y="1455069"/>
                <a:ext cx="97367" cy="246741"/>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70" name="墨迹 169"/>
              <p14:cNvContentPartPr/>
              <p14:nvPr/>
            </p14:nvContentPartPr>
            <p14:xfrm>
              <a:off x="8269111" y="1470226"/>
              <a:ext cx="16933" cy="131477"/>
            </p14:xfrm>
          </p:contentPart>
        </mc:Choice>
        <mc:Fallback xmlns="">
          <p:pic>
            <p:nvPicPr>
              <p:cNvPr id="170" name="墨迹 169"/>
            </p:nvPicPr>
            <p:blipFill>
              <a:blip r:embed="rId204"/>
            </p:blipFill>
            <p:spPr>
              <a:xfrm>
                <a:off x="8269111" y="1470226"/>
                <a:ext cx="16933" cy="131477"/>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71" name="墨迹 170"/>
              <p14:cNvContentPartPr/>
              <p14:nvPr/>
            </p14:nvContentPartPr>
            <p14:xfrm>
              <a:off x="8274755" y="1424755"/>
              <a:ext cx="99660" cy="191400"/>
            </p14:xfrm>
          </p:contentPart>
        </mc:Choice>
        <mc:Fallback xmlns="">
          <p:pic>
            <p:nvPicPr>
              <p:cNvPr id="171" name="墨迹 170"/>
            </p:nvPicPr>
            <p:blipFill>
              <a:blip r:embed="rId206"/>
            </p:blipFill>
            <p:spPr>
              <a:xfrm>
                <a:off x="8274755" y="1424755"/>
                <a:ext cx="99660" cy="191400"/>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72" name="墨迹 171"/>
              <p14:cNvContentPartPr/>
              <p14:nvPr/>
            </p14:nvContentPartPr>
            <p14:xfrm>
              <a:off x="8421511" y="1428808"/>
              <a:ext cx="146756" cy="133417"/>
            </p14:xfrm>
          </p:contentPart>
        </mc:Choice>
        <mc:Fallback xmlns="">
          <p:pic>
            <p:nvPicPr>
              <p:cNvPr id="172" name="墨迹 171"/>
            </p:nvPicPr>
            <p:blipFill>
              <a:blip r:embed="rId208"/>
            </p:blipFill>
            <p:spPr>
              <a:xfrm>
                <a:off x="8421511" y="1428808"/>
                <a:ext cx="146756" cy="133417"/>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73" name="墨迹 172"/>
              <p14:cNvContentPartPr/>
              <p14:nvPr/>
            </p14:nvContentPartPr>
            <p14:xfrm>
              <a:off x="8540044" y="1471988"/>
              <a:ext cx="99659" cy="267891"/>
            </p14:xfrm>
          </p:contentPart>
        </mc:Choice>
        <mc:Fallback xmlns="">
          <p:pic>
            <p:nvPicPr>
              <p:cNvPr id="173" name="墨迹 172"/>
            </p:nvPicPr>
            <p:blipFill>
              <a:blip r:embed="rId210"/>
            </p:blipFill>
            <p:spPr>
              <a:xfrm>
                <a:off x="8540044" y="1471988"/>
                <a:ext cx="99659" cy="267891"/>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74" name="墨迹 173"/>
              <p14:cNvContentPartPr/>
              <p14:nvPr/>
            </p14:nvContentPartPr>
            <p14:xfrm>
              <a:off x="8669866" y="1460708"/>
              <a:ext cx="95956" cy="11280"/>
            </p14:xfrm>
          </p:contentPart>
        </mc:Choice>
        <mc:Fallback xmlns="">
          <p:pic>
            <p:nvPicPr>
              <p:cNvPr id="174" name="墨迹 173"/>
            </p:nvPicPr>
            <p:blipFill>
              <a:blip r:embed="rId212"/>
            </p:blipFill>
            <p:spPr>
              <a:xfrm>
                <a:off x="8669866" y="1460708"/>
                <a:ext cx="95956" cy="11280"/>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75" name="墨迹 174"/>
              <p14:cNvContentPartPr/>
              <p14:nvPr/>
            </p14:nvContentPartPr>
            <p14:xfrm>
              <a:off x="8723488" y="1387391"/>
              <a:ext cx="138289" cy="281990"/>
            </p14:xfrm>
          </p:contentPart>
        </mc:Choice>
        <mc:Fallback xmlns="">
          <p:pic>
            <p:nvPicPr>
              <p:cNvPr id="175" name="墨迹 174"/>
            </p:nvPicPr>
            <p:blipFill>
              <a:blip r:embed="rId214"/>
            </p:blipFill>
            <p:spPr>
              <a:xfrm>
                <a:off x="8723488" y="1387391"/>
                <a:ext cx="138289" cy="28199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76" name="墨迹 175"/>
              <p14:cNvContentPartPr/>
              <p14:nvPr/>
            </p14:nvContentPartPr>
            <p14:xfrm>
              <a:off x="3951111" y="2262970"/>
              <a:ext cx="56444" cy="43709"/>
            </p14:xfrm>
          </p:contentPart>
        </mc:Choice>
        <mc:Fallback xmlns="">
          <p:pic>
            <p:nvPicPr>
              <p:cNvPr id="176" name="墨迹 175"/>
            </p:nvPicPr>
            <p:blipFill>
              <a:blip r:embed="rId216"/>
            </p:blipFill>
            <p:spPr>
              <a:xfrm>
                <a:off x="3951111" y="2262970"/>
                <a:ext cx="56444" cy="43709"/>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77" name="墨迹 176"/>
              <p14:cNvContentPartPr/>
              <p14:nvPr/>
            </p14:nvContentPartPr>
            <p14:xfrm>
              <a:off x="3855155" y="2391276"/>
              <a:ext cx="33867" cy="50758"/>
            </p14:xfrm>
          </p:contentPart>
        </mc:Choice>
        <mc:Fallback xmlns="">
          <p:pic>
            <p:nvPicPr>
              <p:cNvPr id="177" name="墨迹 176"/>
            </p:nvPicPr>
            <p:blipFill>
              <a:blip r:embed="rId218"/>
            </p:blipFill>
            <p:spPr>
              <a:xfrm>
                <a:off x="3855155" y="2391276"/>
                <a:ext cx="33867" cy="50758"/>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78" name="墨迹 177"/>
              <p14:cNvContentPartPr/>
              <p14:nvPr/>
            </p14:nvContentPartPr>
            <p14:xfrm>
              <a:off x="4080933" y="2402555"/>
              <a:ext cx="19755" cy="22560"/>
            </p14:xfrm>
          </p:contentPart>
        </mc:Choice>
        <mc:Fallback xmlns="">
          <p:pic>
            <p:nvPicPr>
              <p:cNvPr id="178" name="墨迹 177"/>
            </p:nvPicPr>
            <p:blipFill>
              <a:blip r:embed="rId220"/>
            </p:blipFill>
            <p:spPr>
              <a:xfrm>
                <a:off x="4080933" y="2402555"/>
                <a:ext cx="19755" cy="22560"/>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79" name="墨迹 178"/>
              <p14:cNvContentPartPr/>
              <p14:nvPr/>
            </p14:nvContentPartPr>
            <p14:xfrm>
              <a:off x="4814711" y="2182603"/>
              <a:ext cx="79022" cy="276350"/>
            </p14:xfrm>
          </p:contentPart>
        </mc:Choice>
        <mc:Fallback xmlns="">
          <p:pic>
            <p:nvPicPr>
              <p:cNvPr id="179" name="墨迹 178"/>
            </p:nvPicPr>
            <p:blipFill>
              <a:blip r:embed="rId222"/>
            </p:blipFill>
            <p:spPr>
              <a:xfrm>
                <a:off x="4814711" y="2182603"/>
                <a:ext cx="79022" cy="276350"/>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80" name="墨迹 179"/>
              <p14:cNvContentPartPr/>
              <p14:nvPr/>
            </p14:nvContentPartPr>
            <p14:xfrm>
              <a:off x="4972755" y="2181898"/>
              <a:ext cx="5645" cy="288335"/>
            </p14:xfrm>
          </p:contentPart>
        </mc:Choice>
        <mc:Fallback xmlns="">
          <p:pic>
            <p:nvPicPr>
              <p:cNvPr id="180" name="墨迹 179"/>
            </p:nvPicPr>
            <p:blipFill>
              <a:blip r:embed="rId224"/>
            </p:blipFill>
            <p:spPr>
              <a:xfrm>
                <a:off x="4972755" y="2181898"/>
                <a:ext cx="5645" cy="288335"/>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81" name="墨迹 180"/>
              <p14:cNvContentPartPr/>
              <p14:nvPr/>
            </p14:nvContentPartPr>
            <p14:xfrm>
              <a:off x="4983338" y="2218733"/>
              <a:ext cx="136173" cy="144344"/>
            </p14:xfrm>
          </p:contentPart>
        </mc:Choice>
        <mc:Fallback xmlns="">
          <p:pic>
            <p:nvPicPr>
              <p:cNvPr id="181" name="墨迹 180"/>
            </p:nvPicPr>
            <p:blipFill>
              <a:blip r:embed="rId226"/>
            </p:blipFill>
            <p:spPr>
              <a:xfrm>
                <a:off x="4983338" y="2218733"/>
                <a:ext cx="136173" cy="144344"/>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82" name="墨迹 181"/>
              <p14:cNvContentPartPr/>
              <p14:nvPr/>
            </p14:nvContentPartPr>
            <p14:xfrm>
              <a:off x="5096933" y="2193883"/>
              <a:ext cx="115711" cy="22559"/>
            </p14:xfrm>
          </p:contentPart>
        </mc:Choice>
        <mc:Fallback xmlns="">
          <p:pic>
            <p:nvPicPr>
              <p:cNvPr id="182" name="墨迹 181"/>
            </p:nvPicPr>
            <p:blipFill>
              <a:blip r:embed="rId228"/>
            </p:blipFill>
            <p:spPr>
              <a:xfrm>
                <a:off x="5096933" y="2193883"/>
                <a:ext cx="115711" cy="22559"/>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83" name="墨迹 182"/>
              <p14:cNvContentPartPr/>
              <p14:nvPr/>
            </p14:nvContentPartPr>
            <p14:xfrm>
              <a:off x="5159022" y="2114925"/>
              <a:ext cx="22578" cy="174834"/>
            </p14:xfrm>
          </p:contentPart>
        </mc:Choice>
        <mc:Fallback xmlns="">
          <p:pic>
            <p:nvPicPr>
              <p:cNvPr id="183" name="墨迹 182"/>
            </p:nvPicPr>
            <p:blipFill>
              <a:blip r:embed="rId230"/>
            </p:blipFill>
            <p:spPr>
              <a:xfrm>
                <a:off x="5159022" y="2114925"/>
                <a:ext cx="22578" cy="174834"/>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84" name="墨迹 183"/>
              <p14:cNvContentPartPr/>
              <p14:nvPr/>
            </p14:nvContentPartPr>
            <p14:xfrm>
              <a:off x="5195711" y="2109286"/>
              <a:ext cx="131233" cy="329928"/>
            </p14:xfrm>
          </p:contentPart>
        </mc:Choice>
        <mc:Fallback xmlns="">
          <p:pic>
            <p:nvPicPr>
              <p:cNvPr id="184" name="墨迹 183"/>
            </p:nvPicPr>
            <p:blipFill>
              <a:blip r:embed="rId232"/>
            </p:blipFill>
            <p:spPr>
              <a:xfrm>
                <a:off x="5195711" y="2109286"/>
                <a:ext cx="131233" cy="329928"/>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85" name="墨迹 184"/>
              <p14:cNvContentPartPr/>
              <p14:nvPr/>
            </p14:nvContentPartPr>
            <p14:xfrm>
              <a:off x="5576711" y="2171324"/>
              <a:ext cx="214489" cy="239691"/>
            </p14:xfrm>
          </p:contentPart>
        </mc:Choice>
        <mc:Fallback xmlns="">
          <p:pic>
            <p:nvPicPr>
              <p:cNvPr id="185" name="墨迹 184"/>
            </p:nvPicPr>
            <p:blipFill>
              <a:blip r:embed="rId234"/>
            </p:blipFill>
            <p:spPr>
              <a:xfrm>
                <a:off x="5576711" y="2171324"/>
                <a:ext cx="214489" cy="239691"/>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86" name="墨迹 185"/>
              <p14:cNvContentPartPr/>
              <p14:nvPr/>
            </p14:nvContentPartPr>
            <p14:xfrm>
              <a:off x="5988755" y="2064167"/>
              <a:ext cx="180622" cy="188934"/>
            </p14:xfrm>
          </p:contentPart>
        </mc:Choice>
        <mc:Fallback xmlns="">
          <p:pic>
            <p:nvPicPr>
              <p:cNvPr id="186" name="墨迹 185"/>
            </p:nvPicPr>
            <p:blipFill>
              <a:blip r:embed="rId236"/>
            </p:blipFill>
            <p:spPr>
              <a:xfrm>
                <a:off x="5988755" y="2064167"/>
                <a:ext cx="180622" cy="188934"/>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87" name="墨迹 186"/>
              <p14:cNvContentPartPr/>
              <p14:nvPr/>
            </p14:nvContentPartPr>
            <p14:xfrm>
              <a:off x="6110111" y="2120565"/>
              <a:ext cx="31044" cy="281990"/>
            </p14:xfrm>
          </p:contentPart>
        </mc:Choice>
        <mc:Fallback xmlns="">
          <p:pic>
            <p:nvPicPr>
              <p:cNvPr id="187" name="墨迹 186"/>
            </p:nvPicPr>
            <p:blipFill>
              <a:blip r:embed="rId238"/>
            </p:blipFill>
            <p:spPr>
              <a:xfrm>
                <a:off x="6110111" y="2120565"/>
                <a:ext cx="31044" cy="281990"/>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88" name="墨迹 187"/>
              <p14:cNvContentPartPr/>
              <p14:nvPr/>
            </p14:nvContentPartPr>
            <p14:xfrm>
              <a:off x="6229350" y="2109286"/>
              <a:ext cx="83255" cy="234756"/>
            </p14:xfrm>
          </p:contentPart>
        </mc:Choice>
        <mc:Fallback xmlns="">
          <p:pic>
            <p:nvPicPr>
              <p:cNvPr id="188" name="墨迹 187"/>
            </p:nvPicPr>
            <p:blipFill>
              <a:blip r:embed="rId240"/>
            </p:blipFill>
            <p:spPr>
              <a:xfrm>
                <a:off x="6229350" y="2109286"/>
                <a:ext cx="83255" cy="234756"/>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89" name="墨迹 188"/>
              <p14:cNvContentPartPr/>
              <p14:nvPr/>
            </p14:nvContentPartPr>
            <p14:xfrm>
              <a:off x="6352116" y="2122680"/>
              <a:ext cx="102306" cy="144520"/>
            </p14:xfrm>
          </p:contentPart>
        </mc:Choice>
        <mc:Fallback xmlns="">
          <p:pic>
            <p:nvPicPr>
              <p:cNvPr id="189" name="墨迹 188"/>
            </p:nvPicPr>
            <p:blipFill>
              <a:blip r:embed="rId242"/>
            </p:blipFill>
            <p:spPr>
              <a:xfrm>
                <a:off x="6352116" y="2122680"/>
                <a:ext cx="102306" cy="144520"/>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90" name="墨迹 189"/>
              <p14:cNvContentPartPr/>
              <p14:nvPr/>
            </p14:nvContentPartPr>
            <p14:xfrm>
              <a:off x="6434666" y="2101883"/>
              <a:ext cx="33866" cy="176597"/>
            </p14:xfrm>
          </p:contentPart>
        </mc:Choice>
        <mc:Fallback xmlns="">
          <p:pic>
            <p:nvPicPr>
              <p:cNvPr id="190" name="墨迹 189"/>
            </p:nvPicPr>
            <p:blipFill>
              <a:blip r:embed="rId244"/>
            </p:blipFill>
            <p:spPr>
              <a:xfrm>
                <a:off x="6434666" y="2101883"/>
                <a:ext cx="33866" cy="176597"/>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91" name="墨迹 190"/>
              <p14:cNvContentPartPr/>
              <p14:nvPr/>
            </p14:nvContentPartPr>
            <p14:xfrm>
              <a:off x="6510690" y="2116864"/>
              <a:ext cx="170391" cy="150336"/>
            </p14:xfrm>
          </p:contentPart>
        </mc:Choice>
        <mc:Fallback xmlns="">
          <p:pic>
            <p:nvPicPr>
              <p:cNvPr id="191" name="墨迹 190"/>
            </p:nvPicPr>
            <p:blipFill>
              <a:blip r:embed="rId246"/>
            </p:blipFill>
            <p:spPr>
              <a:xfrm>
                <a:off x="6510690" y="2116864"/>
                <a:ext cx="170391" cy="150336"/>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92" name="墨迹 191"/>
              <p14:cNvContentPartPr/>
              <p14:nvPr/>
            </p14:nvContentPartPr>
            <p14:xfrm>
              <a:off x="6660444" y="2148764"/>
              <a:ext cx="88018" cy="259431"/>
            </p14:xfrm>
          </p:contentPart>
        </mc:Choice>
        <mc:Fallback xmlns="">
          <p:pic>
            <p:nvPicPr>
              <p:cNvPr id="192" name="墨迹 191"/>
            </p:nvPicPr>
            <p:blipFill>
              <a:blip r:embed="rId248"/>
            </p:blipFill>
            <p:spPr>
              <a:xfrm>
                <a:off x="6660444" y="2148764"/>
                <a:ext cx="88018" cy="259431"/>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93" name="墨迹 192"/>
              <p14:cNvContentPartPr/>
              <p14:nvPr/>
            </p14:nvContentPartPr>
            <p14:xfrm>
              <a:off x="6767688" y="2109286"/>
              <a:ext cx="79022" cy="5639"/>
            </p14:xfrm>
          </p:contentPart>
        </mc:Choice>
        <mc:Fallback xmlns="">
          <p:pic>
            <p:nvPicPr>
              <p:cNvPr id="193" name="墨迹 192"/>
            </p:nvPicPr>
            <p:blipFill>
              <a:blip r:embed="rId250"/>
            </p:blipFill>
            <p:spPr>
              <a:xfrm>
                <a:off x="6767688" y="2109286"/>
                <a:ext cx="79022" cy="563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94" name="墨迹 193"/>
              <p14:cNvContentPartPr/>
              <p14:nvPr/>
            </p14:nvContentPartPr>
            <p14:xfrm>
              <a:off x="6826955" y="2009708"/>
              <a:ext cx="138289" cy="342089"/>
            </p14:xfrm>
          </p:contentPart>
        </mc:Choice>
        <mc:Fallback xmlns="">
          <p:pic>
            <p:nvPicPr>
              <p:cNvPr id="194" name="墨迹 193"/>
            </p:nvPicPr>
            <p:blipFill>
              <a:blip r:embed="rId252"/>
            </p:blipFill>
            <p:spPr>
              <a:xfrm>
                <a:off x="6826955" y="2009708"/>
                <a:ext cx="138289" cy="342089"/>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95" name="墨迹 194"/>
              <p14:cNvContentPartPr/>
              <p14:nvPr/>
            </p14:nvContentPartPr>
            <p14:xfrm>
              <a:off x="1158522" y="2940275"/>
              <a:ext cx="12700" cy="249385"/>
            </p14:xfrm>
          </p:contentPart>
        </mc:Choice>
        <mc:Fallback xmlns="">
          <p:pic>
            <p:nvPicPr>
              <p:cNvPr id="195" name="墨迹 194"/>
            </p:nvPicPr>
            <p:blipFill>
              <a:blip r:embed="rId254"/>
            </p:blipFill>
            <p:spPr>
              <a:xfrm>
                <a:off x="1158522" y="2940275"/>
                <a:ext cx="12700" cy="249385"/>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96" name="墨迹 195"/>
              <p14:cNvContentPartPr/>
              <p14:nvPr/>
            </p14:nvContentPartPr>
            <p14:xfrm>
              <a:off x="1185333" y="2870659"/>
              <a:ext cx="112889" cy="394786"/>
            </p14:xfrm>
          </p:contentPart>
        </mc:Choice>
        <mc:Fallback xmlns="">
          <p:pic>
            <p:nvPicPr>
              <p:cNvPr id="196" name="墨迹 195"/>
            </p:nvPicPr>
            <p:blipFill>
              <a:blip r:embed="rId256"/>
            </p:blipFill>
            <p:spPr>
              <a:xfrm>
                <a:off x="1185333" y="2870659"/>
                <a:ext cx="112889" cy="394786"/>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97" name="墨迹 196"/>
              <p14:cNvContentPartPr/>
              <p14:nvPr/>
            </p14:nvContentPartPr>
            <p14:xfrm>
              <a:off x="1444977" y="3056773"/>
              <a:ext cx="56445" cy="84597"/>
            </p14:xfrm>
          </p:contentPart>
        </mc:Choice>
        <mc:Fallback xmlns="">
          <p:pic>
            <p:nvPicPr>
              <p:cNvPr id="197" name="墨迹 196"/>
            </p:nvPicPr>
            <p:blipFill>
              <a:blip r:embed="rId258"/>
            </p:blipFill>
            <p:spPr>
              <a:xfrm>
                <a:off x="1444977" y="3056773"/>
                <a:ext cx="56445" cy="8459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98" name="墨迹 197"/>
              <p14:cNvContentPartPr/>
              <p14:nvPr/>
            </p14:nvContentPartPr>
            <p14:xfrm>
              <a:off x="1428044" y="3175208"/>
              <a:ext cx="67733" cy="47939"/>
            </p14:xfrm>
          </p:contentPart>
        </mc:Choice>
        <mc:Fallback xmlns="">
          <p:pic>
            <p:nvPicPr>
              <p:cNvPr id="198" name="墨迹 197"/>
            </p:nvPicPr>
            <p:blipFill>
              <a:blip r:embed="rId260"/>
            </p:blipFill>
            <p:spPr>
              <a:xfrm>
                <a:off x="1428044" y="3175208"/>
                <a:ext cx="67733" cy="47939"/>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99" name="墨迹 198"/>
              <p14:cNvContentPartPr/>
              <p14:nvPr/>
            </p14:nvContentPartPr>
            <p14:xfrm>
              <a:off x="7131755" y="1536846"/>
              <a:ext cx="70005" cy="39972"/>
            </p14:xfrm>
          </p:contentPart>
        </mc:Choice>
        <mc:Fallback xmlns="">
          <p:pic>
            <p:nvPicPr>
              <p:cNvPr id="199" name="墨迹 198"/>
            </p:nvPicPr>
            <p:blipFill>
              <a:blip r:embed="rId262"/>
            </p:blipFill>
            <p:spPr>
              <a:xfrm>
                <a:off x="7131755" y="1536846"/>
                <a:ext cx="70005" cy="39972"/>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200" name="墨迹 199"/>
              <p14:cNvContentPartPr/>
              <p14:nvPr/>
            </p14:nvContentPartPr>
            <p14:xfrm>
              <a:off x="2427111" y="2824307"/>
              <a:ext cx="25400" cy="372051"/>
            </p14:xfrm>
          </p:contentPart>
        </mc:Choice>
        <mc:Fallback xmlns="">
          <p:pic>
            <p:nvPicPr>
              <p:cNvPr id="200" name="墨迹 199"/>
            </p:nvPicPr>
            <p:blipFill>
              <a:blip r:embed="rId264"/>
            </p:blipFill>
            <p:spPr>
              <a:xfrm>
                <a:off x="2427111" y="2824307"/>
                <a:ext cx="25400" cy="372051"/>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201" name="墨迹 200"/>
              <p14:cNvContentPartPr/>
              <p14:nvPr/>
            </p14:nvContentPartPr>
            <p14:xfrm>
              <a:off x="2445455" y="2922827"/>
              <a:ext cx="165100" cy="136766"/>
            </p14:xfrm>
          </p:contentPart>
        </mc:Choice>
        <mc:Fallback xmlns="">
          <p:pic>
            <p:nvPicPr>
              <p:cNvPr id="201" name="墨迹 200"/>
            </p:nvPicPr>
            <p:blipFill>
              <a:blip r:embed="rId266"/>
            </p:blipFill>
            <p:spPr>
              <a:xfrm>
                <a:off x="2445455" y="2922827"/>
                <a:ext cx="165100" cy="136766"/>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202" name="墨迹 201"/>
              <p14:cNvContentPartPr/>
              <p14:nvPr/>
            </p14:nvContentPartPr>
            <p14:xfrm>
              <a:off x="2643893" y="2963363"/>
              <a:ext cx="107773" cy="175187"/>
            </p14:xfrm>
          </p:contentPart>
        </mc:Choice>
        <mc:Fallback xmlns="">
          <p:pic>
            <p:nvPicPr>
              <p:cNvPr id="202" name="墨迹 201"/>
            </p:nvPicPr>
            <p:blipFill>
              <a:blip r:embed="rId268"/>
            </p:blipFill>
            <p:spPr>
              <a:xfrm>
                <a:off x="2643893" y="2963363"/>
                <a:ext cx="107773" cy="175187"/>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203" name="墨迹 202"/>
              <p14:cNvContentPartPr/>
              <p14:nvPr/>
            </p14:nvContentPartPr>
            <p14:xfrm>
              <a:off x="2830688" y="3022934"/>
              <a:ext cx="14112" cy="186113"/>
            </p14:xfrm>
          </p:contentPart>
        </mc:Choice>
        <mc:Fallback xmlns="">
          <p:pic>
            <p:nvPicPr>
              <p:cNvPr id="203" name="墨迹 202"/>
            </p:nvPicPr>
            <p:blipFill>
              <a:blip r:embed="rId270"/>
            </p:blipFill>
            <p:spPr>
              <a:xfrm>
                <a:off x="2830688" y="3022934"/>
                <a:ext cx="14112" cy="186113"/>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204" name="墨迹 203"/>
              <p14:cNvContentPartPr/>
              <p14:nvPr/>
            </p14:nvContentPartPr>
            <p14:xfrm>
              <a:off x="2980266" y="2934636"/>
              <a:ext cx="141111" cy="37540"/>
            </p14:xfrm>
          </p:contentPart>
        </mc:Choice>
        <mc:Fallback xmlns="">
          <p:pic>
            <p:nvPicPr>
              <p:cNvPr id="204" name="墨迹 203"/>
            </p:nvPicPr>
            <p:blipFill>
              <a:blip r:embed="rId272"/>
            </p:blipFill>
            <p:spPr>
              <a:xfrm>
                <a:off x="2980266" y="2934636"/>
                <a:ext cx="141111" cy="37540"/>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205" name="墨迹 204"/>
              <p14:cNvContentPartPr/>
              <p14:nvPr/>
            </p14:nvContentPartPr>
            <p14:xfrm>
              <a:off x="2993495" y="3028573"/>
              <a:ext cx="153282" cy="16920"/>
            </p14:xfrm>
          </p:contentPart>
        </mc:Choice>
        <mc:Fallback xmlns="">
          <p:pic>
            <p:nvPicPr>
              <p:cNvPr id="205" name="墨迹 204"/>
            </p:nvPicPr>
            <p:blipFill>
              <a:blip r:embed="rId274"/>
            </p:blipFill>
            <p:spPr>
              <a:xfrm>
                <a:off x="2993495" y="3028573"/>
                <a:ext cx="153282" cy="16920"/>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206" name="墨迹 205"/>
              <p14:cNvContentPartPr/>
              <p14:nvPr/>
            </p14:nvContentPartPr>
            <p14:xfrm>
              <a:off x="2460977" y="3372601"/>
              <a:ext cx="33867" cy="428625"/>
            </p14:xfrm>
          </p:contentPart>
        </mc:Choice>
        <mc:Fallback xmlns="">
          <p:pic>
            <p:nvPicPr>
              <p:cNvPr id="206" name="墨迹 205"/>
            </p:nvPicPr>
            <p:blipFill>
              <a:blip r:embed="rId276"/>
            </p:blipFill>
            <p:spPr>
              <a:xfrm>
                <a:off x="2460977" y="3372601"/>
                <a:ext cx="33867" cy="428625"/>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207" name="墨迹 206"/>
              <p14:cNvContentPartPr/>
              <p14:nvPr/>
            </p14:nvContentPartPr>
            <p14:xfrm>
              <a:off x="2486377" y="3524876"/>
              <a:ext cx="160867" cy="174834"/>
            </p14:xfrm>
          </p:contentPart>
        </mc:Choice>
        <mc:Fallback xmlns="">
          <p:pic>
            <p:nvPicPr>
              <p:cNvPr id="207" name="墨迹 206"/>
            </p:nvPicPr>
            <p:blipFill>
              <a:blip r:embed="rId278"/>
            </p:blipFill>
            <p:spPr>
              <a:xfrm>
                <a:off x="2486377" y="3524876"/>
                <a:ext cx="160867" cy="174834"/>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208" name="墨迹 207"/>
              <p14:cNvContentPartPr/>
              <p14:nvPr/>
            </p14:nvContentPartPr>
            <p14:xfrm>
              <a:off x="2638601" y="3600485"/>
              <a:ext cx="118710" cy="102750"/>
            </p14:xfrm>
          </p:contentPart>
        </mc:Choice>
        <mc:Fallback xmlns="">
          <p:pic>
            <p:nvPicPr>
              <p:cNvPr id="208" name="墨迹 207"/>
            </p:nvPicPr>
            <p:blipFill>
              <a:blip r:embed="rId280"/>
            </p:blipFill>
            <p:spPr>
              <a:xfrm>
                <a:off x="2638601" y="3600485"/>
                <a:ext cx="118710" cy="102750"/>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209" name="墨迹 208"/>
              <p14:cNvContentPartPr/>
              <p14:nvPr/>
            </p14:nvContentPartPr>
            <p14:xfrm>
              <a:off x="2816577" y="3603833"/>
              <a:ext cx="87489" cy="84597"/>
            </p14:xfrm>
          </p:contentPart>
        </mc:Choice>
        <mc:Fallback xmlns="">
          <p:pic>
            <p:nvPicPr>
              <p:cNvPr id="209" name="墨迹 208"/>
            </p:nvPicPr>
            <p:blipFill>
              <a:blip r:embed="rId282"/>
            </p:blipFill>
            <p:spPr>
              <a:xfrm>
                <a:off x="2816577" y="3603833"/>
                <a:ext cx="87489" cy="84597"/>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210" name="墨迹 209"/>
              <p14:cNvContentPartPr/>
              <p14:nvPr/>
            </p14:nvContentPartPr>
            <p14:xfrm>
              <a:off x="3080102" y="3513597"/>
              <a:ext cx="123120" cy="16919"/>
            </p14:xfrm>
          </p:contentPart>
        </mc:Choice>
        <mc:Fallback xmlns="">
          <p:pic>
            <p:nvPicPr>
              <p:cNvPr id="210" name="墨迹 209"/>
            </p:nvPicPr>
            <p:blipFill>
              <a:blip r:embed="rId284"/>
            </p:blipFill>
            <p:spPr>
              <a:xfrm>
                <a:off x="3080102" y="3513597"/>
                <a:ext cx="123120" cy="16919"/>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211" name="墨迹 210"/>
              <p14:cNvContentPartPr/>
              <p14:nvPr/>
            </p14:nvContentPartPr>
            <p14:xfrm>
              <a:off x="3088216" y="3598194"/>
              <a:ext cx="157339" cy="14099"/>
            </p14:xfrm>
          </p:contentPart>
        </mc:Choice>
        <mc:Fallback xmlns="">
          <p:pic>
            <p:nvPicPr>
              <p:cNvPr id="211" name="墨迹 210"/>
            </p:nvPicPr>
            <p:blipFill>
              <a:blip r:embed="rId286"/>
            </p:blipFill>
            <p:spPr>
              <a:xfrm>
                <a:off x="3088216" y="3598194"/>
                <a:ext cx="157339" cy="14099"/>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212" name="墨迹 211"/>
              <p14:cNvContentPartPr/>
              <p14:nvPr/>
            </p14:nvContentPartPr>
            <p14:xfrm>
              <a:off x="3364088" y="3547435"/>
              <a:ext cx="1281289" cy="45119"/>
            </p14:xfrm>
          </p:contentPart>
        </mc:Choice>
        <mc:Fallback xmlns="">
          <p:pic>
            <p:nvPicPr>
              <p:cNvPr id="212" name="墨迹 211"/>
            </p:nvPicPr>
            <p:blipFill>
              <a:blip r:embed="rId288"/>
            </p:blipFill>
            <p:spPr>
              <a:xfrm>
                <a:off x="3364088" y="3547435"/>
                <a:ext cx="1281289" cy="45119"/>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213" name="墨迹 212"/>
              <p14:cNvContentPartPr/>
              <p14:nvPr/>
            </p14:nvContentPartPr>
            <p14:xfrm>
              <a:off x="3572933" y="3254166"/>
              <a:ext cx="73378" cy="234756"/>
            </p14:xfrm>
          </p:contentPart>
        </mc:Choice>
        <mc:Fallback xmlns="">
          <p:pic>
            <p:nvPicPr>
              <p:cNvPr id="213" name="墨迹 212"/>
            </p:nvPicPr>
            <p:blipFill>
              <a:blip r:embed="rId290"/>
            </p:blipFill>
            <p:spPr>
              <a:xfrm>
                <a:off x="3572933" y="3254166"/>
                <a:ext cx="73378" cy="234756"/>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214" name="墨迹 213"/>
              <p14:cNvContentPartPr/>
              <p14:nvPr/>
            </p14:nvContentPartPr>
            <p14:xfrm>
              <a:off x="3691466" y="3286242"/>
              <a:ext cx="5645" cy="125838"/>
            </p14:xfrm>
          </p:contentPart>
        </mc:Choice>
        <mc:Fallback xmlns="">
          <p:pic>
            <p:nvPicPr>
              <p:cNvPr id="214" name="墨迹 213"/>
            </p:nvPicPr>
            <p:blipFill>
              <a:blip r:embed="rId292"/>
            </p:blipFill>
            <p:spPr>
              <a:xfrm>
                <a:off x="3691466" y="3286242"/>
                <a:ext cx="5645" cy="125838"/>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215" name="墨迹 214"/>
              <p14:cNvContentPartPr/>
              <p14:nvPr/>
            </p14:nvContentPartPr>
            <p14:xfrm>
              <a:off x="3697111" y="3344402"/>
              <a:ext cx="79022" cy="11280"/>
            </p14:xfrm>
          </p:contentPart>
        </mc:Choice>
        <mc:Fallback xmlns="">
          <p:pic>
            <p:nvPicPr>
              <p:cNvPr id="215" name="墨迹 214"/>
            </p:nvPicPr>
            <p:blipFill>
              <a:blip r:embed="rId294"/>
            </p:blipFill>
            <p:spPr>
              <a:xfrm>
                <a:off x="3697111" y="3344402"/>
                <a:ext cx="79022" cy="11280"/>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216" name="墨迹 215"/>
              <p14:cNvContentPartPr/>
              <p14:nvPr/>
            </p14:nvContentPartPr>
            <p14:xfrm>
              <a:off x="3764844" y="3259805"/>
              <a:ext cx="16933" cy="242512"/>
            </p14:xfrm>
          </p:contentPart>
        </mc:Choice>
        <mc:Fallback xmlns="">
          <p:pic>
            <p:nvPicPr>
              <p:cNvPr id="216" name="墨迹 215"/>
            </p:nvPicPr>
            <p:blipFill>
              <a:blip r:embed="rId296"/>
            </p:blipFill>
            <p:spPr>
              <a:xfrm>
                <a:off x="3764844" y="3259805"/>
                <a:ext cx="16933" cy="242512"/>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217" name="墨迹 216"/>
              <p14:cNvContentPartPr/>
              <p14:nvPr/>
            </p14:nvContentPartPr>
            <p14:xfrm>
              <a:off x="3818466" y="3261215"/>
              <a:ext cx="90311" cy="21150"/>
            </p14:xfrm>
          </p:contentPart>
        </mc:Choice>
        <mc:Fallback xmlns="">
          <p:pic>
            <p:nvPicPr>
              <p:cNvPr id="217" name="墨迹 216"/>
            </p:nvPicPr>
            <p:blipFill>
              <a:blip r:embed="rId298"/>
            </p:blipFill>
            <p:spPr>
              <a:xfrm>
                <a:off x="3818466" y="3261215"/>
                <a:ext cx="90311" cy="21150"/>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218" name="墨迹 217"/>
              <p14:cNvContentPartPr/>
              <p14:nvPr/>
            </p14:nvContentPartPr>
            <p14:xfrm>
              <a:off x="3866444" y="3216978"/>
              <a:ext cx="16933" cy="116145"/>
            </p14:xfrm>
          </p:contentPart>
        </mc:Choice>
        <mc:Fallback xmlns="">
          <p:pic>
            <p:nvPicPr>
              <p:cNvPr id="218" name="墨迹 217"/>
            </p:nvPicPr>
            <p:blipFill>
              <a:blip r:embed="rId300"/>
            </p:blipFill>
            <p:spPr>
              <a:xfrm>
                <a:off x="3866444" y="3216978"/>
                <a:ext cx="16933" cy="116145"/>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219" name="墨迹 218"/>
              <p14:cNvContentPartPr/>
              <p14:nvPr/>
            </p14:nvContentPartPr>
            <p14:xfrm>
              <a:off x="3911600" y="3188603"/>
              <a:ext cx="90311" cy="305254"/>
            </p14:xfrm>
          </p:contentPart>
        </mc:Choice>
        <mc:Fallback xmlns="">
          <p:pic>
            <p:nvPicPr>
              <p:cNvPr id="219" name="墨迹 218"/>
            </p:nvPicPr>
            <p:blipFill>
              <a:blip r:embed="rId302"/>
            </p:blipFill>
            <p:spPr>
              <a:xfrm>
                <a:off x="3911600" y="3188603"/>
                <a:ext cx="90311" cy="305254"/>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220" name="墨迹 219"/>
              <p14:cNvContentPartPr/>
              <p14:nvPr/>
            </p14:nvContentPartPr>
            <p14:xfrm>
              <a:off x="4131733" y="3194243"/>
              <a:ext cx="95955" cy="296794"/>
            </p14:xfrm>
          </p:contentPart>
        </mc:Choice>
        <mc:Fallback xmlns="">
          <p:pic>
            <p:nvPicPr>
              <p:cNvPr id="220" name="墨迹 219"/>
            </p:nvPicPr>
            <p:blipFill>
              <a:blip r:embed="rId304"/>
            </p:blipFill>
            <p:spPr>
              <a:xfrm>
                <a:off x="4131733" y="3194243"/>
                <a:ext cx="95955" cy="296794"/>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221" name="墨迹 220"/>
              <p14:cNvContentPartPr/>
              <p14:nvPr/>
            </p14:nvContentPartPr>
            <p14:xfrm>
              <a:off x="4252206" y="3256457"/>
              <a:ext cx="142875" cy="140819"/>
            </p14:xfrm>
          </p:contentPart>
        </mc:Choice>
        <mc:Fallback xmlns="">
          <p:pic>
            <p:nvPicPr>
              <p:cNvPr id="221" name="墨迹 220"/>
            </p:nvPicPr>
            <p:blipFill>
              <a:blip r:embed="rId306"/>
            </p:blipFill>
            <p:spPr>
              <a:xfrm>
                <a:off x="4252206" y="3256457"/>
                <a:ext cx="142875" cy="140819"/>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222" name="墨迹 221"/>
              <p14:cNvContentPartPr/>
              <p14:nvPr/>
            </p14:nvContentPartPr>
            <p14:xfrm>
              <a:off x="4363155" y="3278664"/>
              <a:ext cx="169333" cy="291331"/>
            </p14:xfrm>
          </p:contentPart>
        </mc:Choice>
        <mc:Fallback xmlns="">
          <p:pic>
            <p:nvPicPr>
              <p:cNvPr id="222" name="墨迹 221"/>
            </p:nvPicPr>
            <p:blipFill>
              <a:blip r:embed="rId308"/>
            </p:blipFill>
            <p:spPr>
              <a:xfrm>
                <a:off x="4363155" y="3278664"/>
                <a:ext cx="169333" cy="291331"/>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223" name="墨迹 222"/>
              <p14:cNvContentPartPr/>
              <p14:nvPr/>
            </p14:nvContentPartPr>
            <p14:xfrm>
              <a:off x="4538133" y="3250464"/>
              <a:ext cx="84667" cy="74199"/>
            </p14:xfrm>
          </p:contentPart>
        </mc:Choice>
        <mc:Fallback xmlns="">
          <p:pic>
            <p:nvPicPr>
              <p:cNvPr id="223" name="墨迹 222"/>
            </p:nvPicPr>
            <p:blipFill>
              <a:blip r:embed="rId310"/>
            </p:blipFill>
            <p:spPr>
              <a:xfrm>
                <a:off x="4538133" y="3250464"/>
                <a:ext cx="84667" cy="74199"/>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224" name="墨迹 223"/>
              <p14:cNvContentPartPr/>
              <p14:nvPr/>
            </p14:nvContentPartPr>
            <p14:xfrm>
              <a:off x="4622800" y="3273905"/>
              <a:ext cx="59266" cy="2820"/>
            </p14:xfrm>
          </p:contentPart>
        </mc:Choice>
        <mc:Fallback xmlns="">
          <p:pic>
            <p:nvPicPr>
              <p:cNvPr id="224" name="墨迹 223"/>
            </p:nvPicPr>
            <p:blipFill>
              <a:blip r:embed="rId312"/>
            </p:blipFill>
            <p:spPr>
              <a:xfrm>
                <a:off x="4622800" y="3273905"/>
                <a:ext cx="59266" cy="2820"/>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225" name="墨迹 224"/>
              <p14:cNvContentPartPr/>
              <p14:nvPr/>
            </p14:nvContentPartPr>
            <p14:xfrm>
              <a:off x="4667955" y="3180848"/>
              <a:ext cx="73378" cy="332749"/>
            </p14:xfrm>
          </p:contentPart>
        </mc:Choice>
        <mc:Fallback xmlns="">
          <p:pic>
            <p:nvPicPr>
              <p:cNvPr id="225" name="墨迹 224"/>
            </p:nvPicPr>
            <p:blipFill>
              <a:blip r:embed="rId314"/>
            </p:blipFill>
            <p:spPr>
              <a:xfrm>
                <a:off x="4667955" y="3180848"/>
                <a:ext cx="73378" cy="332749"/>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226" name="墨迹 225"/>
              <p14:cNvContentPartPr/>
              <p14:nvPr/>
            </p14:nvContentPartPr>
            <p14:xfrm>
              <a:off x="3855155" y="3671511"/>
              <a:ext cx="73378" cy="251852"/>
            </p14:xfrm>
          </p:contentPart>
        </mc:Choice>
        <mc:Fallback xmlns="">
          <p:pic>
            <p:nvPicPr>
              <p:cNvPr id="226" name="墨迹 225"/>
            </p:nvPicPr>
            <p:blipFill>
              <a:blip r:embed="rId316"/>
            </p:blipFill>
            <p:spPr>
              <a:xfrm>
                <a:off x="3855155" y="3671511"/>
                <a:ext cx="73378" cy="251852"/>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227" name="墨迹 226"/>
              <p14:cNvContentPartPr/>
              <p14:nvPr/>
            </p14:nvContentPartPr>
            <p14:xfrm>
              <a:off x="3973688" y="3724208"/>
              <a:ext cx="98778" cy="115792"/>
            </p14:xfrm>
          </p:contentPart>
        </mc:Choice>
        <mc:Fallback xmlns="">
          <p:pic>
            <p:nvPicPr>
              <p:cNvPr id="227" name="墨迹 226"/>
            </p:nvPicPr>
            <p:blipFill>
              <a:blip r:embed="rId318"/>
            </p:blipFill>
            <p:spPr>
              <a:xfrm>
                <a:off x="3973688" y="3724208"/>
                <a:ext cx="98778" cy="115792"/>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228" name="墨迹 227"/>
              <p14:cNvContentPartPr/>
              <p14:nvPr/>
            </p14:nvContentPartPr>
            <p14:xfrm>
              <a:off x="4052711" y="3677503"/>
              <a:ext cx="22577" cy="189991"/>
            </p14:xfrm>
          </p:contentPart>
        </mc:Choice>
        <mc:Fallback xmlns="">
          <p:pic>
            <p:nvPicPr>
              <p:cNvPr id="228" name="墨迹 227"/>
            </p:nvPicPr>
            <p:blipFill>
              <a:blip r:embed="rId320"/>
            </p:blipFill>
            <p:spPr>
              <a:xfrm>
                <a:off x="4052711" y="3677503"/>
                <a:ext cx="22577" cy="189991"/>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229" name="墨迹 228"/>
              <p14:cNvContentPartPr/>
              <p14:nvPr/>
            </p14:nvContentPartPr>
            <p14:xfrm>
              <a:off x="4128558" y="3694070"/>
              <a:ext cx="159103" cy="127601"/>
            </p14:xfrm>
          </p:contentPart>
        </mc:Choice>
        <mc:Fallback xmlns="">
          <p:pic>
            <p:nvPicPr>
              <p:cNvPr id="229" name="墨迹 228"/>
            </p:nvPicPr>
            <p:blipFill>
              <a:blip r:embed="rId322"/>
            </p:blipFill>
            <p:spPr>
              <a:xfrm>
                <a:off x="4128558" y="3694070"/>
                <a:ext cx="159103" cy="127601"/>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230" name="墨迹 229"/>
              <p14:cNvContentPartPr/>
              <p14:nvPr/>
            </p14:nvContentPartPr>
            <p14:xfrm>
              <a:off x="4210755" y="3705350"/>
              <a:ext cx="62089" cy="104336"/>
            </p14:xfrm>
          </p:contentPart>
        </mc:Choice>
        <mc:Fallback xmlns="">
          <p:pic>
            <p:nvPicPr>
              <p:cNvPr id="230" name="墨迹 229"/>
            </p:nvPicPr>
            <p:blipFill>
              <a:blip r:embed="rId324"/>
            </p:blipFill>
            <p:spPr>
              <a:xfrm>
                <a:off x="4210755" y="3705350"/>
                <a:ext cx="62089" cy="104336"/>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231" name="墨迹 230"/>
              <p14:cNvContentPartPr/>
              <p14:nvPr/>
            </p14:nvContentPartPr>
            <p14:xfrm>
              <a:off x="4284133" y="3761748"/>
              <a:ext cx="77082" cy="231232"/>
            </p14:xfrm>
          </p:contentPart>
        </mc:Choice>
        <mc:Fallback xmlns="">
          <p:pic>
            <p:nvPicPr>
              <p:cNvPr id="231" name="墨迹 230"/>
            </p:nvPicPr>
            <p:blipFill>
              <a:blip r:embed="rId326"/>
            </p:blipFill>
            <p:spPr>
              <a:xfrm>
                <a:off x="4284133" y="3761748"/>
                <a:ext cx="77082" cy="231232"/>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232" name="墨迹 231"/>
              <p14:cNvContentPartPr/>
              <p14:nvPr/>
            </p14:nvContentPartPr>
            <p14:xfrm>
              <a:off x="4374444" y="3742009"/>
              <a:ext cx="98778" cy="19739"/>
            </p14:xfrm>
          </p:contentPart>
        </mc:Choice>
        <mc:Fallback xmlns="">
          <p:pic>
            <p:nvPicPr>
              <p:cNvPr id="232" name="墨迹 231"/>
            </p:nvPicPr>
            <p:blipFill>
              <a:blip r:embed="rId328"/>
            </p:blipFill>
            <p:spPr>
              <a:xfrm>
                <a:off x="4374444" y="3742009"/>
                <a:ext cx="98778" cy="19739"/>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233" name="墨迹 232"/>
              <p14:cNvContentPartPr/>
              <p14:nvPr/>
            </p14:nvContentPartPr>
            <p14:xfrm>
              <a:off x="4461933" y="3648952"/>
              <a:ext cx="114300" cy="284810"/>
            </p14:xfrm>
          </p:contentPart>
        </mc:Choice>
        <mc:Fallback xmlns="">
          <p:pic>
            <p:nvPicPr>
              <p:cNvPr id="233" name="墨迹 232"/>
            </p:nvPicPr>
            <p:blipFill>
              <a:blip r:embed="rId330"/>
            </p:blipFill>
            <p:spPr>
              <a:xfrm>
                <a:off x="4461933" y="3648952"/>
                <a:ext cx="114300" cy="284810"/>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234" name="墨迹 233"/>
              <p14:cNvContentPartPr/>
              <p14:nvPr/>
            </p14:nvContentPartPr>
            <p14:xfrm>
              <a:off x="4938888" y="3431819"/>
              <a:ext cx="127882" cy="33839"/>
            </p14:xfrm>
          </p:contentPart>
        </mc:Choice>
        <mc:Fallback xmlns="">
          <p:pic>
            <p:nvPicPr>
              <p:cNvPr id="234" name="墨迹 233"/>
            </p:nvPicPr>
            <p:blipFill>
              <a:blip r:embed="rId332"/>
            </p:blipFill>
            <p:spPr>
              <a:xfrm>
                <a:off x="4938888" y="3431819"/>
                <a:ext cx="127882" cy="33839"/>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235" name="墨迹 234"/>
              <p14:cNvContentPartPr/>
              <p14:nvPr/>
            </p14:nvContentPartPr>
            <p14:xfrm>
              <a:off x="4936066" y="3536156"/>
              <a:ext cx="155222" cy="5639"/>
            </p14:xfrm>
          </p:contentPart>
        </mc:Choice>
        <mc:Fallback xmlns="">
          <p:pic>
            <p:nvPicPr>
              <p:cNvPr id="235" name="墨迹 234"/>
            </p:nvPicPr>
            <p:blipFill>
              <a:blip r:embed="rId334"/>
            </p:blipFill>
            <p:spPr>
              <a:xfrm>
                <a:off x="4936066" y="3536156"/>
                <a:ext cx="155222" cy="5639"/>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236" name="墨迹 235"/>
              <p14:cNvContentPartPr/>
              <p14:nvPr/>
            </p14:nvContentPartPr>
            <p14:xfrm>
              <a:off x="5187244" y="3327483"/>
              <a:ext cx="152400" cy="263661"/>
            </p14:xfrm>
          </p:contentPart>
        </mc:Choice>
        <mc:Fallback xmlns="">
          <p:pic>
            <p:nvPicPr>
              <p:cNvPr id="236" name="墨迹 235"/>
            </p:nvPicPr>
            <p:blipFill>
              <a:blip r:embed="rId336"/>
            </p:blipFill>
            <p:spPr>
              <a:xfrm>
                <a:off x="5187244" y="3327483"/>
                <a:ext cx="152400" cy="263661"/>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237" name="墨迹 236"/>
              <p14:cNvContentPartPr/>
              <p14:nvPr/>
            </p14:nvContentPartPr>
            <p14:xfrm>
              <a:off x="5283200" y="3395161"/>
              <a:ext cx="110066" cy="16919"/>
            </p14:xfrm>
          </p:contentPart>
        </mc:Choice>
        <mc:Fallback xmlns="">
          <p:pic>
            <p:nvPicPr>
              <p:cNvPr id="237" name="墨迹 236"/>
            </p:nvPicPr>
            <p:blipFill>
              <a:blip r:embed="rId338"/>
            </p:blipFill>
            <p:spPr>
              <a:xfrm>
                <a:off x="5283200" y="3395161"/>
                <a:ext cx="110066" cy="16919"/>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238" name="墨迹 237"/>
              <p14:cNvContentPartPr/>
              <p14:nvPr/>
            </p14:nvContentPartPr>
            <p14:xfrm>
              <a:off x="5390444" y="3502317"/>
              <a:ext cx="62088" cy="76137"/>
            </p14:xfrm>
          </p:contentPart>
        </mc:Choice>
        <mc:Fallback xmlns="">
          <p:pic>
            <p:nvPicPr>
              <p:cNvPr id="238" name="墨迹 237"/>
            </p:nvPicPr>
            <p:blipFill>
              <a:blip r:embed="rId340"/>
            </p:blipFill>
            <p:spPr>
              <a:xfrm>
                <a:off x="5390444" y="3502317"/>
                <a:ext cx="62088" cy="76137"/>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239" name="墨迹 238"/>
              <p14:cNvContentPartPr/>
              <p14:nvPr/>
            </p14:nvContentPartPr>
            <p14:xfrm>
              <a:off x="5512858" y="3290119"/>
              <a:ext cx="83785" cy="249561"/>
            </p14:xfrm>
          </p:contentPart>
        </mc:Choice>
        <mc:Fallback xmlns="">
          <p:pic>
            <p:nvPicPr>
              <p:cNvPr id="239" name="墨迹 238"/>
            </p:nvPicPr>
            <p:blipFill>
              <a:blip r:embed="rId342"/>
            </p:blipFill>
            <p:spPr>
              <a:xfrm>
                <a:off x="5512858" y="3290119"/>
                <a:ext cx="83785" cy="249561"/>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240" name="墨迹 239"/>
              <p14:cNvContentPartPr/>
              <p14:nvPr/>
            </p14:nvContentPartPr>
            <p14:xfrm>
              <a:off x="5635977" y="3391459"/>
              <a:ext cx="84667" cy="129187"/>
            </p14:xfrm>
          </p:contentPart>
        </mc:Choice>
        <mc:Fallback xmlns="">
          <p:pic>
            <p:nvPicPr>
              <p:cNvPr id="240" name="墨迹 239"/>
            </p:nvPicPr>
            <p:blipFill>
              <a:blip r:embed="rId344"/>
            </p:blipFill>
            <p:spPr>
              <a:xfrm>
                <a:off x="5635977" y="3391459"/>
                <a:ext cx="84667" cy="129187"/>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241" name="墨迹 240"/>
              <p14:cNvContentPartPr/>
              <p14:nvPr/>
            </p14:nvContentPartPr>
            <p14:xfrm>
              <a:off x="5827888" y="3310564"/>
              <a:ext cx="121356" cy="205852"/>
            </p14:xfrm>
          </p:contentPart>
        </mc:Choice>
        <mc:Fallback xmlns="">
          <p:pic>
            <p:nvPicPr>
              <p:cNvPr id="241" name="墨迹 240"/>
            </p:nvPicPr>
            <p:blipFill>
              <a:blip r:embed="rId346"/>
            </p:blipFill>
            <p:spPr>
              <a:xfrm>
                <a:off x="5827888" y="3310564"/>
                <a:ext cx="121356" cy="205852"/>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242" name="墨迹 241"/>
              <p14:cNvContentPartPr/>
              <p14:nvPr/>
            </p14:nvContentPartPr>
            <p14:xfrm>
              <a:off x="5830711" y="3333123"/>
              <a:ext cx="87489" cy="191753"/>
            </p14:xfrm>
          </p:contentPart>
        </mc:Choice>
        <mc:Fallback xmlns="">
          <p:pic>
            <p:nvPicPr>
              <p:cNvPr id="242" name="墨迹 241"/>
            </p:nvPicPr>
            <p:blipFill>
              <a:blip r:embed="rId348"/>
            </p:blipFill>
            <p:spPr>
              <a:xfrm>
                <a:off x="5830711" y="3333123"/>
                <a:ext cx="87489" cy="191753"/>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243" name="墨迹 242"/>
              <p14:cNvContentPartPr/>
              <p14:nvPr/>
            </p14:nvContentPartPr>
            <p14:xfrm>
              <a:off x="5994400" y="3279545"/>
              <a:ext cx="39511" cy="186113"/>
            </p14:xfrm>
          </p:contentPart>
        </mc:Choice>
        <mc:Fallback xmlns="">
          <p:pic>
            <p:nvPicPr>
              <p:cNvPr id="243" name="墨迹 242"/>
            </p:nvPicPr>
            <p:blipFill>
              <a:blip r:embed="rId350"/>
            </p:blipFill>
            <p:spPr>
              <a:xfrm>
                <a:off x="5994400" y="3279545"/>
                <a:ext cx="39511" cy="186113"/>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244" name="墨迹 243"/>
              <p14:cNvContentPartPr/>
              <p14:nvPr/>
            </p14:nvContentPartPr>
            <p14:xfrm>
              <a:off x="6096000" y="3327483"/>
              <a:ext cx="90311" cy="172719"/>
            </p14:xfrm>
          </p:contentPart>
        </mc:Choice>
        <mc:Fallback xmlns="">
          <p:pic>
            <p:nvPicPr>
              <p:cNvPr id="244" name="墨迹 243"/>
            </p:nvPicPr>
            <p:blipFill>
              <a:blip r:embed="rId352"/>
            </p:blipFill>
            <p:spPr>
              <a:xfrm>
                <a:off x="6096000" y="3327483"/>
                <a:ext cx="90311" cy="172719"/>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245" name="墨迹 244"/>
              <p14:cNvContentPartPr/>
              <p14:nvPr/>
            </p14:nvContentPartPr>
            <p14:xfrm>
              <a:off x="6242755" y="3255576"/>
              <a:ext cx="146756" cy="4229"/>
            </p14:xfrm>
          </p:contentPart>
        </mc:Choice>
        <mc:Fallback xmlns="">
          <p:pic>
            <p:nvPicPr>
              <p:cNvPr id="245" name="墨迹 244"/>
            </p:nvPicPr>
            <p:blipFill>
              <a:blip r:embed="rId354"/>
            </p:blipFill>
            <p:spPr>
              <a:xfrm>
                <a:off x="6242755" y="3255576"/>
                <a:ext cx="146756" cy="4229"/>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246" name="墨迹 245"/>
              <p14:cNvContentPartPr/>
              <p14:nvPr/>
            </p14:nvContentPartPr>
            <p14:xfrm>
              <a:off x="6397977" y="3197768"/>
              <a:ext cx="36689" cy="109976"/>
            </p14:xfrm>
          </p:contentPart>
        </mc:Choice>
        <mc:Fallback xmlns="">
          <p:pic>
            <p:nvPicPr>
              <p:cNvPr id="246" name="墨迹 245"/>
            </p:nvPicPr>
            <p:blipFill>
              <a:blip r:embed="rId356"/>
            </p:blipFill>
            <p:spPr>
              <a:xfrm>
                <a:off x="6397977" y="3197768"/>
                <a:ext cx="36689" cy="109976"/>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247" name="墨迹 246"/>
              <p14:cNvContentPartPr/>
              <p14:nvPr/>
            </p14:nvContentPartPr>
            <p14:xfrm>
              <a:off x="6482644" y="3194243"/>
              <a:ext cx="52211" cy="209377"/>
            </p14:xfrm>
          </p:contentPart>
        </mc:Choice>
        <mc:Fallback xmlns="">
          <p:pic>
            <p:nvPicPr>
              <p:cNvPr id="247" name="墨迹 246"/>
            </p:nvPicPr>
            <p:blipFill>
              <a:blip r:embed="rId358"/>
            </p:blipFill>
            <p:spPr>
              <a:xfrm>
                <a:off x="6482644" y="3194243"/>
                <a:ext cx="52211" cy="209377"/>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248" name="墨迹 247"/>
              <p14:cNvContentPartPr/>
              <p14:nvPr/>
            </p14:nvContentPartPr>
            <p14:xfrm>
              <a:off x="4135966" y="3171860"/>
              <a:ext cx="371122" cy="279699"/>
            </p14:xfrm>
          </p:contentPart>
        </mc:Choice>
        <mc:Fallback xmlns="">
          <p:pic>
            <p:nvPicPr>
              <p:cNvPr id="248" name="墨迹 247"/>
            </p:nvPicPr>
            <p:blipFill>
              <a:blip r:embed="rId360"/>
            </p:blipFill>
            <p:spPr>
              <a:xfrm>
                <a:off x="4135966" y="3171860"/>
                <a:ext cx="371122" cy="279699"/>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249" name="墨迹 248"/>
              <p14:cNvContentPartPr/>
              <p14:nvPr/>
            </p14:nvContentPartPr>
            <p14:xfrm>
              <a:off x="4038423" y="3750468"/>
              <a:ext cx="310621" cy="307369"/>
            </p14:xfrm>
          </p:contentPart>
        </mc:Choice>
        <mc:Fallback xmlns="">
          <p:pic>
            <p:nvPicPr>
              <p:cNvPr id="249" name="墨迹 248"/>
            </p:nvPicPr>
            <p:blipFill>
              <a:blip r:embed="rId362"/>
            </p:blipFill>
            <p:spPr>
              <a:xfrm>
                <a:off x="4038423" y="3750468"/>
                <a:ext cx="310621" cy="307369"/>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250" name="墨迹 249"/>
              <p14:cNvContentPartPr/>
              <p14:nvPr/>
            </p14:nvContentPartPr>
            <p14:xfrm>
              <a:off x="7221184" y="3101891"/>
              <a:ext cx="94016" cy="253791"/>
            </p14:xfrm>
          </p:contentPart>
        </mc:Choice>
        <mc:Fallback xmlns="">
          <p:pic>
            <p:nvPicPr>
              <p:cNvPr id="250" name="墨迹 249"/>
            </p:nvPicPr>
            <p:blipFill>
              <a:blip r:embed="rId364"/>
            </p:blipFill>
            <p:spPr>
              <a:xfrm>
                <a:off x="7221184" y="3101891"/>
                <a:ext cx="94016" cy="253791"/>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251" name="墨迹 250"/>
              <p14:cNvContentPartPr/>
              <p14:nvPr/>
            </p14:nvContentPartPr>
            <p14:xfrm>
              <a:off x="7176911" y="2980635"/>
              <a:ext cx="160866" cy="404832"/>
            </p14:xfrm>
          </p:contentPart>
        </mc:Choice>
        <mc:Fallback xmlns="">
          <p:pic>
            <p:nvPicPr>
              <p:cNvPr id="251" name="墨迹 250"/>
            </p:nvPicPr>
            <p:blipFill>
              <a:blip r:embed="rId366"/>
            </p:blipFill>
            <p:spPr>
              <a:xfrm>
                <a:off x="7176911" y="2980635"/>
                <a:ext cx="160866" cy="404832"/>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252" name="墨迹 251"/>
              <p14:cNvContentPartPr/>
              <p14:nvPr/>
            </p14:nvContentPartPr>
            <p14:xfrm>
              <a:off x="7393516" y="3046903"/>
              <a:ext cx="209550" cy="289745"/>
            </p14:xfrm>
          </p:contentPart>
        </mc:Choice>
        <mc:Fallback xmlns="">
          <p:pic>
            <p:nvPicPr>
              <p:cNvPr id="252" name="墨迹 251"/>
            </p:nvPicPr>
            <p:blipFill>
              <a:blip r:embed="rId368"/>
            </p:blipFill>
            <p:spPr>
              <a:xfrm>
                <a:off x="7393516" y="3046903"/>
                <a:ext cx="209550" cy="289745"/>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253" name="墨迹 252"/>
              <p14:cNvContentPartPr/>
              <p14:nvPr/>
            </p14:nvContentPartPr>
            <p14:xfrm>
              <a:off x="7615766" y="3037033"/>
              <a:ext cx="246944" cy="393553"/>
            </p14:xfrm>
          </p:contentPart>
        </mc:Choice>
        <mc:Fallback xmlns="">
          <p:pic>
            <p:nvPicPr>
              <p:cNvPr id="253" name="墨迹 252"/>
            </p:nvPicPr>
            <p:blipFill>
              <a:blip r:embed="rId370"/>
            </p:blipFill>
            <p:spPr>
              <a:xfrm>
                <a:off x="7615766" y="3037033"/>
                <a:ext cx="246944" cy="393553"/>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254" name="墨迹 253"/>
              <p14:cNvContentPartPr/>
              <p14:nvPr/>
            </p14:nvContentPartPr>
            <p14:xfrm>
              <a:off x="8286044" y="2962834"/>
              <a:ext cx="79022" cy="330810"/>
            </p14:xfrm>
          </p:contentPart>
        </mc:Choice>
        <mc:Fallback xmlns="">
          <p:pic>
            <p:nvPicPr>
              <p:cNvPr id="254" name="墨迹 253"/>
            </p:nvPicPr>
            <p:blipFill>
              <a:blip r:embed="rId372"/>
            </p:blipFill>
            <p:spPr>
              <a:xfrm>
                <a:off x="8286044" y="2962834"/>
                <a:ext cx="79022" cy="330810"/>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255" name="墨迹 254"/>
              <p14:cNvContentPartPr/>
              <p14:nvPr/>
            </p14:nvContentPartPr>
            <p14:xfrm>
              <a:off x="8446028" y="2998788"/>
              <a:ext cx="244299" cy="314596"/>
            </p14:xfrm>
          </p:contentPart>
        </mc:Choice>
        <mc:Fallback xmlns="">
          <p:pic>
            <p:nvPicPr>
              <p:cNvPr id="255" name="墨迹 254"/>
            </p:nvPicPr>
            <p:blipFill>
              <a:blip r:embed="rId374"/>
            </p:blipFill>
            <p:spPr>
              <a:xfrm>
                <a:off x="8446028" y="2998788"/>
                <a:ext cx="244299" cy="314596"/>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256" name="墨迹 255"/>
              <p14:cNvContentPartPr/>
              <p14:nvPr/>
            </p14:nvContentPartPr>
            <p14:xfrm>
              <a:off x="8731955" y="2968474"/>
              <a:ext cx="90312" cy="77019"/>
            </p14:xfrm>
          </p:contentPart>
        </mc:Choice>
        <mc:Fallback xmlns="">
          <p:pic>
            <p:nvPicPr>
              <p:cNvPr id="256" name="墨迹 255"/>
            </p:nvPicPr>
            <p:blipFill>
              <a:blip r:embed="rId376"/>
            </p:blipFill>
            <p:spPr>
              <a:xfrm>
                <a:off x="8731955" y="2968474"/>
                <a:ext cx="90312" cy="77019"/>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257" name="墨迹 256"/>
              <p14:cNvContentPartPr/>
              <p14:nvPr/>
            </p14:nvContentPartPr>
            <p14:xfrm>
              <a:off x="8805333" y="2994735"/>
              <a:ext cx="84667" cy="14099"/>
            </p14:xfrm>
          </p:contentPart>
        </mc:Choice>
        <mc:Fallback xmlns="">
          <p:pic>
            <p:nvPicPr>
              <p:cNvPr id="257" name="墨迹 256"/>
            </p:nvPicPr>
            <p:blipFill>
              <a:blip r:embed="rId378"/>
            </p:blipFill>
            <p:spPr>
              <a:xfrm>
                <a:off x="8805333" y="2994735"/>
                <a:ext cx="84667" cy="14099"/>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258" name="墨迹 257"/>
              <p14:cNvContentPartPr/>
              <p14:nvPr/>
            </p14:nvContentPartPr>
            <p14:xfrm>
              <a:off x="8856133" y="2921417"/>
              <a:ext cx="105304" cy="335569"/>
            </p14:xfrm>
          </p:contentPart>
        </mc:Choice>
        <mc:Fallback xmlns="">
          <p:pic>
            <p:nvPicPr>
              <p:cNvPr id="258" name="墨迹 257"/>
            </p:nvPicPr>
            <p:blipFill>
              <a:blip r:embed="rId380"/>
            </p:blipFill>
            <p:spPr>
              <a:xfrm>
                <a:off x="8856133" y="2921417"/>
                <a:ext cx="105304" cy="335569"/>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259" name="墨迹 258"/>
              <p14:cNvContentPartPr/>
              <p14:nvPr/>
            </p14:nvContentPartPr>
            <p14:xfrm>
              <a:off x="9087555" y="2989095"/>
              <a:ext cx="101600" cy="16919"/>
            </p14:xfrm>
          </p:contentPart>
        </mc:Choice>
        <mc:Fallback xmlns="">
          <p:pic>
            <p:nvPicPr>
              <p:cNvPr id="259" name="墨迹 258"/>
            </p:nvPicPr>
            <p:blipFill>
              <a:blip r:embed="rId382"/>
            </p:blipFill>
            <p:spPr>
              <a:xfrm>
                <a:off x="9087555" y="2989095"/>
                <a:ext cx="101600" cy="16919"/>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260" name="墨迹 259"/>
              <p14:cNvContentPartPr/>
              <p14:nvPr/>
            </p14:nvContentPartPr>
            <p14:xfrm>
              <a:off x="9064977" y="3062412"/>
              <a:ext cx="160867" cy="22560"/>
            </p14:xfrm>
          </p:contentPart>
        </mc:Choice>
        <mc:Fallback xmlns="">
          <p:pic>
            <p:nvPicPr>
              <p:cNvPr id="260" name="墨迹 259"/>
            </p:nvPicPr>
            <p:blipFill>
              <a:blip r:embed="rId384"/>
            </p:blipFill>
            <p:spPr>
              <a:xfrm>
                <a:off x="9064977" y="3062412"/>
                <a:ext cx="160867" cy="22560"/>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261" name="墨迹 260"/>
              <p14:cNvContentPartPr/>
              <p14:nvPr/>
            </p14:nvContentPartPr>
            <p14:xfrm>
              <a:off x="9361311" y="2885816"/>
              <a:ext cx="81844" cy="252734"/>
            </p14:xfrm>
          </p:contentPart>
        </mc:Choice>
        <mc:Fallback xmlns="">
          <p:pic>
            <p:nvPicPr>
              <p:cNvPr id="261" name="墨迹 260"/>
            </p:nvPicPr>
            <p:blipFill>
              <a:blip r:embed="rId386"/>
            </p:blipFill>
            <p:spPr>
              <a:xfrm>
                <a:off x="9361311" y="2885816"/>
                <a:ext cx="81844" cy="252734"/>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262" name="墨迹 261"/>
              <p14:cNvContentPartPr/>
              <p14:nvPr/>
            </p14:nvContentPartPr>
            <p14:xfrm>
              <a:off x="9488311" y="2936574"/>
              <a:ext cx="110066" cy="117908"/>
            </p14:xfrm>
          </p:contentPart>
        </mc:Choice>
        <mc:Fallback xmlns="">
          <p:pic>
            <p:nvPicPr>
              <p:cNvPr id="262" name="墨迹 261"/>
            </p:nvPicPr>
            <p:blipFill>
              <a:blip r:embed="rId388"/>
            </p:blipFill>
            <p:spPr>
              <a:xfrm>
                <a:off x="9488311" y="2936574"/>
                <a:ext cx="110066" cy="117908"/>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263" name="墨迹 262"/>
              <p14:cNvContentPartPr/>
              <p14:nvPr/>
            </p14:nvContentPartPr>
            <p14:xfrm>
              <a:off x="9578622" y="2885816"/>
              <a:ext cx="33866" cy="193516"/>
            </p14:xfrm>
          </p:contentPart>
        </mc:Choice>
        <mc:Fallback xmlns="">
          <p:pic>
            <p:nvPicPr>
              <p:cNvPr id="263" name="墨迹 262"/>
            </p:nvPicPr>
            <p:blipFill>
              <a:blip r:embed="rId390"/>
            </p:blipFill>
            <p:spPr>
              <a:xfrm>
                <a:off x="9578622" y="2885816"/>
                <a:ext cx="33866" cy="193516"/>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264" name="墨迹 263"/>
              <p14:cNvContentPartPr/>
              <p14:nvPr/>
            </p14:nvContentPartPr>
            <p14:xfrm>
              <a:off x="9675988" y="2915777"/>
              <a:ext cx="207434" cy="321469"/>
            </p14:xfrm>
          </p:contentPart>
        </mc:Choice>
        <mc:Fallback xmlns="">
          <p:pic>
            <p:nvPicPr>
              <p:cNvPr id="264" name="墨迹 263"/>
            </p:nvPicPr>
            <p:blipFill>
              <a:blip r:embed="rId392"/>
            </p:blipFill>
            <p:spPr>
              <a:xfrm>
                <a:off x="9675988" y="2915777"/>
                <a:ext cx="207434" cy="321469"/>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265" name="墨迹 264"/>
              <p14:cNvContentPartPr/>
              <p14:nvPr/>
            </p14:nvContentPartPr>
            <p14:xfrm>
              <a:off x="9906000" y="2915777"/>
              <a:ext cx="124177" cy="22560"/>
            </p14:xfrm>
          </p:contentPart>
        </mc:Choice>
        <mc:Fallback xmlns="">
          <p:pic>
            <p:nvPicPr>
              <p:cNvPr id="265" name="墨迹 264"/>
            </p:nvPicPr>
            <p:blipFill>
              <a:blip r:embed="rId394"/>
            </p:blipFill>
            <p:spPr>
              <a:xfrm>
                <a:off x="9906000" y="2915777"/>
                <a:ext cx="124177" cy="22560"/>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266" name="墨迹 265"/>
              <p14:cNvContentPartPr/>
              <p14:nvPr/>
            </p14:nvContentPartPr>
            <p14:xfrm>
              <a:off x="9897533" y="2791702"/>
              <a:ext cx="239889" cy="380686"/>
            </p14:xfrm>
          </p:contentPart>
        </mc:Choice>
        <mc:Fallback xmlns="">
          <p:pic>
            <p:nvPicPr>
              <p:cNvPr id="266" name="墨迹 265"/>
            </p:nvPicPr>
            <p:blipFill>
              <a:blip r:embed="rId396"/>
            </p:blipFill>
            <p:spPr>
              <a:xfrm>
                <a:off x="9897533" y="2791702"/>
                <a:ext cx="239889" cy="380686"/>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267" name="墨迹 266"/>
              <p14:cNvContentPartPr/>
              <p14:nvPr/>
            </p14:nvContentPartPr>
            <p14:xfrm>
              <a:off x="7986888" y="3549374"/>
              <a:ext cx="67734" cy="74199"/>
            </p14:xfrm>
          </p:contentPart>
        </mc:Choice>
        <mc:Fallback xmlns="">
          <p:pic>
            <p:nvPicPr>
              <p:cNvPr id="267" name="墨迹 266"/>
            </p:nvPicPr>
            <p:blipFill>
              <a:blip r:embed="rId398"/>
            </p:blipFill>
            <p:spPr>
              <a:xfrm>
                <a:off x="7986888" y="3549374"/>
                <a:ext cx="67734" cy="74199"/>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268" name="墨迹 267"/>
              <p14:cNvContentPartPr/>
              <p14:nvPr/>
            </p14:nvContentPartPr>
            <p14:xfrm>
              <a:off x="7902222" y="3671511"/>
              <a:ext cx="50800" cy="42298"/>
            </p14:xfrm>
          </p:contentPart>
        </mc:Choice>
        <mc:Fallback xmlns="">
          <p:pic>
            <p:nvPicPr>
              <p:cNvPr id="268" name="墨迹 267"/>
            </p:nvPicPr>
            <p:blipFill>
              <a:blip r:embed="rId400"/>
            </p:blipFill>
            <p:spPr>
              <a:xfrm>
                <a:off x="7902222" y="3671511"/>
                <a:ext cx="50800" cy="42298"/>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269" name="墨迹 268"/>
              <p14:cNvContentPartPr/>
              <p14:nvPr/>
            </p14:nvContentPartPr>
            <p14:xfrm>
              <a:off x="8082844" y="3699710"/>
              <a:ext cx="33866" cy="33839"/>
            </p14:xfrm>
          </p:contentPart>
        </mc:Choice>
        <mc:Fallback xmlns="">
          <p:pic>
            <p:nvPicPr>
              <p:cNvPr id="269" name="墨迹 268"/>
            </p:nvPicPr>
            <p:blipFill>
              <a:blip r:embed="rId402"/>
            </p:blipFill>
            <p:spPr>
              <a:xfrm>
                <a:off x="8082844" y="3699710"/>
                <a:ext cx="33866" cy="33839"/>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270" name="墨迹 269"/>
              <p14:cNvContentPartPr/>
              <p14:nvPr/>
            </p14:nvContentPartPr>
            <p14:xfrm>
              <a:off x="8311444" y="3491037"/>
              <a:ext cx="115711" cy="281990"/>
            </p14:xfrm>
          </p:contentPart>
        </mc:Choice>
        <mc:Fallback xmlns="">
          <p:pic>
            <p:nvPicPr>
              <p:cNvPr id="270" name="墨迹 269"/>
            </p:nvPicPr>
            <p:blipFill>
              <a:blip r:embed="rId404"/>
            </p:blipFill>
            <p:spPr>
              <a:xfrm>
                <a:off x="8311444" y="3491037"/>
                <a:ext cx="115711" cy="281990"/>
              </a:xfrm>
              <a:prstGeom prst="rect"/>
            </p:spPr>
          </p:pic>
        </mc:Fallback>
      </mc:AlternateContent>
      <mc:AlternateContent xmlns:mc="http://schemas.openxmlformats.org/markup-compatibility/2006" xmlns:p14="http://schemas.microsoft.com/office/powerpoint/2010/main">
        <mc:Choice Requires="p14">
          <p:contentPart r:id="rId405" p14:bwMode="auto">
            <p14:nvContentPartPr>
              <p14:cNvPr id="271" name="墨迹 270"/>
              <p14:cNvContentPartPr/>
              <p14:nvPr/>
            </p14:nvContentPartPr>
            <p14:xfrm>
              <a:off x="8429977" y="3557305"/>
              <a:ext cx="42334" cy="190344"/>
            </p14:xfrm>
          </p:contentPart>
        </mc:Choice>
        <mc:Fallback xmlns="">
          <p:pic>
            <p:nvPicPr>
              <p:cNvPr id="271" name="墨迹 270"/>
            </p:nvPicPr>
            <p:blipFill>
              <a:blip r:embed="rId406"/>
            </p:blipFill>
            <p:spPr>
              <a:xfrm>
                <a:off x="8429977" y="3557305"/>
                <a:ext cx="42334" cy="190344"/>
              </a:xfrm>
              <a:prstGeom prst="rect"/>
            </p:spPr>
          </p:pic>
        </mc:Fallback>
      </mc:AlternateContent>
      <mc:AlternateContent xmlns:mc="http://schemas.openxmlformats.org/markup-compatibility/2006" xmlns:p14="http://schemas.microsoft.com/office/powerpoint/2010/main">
        <mc:Choice Requires="p14">
          <p:contentPart r:id="rId407" p14:bwMode="auto">
            <p14:nvContentPartPr>
              <p14:cNvPr id="272" name="墨迹 271"/>
              <p14:cNvContentPartPr/>
              <p14:nvPr/>
            </p14:nvContentPartPr>
            <p14:xfrm>
              <a:off x="8444088" y="3609473"/>
              <a:ext cx="93134" cy="28199"/>
            </p14:xfrm>
          </p:contentPart>
        </mc:Choice>
        <mc:Fallback xmlns="">
          <p:pic>
            <p:nvPicPr>
              <p:cNvPr id="272" name="墨迹 271"/>
            </p:nvPicPr>
            <p:blipFill>
              <a:blip r:embed="rId408"/>
            </p:blipFill>
            <p:spPr>
              <a:xfrm>
                <a:off x="8444088" y="3609473"/>
                <a:ext cx="93134" cy="28199"/>
              </a:xfrm>
              <a:prstGeom prst="rect"/>
            </p:spPr>
          </p:pic>
        </mc:Fallback>
      </mc:AlternateContent>
      <mc:AlternateContent xmlns:mc="http://schemas.openxmlformats.org/markup-compatibility/2006" xmlns:p14="http://schemas.microsoft.com/office/powerpoint/2010/main">
        <mc:Choice Requires="p14">
          <p:contentPart r:id="rId409" p14:bwMode="auto">
            <p14:nvContentPartPr>
              <p14:cNvPr id="273" name="墨迹 272"/>
              <p14:cNvContentPartPr/>
              <p14:nvPr/>
            </p14:nvContentPartPr>
            <p14:xfrm>
              <a:off x="8523111" y="3538095"/>
              <a:ext cx="22578" cy="285691"/>
            </p14:xfrm>
          </p:contentPart>
        </mc:Choice>
        <mc:Fallback xmlns="">
          <p:pic>
            <p:nvPicPr>
              <p:cNvPr id="273" name="墨迹 272"/>
            </p:nvPicPr>
            <p:blipFill>
              <a:blip r:embed="rId410"/>
            </p:blipFill>
            <p:spPr>
              <a:xfrm>
                <a:off x="8523111" y="3538095"/>
                <a:ext cx="22578" cy="285691"/>
              </a:xfrm>
              <a:prstGeom prst="rect"/>
            </p:spPr>
          </p:pic>
        </mc:Fallback>
      </mc:AlternateContent>
      <mc:AlternateContent xmlns:mc="http://schemas.openxmlformats.org/markup-compatibility/2006" xmlns:p14="http://schemas.microsoft.com/office/powerpoint/2010/main">
        <mc:Choice Requires="p14">
          <p:contentPart r:id="rId411" p14:bwMode="auto">
            <p14:nvContentPartPr>
              <p14:cNvPr id="274" name="墨迹 273"/>
              <p14:cNvContentPartPr/>
              <p14:nvPr/>
            </p14:nvContentPartPr>
            <p14:xfrm>
              <a:off x="8607777" y="3536156"/>
              <a:ext cx="118534" cy="28199"/>
            </p14:xfrm>
          </p:contentPart>
        </mc:Choice>
        <mc:Fallback xmlns="">
          <p:pic>
            <p:nvPicPr>
              <p:cNvPr id="274" name="墨迹 273"/>
            </p:nvPicPr>
            <p:blipFill>
              <a:blip r:embed="rId412"/>
            </p:blipFill>
            <p:spPr>
              <a:xfrm>
                <a:off x="8607777" y="3536156"/>
                <a:ext cx="118534" cy="28199"/>
              </a:xfrm>
              <a:prstGeom prst="rect"/>
            </p:spPr>
          </p:pic>
        </mc:Fallback>
      </mc:AlternateContent>
      <mc:AlternateContent xmlns:mc="http://schemas.openxmlformats.org/markup-compatibility/2006" xmlns:p14="http://schemas.microsoft.com/office/powerpoint/2010/main">
        <mc:Choice Requires="p14">
          <p:contentPart r:id="rId413" p14:bwMode="auto">
            <p14:nvContentPartPr>
              <p14:cNvPr id="275" name="墨迹 274"/>
              <p14:cNvContentPartPr/>
              <p14:nvPr/>
            </p14:nvContentPartPr>
            <p14:xfrm>
              <a:off x="8644466" y="3489804"/>
              <a:ext cx="25400" cy="164788"/>
            </p14:xfrm>
          </p:contentPart>
        </mc:Choice>
        <mc:Fallback xmlns="">
          <p:pic>
            <p:nvPicPr>
              <p:cNvPr id="275" name="墨迹 274"/>
            </p:nvPicPr>
            <p:blipFill>
              <a:blip r:embed="rId414"/>
            </p:blipFill>
            <p:spPr>
              <a:xfrm>
                <a:off x="8644466" y="3489804"/>
                <a:ext cx="25400" cy="164788"/>
              </a:xfrm>
              <a:prstGeom prst="rect"/>
            </p:spPr>
          </p:pic>
        </mc:Fallback>
      </mc:AlternateContent>
      <mc:AlternateContent xmlns:mc="http://schemas.openxmlformats.org/markup-compatibility/2006" xmlns:p14="http://schemas.microsoft.com/office/powerpoint/2010/main">
        <mc:Choice Requires="p14">
          <p:contentPart r:id="rId415" p14:bwMode="auto">
            <p14:nvContentPartPr>
              <p14:cNvPr id="276" name="墨迹 275"/>
              <p14:cNvContentPartPr/>
              <p14:nvPr/>
            </p14:nvContentPartPr>
            <p14:xfrm>
              <a:off x="8740422" y="3496677"/>
              <a:ext cx="121355" cy="307369"/>
            </p14:xfrm>
          </p:contentPart>
        </mc:Choice>
        <mc:Fallback xmlns="">
          <p:pic>
            <p:nvPicPr>
              <p:cNvPr id="276" name="墨迹 275"/>
            </p:nvPicPr>
            <p:blipFill>
              <a:blip r:embed="rId416"/>
            </p:blipFill>
            <p:spPr>
              <a:xfrm>
                <a:off x="8740422" y="3496677"/>
                <a:ext cx="121355" cy="307369"/>
              </a:xfrm>
              <a:prstGeom prst="rect"/>
            </p:spPr>
          </p:pic>
        </mc:Fallback>
      </mc:AlternateContent>
      <mc:AlternateContent xmlns:mc="http://schemas.openxmlformats.org/markup-compatibility/2006" xmlns:p14="http://schemas.microsoft.com/office/powerpoint/2010/main">
        <mc:Choice Requires="p14">
          <p:contentPart r:id="rId417" p14:bwMode="auto">
            <p14:nvContentPartPr>
              <p14:cNvPr id="277" name="墨迹 276"/>
              <p14:cNvContentPartPr/>
              <p14:nvPr/>
            </p14:nvContentPartPr>
            <p14:xfrm>
              <a:off x="8901288" y="3555014"/>
              <a:ext cx="114653" cy="48819"/>
            </p14:xfrm>
          </p:contentPart>
        </mc:Choice>
        <mc:Fallback xmlns="">
          <p:pic>
            <p:nvPicPr>
              <p:cNvPr id="277" name="墨迹 276"/>
            </p:nvPicPr>
            <p:blipFill>
              <a:blip r:embed="rId418"/>
            </p:blipFill>
            <p:spPr>
              <a:xfrm>
                <a:off x="8901288" y="3555014"/>
                <a:ext cx="114653" cy="48819"/>
              </a:xfrm>
              <a:prstGeom prst="rect"/>
            </p:spPr>
          </p:pic>
        </mc:Fallback>
      </mc:AlternateContent>
      <mc:AlternateContent xmlns:mc="http://schemas.openxmlformats.org/markup-compatibility/2006" xmlns:p14="http://schemas.microsoft.com/office/powerpoint/2010/main">
        <mc:Choice Requires="p14">
          <p:contentPart r:id="rId419" p14:bwMode="auto">
            <p14:nvContentPartPr>
              <p14:cNvPr id="278" name="墨迹 277"/>
              <p14:cNvContentPartPr/>
              <p14:nvPr/>
            </p14:nvContentPartPr>
            <p14:xfrm>
              <a:off x="8888588" y="3646132"/>
              <a:ext cx="156634" cy="2820"/>
            </p14:xfrm>
          </p:contentPart>
        </mc:Choice>
        <mc:Fallback xmlns="">
          <p:pic>
            <p:nvPicPr>
              <p:cNvPr id="278" name="墨迹 277"/>
            </p:nvPicPr>
            <p:blipFill>
              <a:blip r:embed="rId420"/>
            </p:blipFill>
            <p:spPr>
              <a:xfrm>
                <a:off x="8888588" y="3646132"/>
                <a:ext cx="156634" cy="2820"/>
              </a:xfrm>
              <a:prstGeom prst="rect"/>
            </p:spPr>
          </p:pic>
        </mc:Fallback>
      </mc:AlternateContent>
      <mc:AlternateContent xmlns:mc="http://schemas.openxmlformats.org/markup-compatibility/2006" xmlns:p14="http://schemas.microsoft.com/office/powerpoint/2010/main">
        <mc:Choice Requires="p14">
          <p:contentPart r:id="rId421" p14:bwMode="auto">
            <p14:nvContentPartPr>
              <p14:cNvPr id="279" name="墨迹 278"/>
              <p14:cNvContentPartPr/>
              <p14:nvPr/>
            </p14:nvContentPartPr>
            <p14:xfrm>
              <a:off x="9022644" y="3510600"/>
              <a:ext cx="110066" cy="181532"/>
            </p14:xfrm>
          </p:contentPart>
        </mc:Choice>
        <mc:Fallback xmlns="">
          <p:pic>
            <p:nvPicPr>
              <p:cNvPr id="279" name="墨迹 278"/>
            </p:nvPicPr>
            <p:blipFill>
              <a:blip r:embed="rId422"/>
            </p:blipFill>
            <p:spPr>
              <a:xfrm>
                <a:off x="9022644" y="3510600"/>
                <a:ext cx="110066" cy="181532"/>
              </a:xfrm>
              <a:prstGeom prst="rect"/>
            </p:spPr>
          </p:pic>
        </mc:Fallback>
      </mc:AlternateContent>
      <mc:AlternateContent xmlns:mc="http://schemas.openxmlformats.org/markup-compatibility/2006" xmlns:p14="http://schemas.microsoft.com/office/powerpoint/2010/main">
        <mc:Choice Requires="p14">
          <p:contentPart r:id="rId423" p14:bwMode="auto">
            <p14:nvContentPartPr>
              <p14:cNvPr id="280" name="墨迹 279"/>
              <p14:cNvContentPartPr/>
              <p14:nvPr/>
            </p14:nvContentPartPr>
            <p14:xfrm>
              <a:off x="9138355" y="3515535"/>
              <a:ext cx="79022" cy="26261"/>
            </p14:xfrm>
          </p:contentPart>
        </mc:Choice>
        <mc:Fallback xmlns="">
          <p:pic>
            <p:nvPicPr>
              <p:cNvPr id="280" name="墨迹 279"/>
            </p:nvPicPr>
            <p:blipFill>
              <a:blip r:embed="rId424"/>
            </p:blipFill>
            <p:spPr>
              <a:xfrm>
                <a:off x="9138355" y="3515535"/>
                <a:ext cx="79022" cy="26261"/>
              </a:xfrm>
              <a:prstGeom prst="rect"/>
            </p:spPr>
          </p:pic>
        </mc:Fallback>
      </mc:AlternateContent>
      <mc:AlternateContent xmlns:mc="http://schemas.openxmlformats.org/markup-compatibility/2006" xmlns:p14="http://schemas.microsoft.com/office/powerpoint/2010/main">
        <mc:Choice Requires="p14">
          <p:contentPart r:id="rId425" p14:bwMode="auto">
            <p14:nvContentPartPr>
              <p14:cNvPr id="281" name="墨迹 280"/>
              <p14:cNvContentPartPr/>
              <p14:nvPr/>
            </p14:nvContentPartPr>
            <p14:xfrm>
              <a:off x="9206088" y="3615113"/>
              <a:ext cx="62089" cy="39479"/>
            </p14:xfrm>
          </p:contentPart>
        </mc:Choice>
        <mc:Fallback xmlns="">
          <p:pic>
            <p:nvPicPr>
              <p:cNvPr id="281" name="墨迹 280"/>
            </p:nvPicPr>
            <p:blipFill>
              <a:blip r:embed="rId426"/>
            </p:blipFill>
            <p:spPr>
              <a:xfrm>
                <a:off x="9206088" y="3615113"/>
                <a:ext cx="62089" cy="39479"/>
              </a:xfrm>
              <a:prstGeom prst="rect"/>
            </p:spPr>
          </p:pic>
        </mc:Fallback>
      </mc:AlternateContent>
      <mc:AlternateContent xmlns:mc="http://schemas.openxmlformats.org/markup-compatibility/2006" xmlns:p14="http://schemas.microsoft.com/office/powerpoint/2010/main">
        <mc:Choice Requires="p14">
          <p:contentPart r:id="rId427" p14:bwMode="auto">
            <p14:nvContentPartPr>
              <p14:cNvPr id="282" name="墨迹 281"/>
              <p14:cNvContentPartPr/>
              <p14:nvPr/>
            </p14:nvContentPartPr>
            <p14:xfrm>
              <a:off x="9343496" y="3410846"/>
              <a:ext cx="82726" cy="230351"/>
            </p14:xfrm>
          </p:contentPart>
        </mc:Choice>
        <mc:Fallback xmlns="">
          <p:pic>
            <p:nvPicPr>
              <p:cNvPr id="282" name="墨迹 281"/>
            </p:nvPicPr>
            <p:blipFill>
              <a:blip r:embed="rId428"/>
            </p:blipFill>
            <p:spPr>
              <a:xfrm>
                <a:off x="9343496" y="3410846"/>
                <a:ext cx="82726" cy="230351"/>
              </a:xfrm>
              <a:prstGeom prst="rect"/>
            </p:spPr>
          </p:pic>
        </mc:Fallback>
      </mc:AlternateContent>
      <mc:AlternateContent xmlns:mc="http://schemas.openxmlformats.org/markup-compatibility/2006" xmlns:p14="http://schemas.microsoft.com/office/powerpoint/2010/main">
        <mc:Choice Requires="p14">
          <p:contentPart r:id="rId429" p14:bwMode="auto">
            <p14:nvContentPartPr>
              <p14:cNvPr id="283" name="墨迹 282"/>
              <p14:cNvContentPartPr/>
              <p14:nvPr/>
            </p14:nvContentPartPr>
            <p14:xfrm>
              <a:off x="9502422" y="3498792"/>
              <a:ext cx="76200" cy="89885"/>
            </p14:xfrm>
          </p:contentPart>
        </mc:Choice>
        <mc:Fallback xmlns="">
          <p:pic>
            <p:nvPicPr>
              <p:cNvPr id="283" name="墨迹 282"/>
            </p:nvPicPr>
            <p:blipFill>
              <a:blip r:embed="rId430"/>
            </p:blipFill>
            <p:spPr>
              <a:xfrm>
                <a:off x="9502422" y="3498792"/>
                <a:ext cx="76200" cy="89885"/>
              </a:xfrm>
              <a:prstGeom prst="rect"/>
            </p:spPr>
          </p:pic>
        </mc:Fallback>
      </mc:AlternateContent>
      <mc:AlternateContent xmlns:mc="http://schemas.openxmlformats.org/markup-compatibility/2006" xmlns:p14="http://schemas.microsoft.com/office/powerpoint/2010/main">
        <mc:Choice Requires="p14">
          <p:contentPart r:id="rId431" p14:bwMode="auto">
            <p14:nvContentPartPr>
              <p14:cNvPr id="284" name="墨迹 283"/>
              <p14:cNvContentPartPr/>
              <p14:nvPr/>
            </p14:nvContentPartPr>
            <p14:xfrm>
              <a:off x="9657644" y="3467421"/>
              <a:ext cx="141111" cy="139232"/>
            </p14:xfrm>
          </p:contentPart>
        </mc:Choice>
        <mc:Fallback xmlns="">
          <p:pic>
            <p:nvPicPr>
              <p:cNvPr id="284" name="墨迹 283"/>
            </p:nvPicPr>
            <p:blipFill>
              <a:blip r:embed="rId432"/>
            </p:blipFill>
            <p:spPr>
              <a:xfrm>
                <a:off x="9657644" y="3467421"/>
                <a:ext cx="141111" cy="139232"/>
              </a:xfrm>
              <a:prstGeom prst="rect"/>
            </p:spPr>
          </p:pic>
        </mc:Fallback>
      </mc:AlternateContent>
      <mc:AlternateContent xmlns:mc="http://schemas.openxmlformats.org/markup-compatibility/2006" xmlns:p14="http://schemas.microsoft.com/office/powerpoint/2010/main">
        <mc:Choice Requires="p14">
          <p:contentPart r:id="rId433" p14:bwMode="auto">
            <p14:nvContentPartPr>
              <p14:cNvPr id="285" name="墨迹 284"/>
              <p14:cNvContentPartPr/>
              <p14:nvPr/>
            </p14:nvContentPartPr>
            <p14:xfrm>
              <a:off x="9691511" y="3476938"/>
              <a:ext cx="104422" cy="135355"/>
            </p14:xfrm>
          </p:contentPart>
        </mc:Choice>
        <mc:Fallback xmlns="">
          <p:pic>
            <p:nvPicPr>
              <p:cNvPr id="285" name="墨迹 284"/>
            </p:nvPicPr>
            <p:blipFill>
              <a:blip r:embed="rId434"/>
            </p:blipFill>
            <p:spPr>
              <a:xfrm>
                <a:off x="9691511" y="3476938"/>
                <a:ext cx="104422" cy="135355"/>
              </a:xfrm>
              <a:prstGeom prst="rect"/>
            </p:spPr>
          </p:pic>
        </mc:Fallback>
      </mc:AlternateContent>
      <mc:AlternateContent xmlns:mc="http://schemas.openxmlformats.org/markup-compatibility/2006" xmlns:p14="http://schemas.microsoft.com/office/powerpoint/2010/main">
        <mc:Choice Requires="p14">
          <p:contentPart r:id="rId435" p14:bwMode="auto">
            <p14:nvContentPartPr>
              <p14:cNvPr id="286" name="墨迹 285"/>
              <p14:cNvContentPartPr/>
              <p14:nvPr/>
            </p14:nvContentPartPr>
            <p14:xfrm>
              <a:off x="9834033" y="3442218"/>
              <a:ext cx="71967" cy="170075"/>
            </p14:xfrm>
          </p:contentPart>
        </mc:Choice>
        <mc:Fallback xmlns="">
          <p:pic>
            <p:nvPicPr>
              <p:cNvPr id="286" name="墨迹 285"/>
            </p:nvPicPr>
            <p:blipFill>
              <a:blip r:embed="rId436"/>
            </p:blipFill>
            <p:spPr>
              <a:xfrm>
                <a:off x="9834033" y="3442218"/>
                <a:ext cx="71967" cy="170075"/>
              </a:xfrm>
              <a:prstGeom prst="rect"/>
            </p:spPr>
          </p:pic>
        </mc:Fallback>
      </mc:AlternateContent>
      <mc:AlternateContent xmlns:mc="http://schemas.openxmlformats.org/markup-compatibility/2006" xmlns:p14="http://schemas.microsoft.com/office/powerpoint/2010/main">
        <mc:Choice Requires="p14">
          <p:contentPart r:id="rId437" p14:bwMode="auto">
            <p14:nvContentPartPr>
              <p14:cNvPr id="287" name="墨迹 286"/>
              <p14:cNvContentPartPr/>
              <p14:nvPr/>
            </p14:nvContentPartPr>
            <p14:xfrm>
              <a:off x="9979377" y="3476233"/>
              <a:ext cx="93663" cy="113677"/>
            </p14:xfrm>
          </p:contentPart>
        </mc:Choice>
        <mc:Fallback xmlns="">
          <p:pic>
            <p:nvPicPr>
              <p:cNvPr id="287" name="墨迹 286"/>
            </p:nvPicPr>
            <p:blipFill>
              <a:blip r:embed="rId438"/>
            </p:blipFill>
            <p:spPr>
              <a:xfrm>
                <a:off x="9979377" y="3476233"/>
                <a:ext cx="93663" cy="113677"/>
              </a:xfrm>
              <a:prstGeom prst="rect"/>
            </p:spPr>
          </p:pic>
        </mc:Fallback>
      </mc:AlternateContent>
      <mc:AlternateContent xmlns:mc="http://schemas.openxmlformats.org/markup-compatibility/2006" xmlns:p14="http://schemas.microsoft.com/office/powerpoint/2010/main">
        <mc:Choice Requires="p14">
          <p:contentPart r:id="rId439" p14:bwMode="auto">
            <p14:nvContentPartPr>
              <p14:cNvPr id="288" name="墨迹 287"/>
              <p14:cNvContentPartPr/>
              <p14:nvPr/>
            </p14:nvContentPartPr>
            <p14:xfrm>
              <a:off x="10131777" y="3400801"/>
              <a:ext cx="121356" cy="22559"/>
            </p14:xfrm>
          </p:contentPart>
        </mc:Choice>
        <mc:Fallback xmlns="">
          <p:pic>
            <p:nvPicPr>
              <p:cNvPr id="288" name="墨迹 287"/>
            </p:nvPicPr>
            <p:blipFill>
              <a:blip r:embed="rId440"/>
            </p:blipFill>
            <p:spPr>
              <a:xfrm>
                <a:off x="10131777" y="3400801"/>
                <a:ext cx="121356" cy="22559"/>
              </a:xfrm>
              <a:prstGeom prst="rect"/>
            </p:spPr>
          </p:pic>
        </mc:Fallback>
      </mc:AlternateContent>
      <mc:AlternateContent xmlns:mc="http://schemas.openxmlformats.org/markup-compatibility/2006" xmlns:p14="http://schemas.microsoft.com/office/powerpoint/2010/main">
        <mc:Choice Requires="p14">
          <p:contentPart r:id="rId441" p14:bwMode="auto">
            <p14:nvContentPartPr>
              <p14:cNvPr id="289" name="墨迹 288"/>
              <p14:cNvContentPartPr/>
              <p14:nvPr/>
            </p14:nvContentPartPr>
            <p14:xfrm>
              <a:off x="10222088" y="3355682"/>
              <a:ext cx="62089" cy="143815"/>
            </p14:xfrm>
          </p:contentPart>
        </mc:Choice>
        <mc:Fallback xmlns="">
          <p:pic>
            <p:nvPicPr>
              <p:cNvPr id="289" name="墨迹 288"/>
            </p:nvPicPr>
            <p:blipFill>
              <a:blip r:embed="rId442"/>
            </p:blipFill>
            <p:spPr>
              <a:xfrm>
                <a:off x="10222088" y="3355682"/>
                <a:ext cx="62089" cy="143815"/>
              </a:xfrm>
              <a:prstGeom prst="rect"/>
            </p:spPr>
          </p:pic>
        </mc:Fallback>
      </mc:AlternateContent>
      <mc:AlternateContent xmlns:mc="http://schemas.openxmlformats.org/markup-compatibility/2006" xmlns:p14="http://schemas.microsoft.com/office/powerpoint/2010/main">
        <mc:Choice Requires="p14">
          <p:contentPart r:id="rId443" p14:bwMode="auto">
            <p14:nvContentPartPr>
              <p14:cNvPr id="290" name="墨迹 289"/>
              <p14:cNvContentPartPr/>
              <p14:nvPr/>
            </p14:nvContentPartPr>
            <p14:xfrm>
              <a:off x="10306755" y="3361322"/>
              <a:ext cx="56445" cy="214312"/>
            </p14:xfrm>
          </p:contentPart>
        </mc:Choice>
        <mc:Fallback xmlns="">
          <p:pic>
            <p:nvPicPr>
              <p:cNvPr id="290" name="墨迹 289"/>
            </p:nvPicPr>
            <p:blipFill>
              <a:blip r:embed="rId444"/>
            </p:blipFill>
            <p:spPr>
              <a:xfrm>
                <a:off x="10306755" y="3361322"/>
                <a:ext cx="56445" cy="214312"/>
              </a:xfrm>
              <a:prstGeom prst="rect"/>
            </p:spPr>
          </p:pic>
        </mc:Fallback>
      </mc:AlternateContent>
      <mc:AlternateContent xmlns:mc="http://schemas.openxmlformats.org/markup-compatibility/2006" xmlns:p14="http://schemas.microsoft.com/office/powerpoint/2010/main">
        <mc:Choice Requires="p14">
          <p:contentPart r:id="rId445" p14:bwMode="auto">
            <p14:nvContentPartPr>
              <p14:cNvPr id="291" name="墨迹 290"/>
              <p14:cNvContentPartPr/>
              <p14:nvPr/>
            </p14:nvContentPartPr>
            <p14:xfrm>
              <a:off x="5559777" y="4035278"/>
              <a:ext cx="120650" cy="275645"/>
            </p14:xfrm>
          </p:contentPart>
        </mc:Choice>
        <mc:Fallback xmlns="">
          <p:pic>
            <p:nvPicPr>
              <p:cNvPr id="291" name="墨迹 290"/>
            </p:nvPicPr>
            <p:blipFill>
              <a:blip r:embed="rId446"/>
            </p:blipFill>
            <p:spPr>
              <a:xfrm>
                <a:off x="5559777" y="4035278"/>
                <a:ext cx="120650" cy="275645"/>
              </a:xfrm>
              <a:prstGeom prst="rect"/>
            </p:spPr>
          </p:pic>
        </mc:Fallback>
      </mc:AlternateContent>
      <mc:AlternateContent xmlns:mc="http://schemas.openxmlformats.org/markup-compatibility/2006" xmlns:p14="http://schemas.microsoft.com/office/powerpoint/2010/main">
        <mc:Choice Requires="p14">
          <p:contentPart r:id="rId447" p14:bwMode="auto">
            <p14:nvContentPartPr>
              <p14:cNvPr id="292" name="墨迹 291"/>
              <p14:cNvContentPartPr/>
              <p14:nvPr/>
            </p14:nvContentPartPr>
            <p14:xfrm>
              <a:off x="5729111" y="4026819"/>
              <a:ext cx="33866" cy="231936"/>
            </p14:xfrm>
          </p:contentPart>
        </mc:Choice>
        <mc:Fallback xmlns="">
          <p:pic>
            <p:nvPicPr>
              <p:cNvPr id="292" name="墨迹 291"/>
            </p:nvPicPr>
            <p:blipFill>
              <a:blip r:embed="rId448"/>
            </p:blipFill>
            <p:spPr>
              <a:xfrm>
                <a:off x="5729111" y="4026819"/>
                <a:ext cx="33866" cy="231936"/>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293" name="墨迹 292"/>
              <p14:cNvContentPartPr/>
              <p14:nvPr/>
            </p14:nvContentPartPr>
            <p14:xfrm>
              <a:off x="5746044" y="4128335"/>
              <a:ext cx="87488" cy="50758"/>
            </p14:xfrm>
          </p:contentPart>
        </mc:Choice>
        <mc:Fallback xmlns="">
          <p:pic>
            <p:nvPicPr>
              <p:cNvPr id="293" name="墨迹 292"/>
            </p:nvPicPr>
            <p:blipFill>
              <a:blip r:embed="rId450"/>
            </p:blipFill>
            <p:spPr>
              <a:xfrm>
                <a:off x="5746044" y="4128335"/>
                <a:ext cx="87488" cy="50758"/>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294" name="墨迹 293"/>
              <p14:cNvContentPartPr/>
              <p14:nvPr/>
            </p14:nvContentPartPr>
            <p14:xfrm>
              <a:off x="5827888" y="3999853"/>
              <a:ext cx="23989" cy="359714"/>
            </p14:xfrm>
          </p:contentPart>
        </mc:Choice>
        <mc:Fallback xmlns="">
          <p:pic>
            <p:nvPicPr>
              <p:cNvPr id="294" name="墨迹 293"/>
            </p:nvPicPr>
            <p:blipFill>
              <a:blip r:embed="rId452"/>
            </p:blipFill>
            <p:spPr>
              <a:xfrm>
                <a:off x="5827888" y="3999853"/>
                <a:ext cx="23989" cy="359714"/>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295" name="墨迹 294"/>
              <p14:cNvContentPartPr/>
              <p14:nvPr/>
            </p14:nvContentPartPr>
            <p14:xfrm>
              <a:off x="6028266" y="4074052"/>
              <a:ext cx="152400" cy="51463"/>
            </p14:xfrm>
          </p:contentPart>
        </mc:Choice>
        <mc:Fallback xmlns="">
          <p:pic>
            <p:nvPicPr>
              <p:cNvPr id="295" name="墨迹 294"/>
            </p:nvPicPr>
            <p:blipFill>
              <a:blip r:embed="rId454"/>
            </p:blipFill>
            <p:spPr>
              <a:xfrm>
                <a:off x="6028266" y="4074052"/>
                <a:ext cx="152400" cy="51463"/>
              </a:xfrm>
              <a:prstGeom prst="rect"/>
            </p:spPr>
          </p:pic>
        </mc:Fallback>
      </mc:AlternateContent>
      <mc:AlternateContent xmlns:mc="http://schemas.openxmlformats.org/markup-compatibility/2006" xmlns:p14="http://schemas.microsoft.com/office/powerpoint/2010/main">
        <mc:Choice Requires="p14">
          <p:contentPart r:id="rId455" p14:bwMode="auto">
            <p14:nvContentPartPr>
              <p14:cNvPr id="296" name="墨迹 295"/>
              <p14:cNvContentPartPr/>
              <p14:nvPr/>
            </p14:nvContentPartPr>
            <p14:xfrm>
              <a:off x="6029677" y="4191783"/>
              <a:ext cx="162278" cy="9869"/>
            </p14:xfrm>
          </p:contentPart>
        </mc:Choice>
        <mc:Fallback xmlns="">
          <p:pic>
            <p:nvPicPr>
              <p:cNvPr id="296" name="墨迹 295"/>
            </p:nvPicPr>
            <p:blipFill>
              <a:blip r:embed="rId456"/>
            </p:blipFill>
            <p:spPr>
              <a:xfrm>
                <a:off x="6029677" y="4191783"/>
                <a:ext cx="162278" cy="9869"/>
              </a:xfrm>
              <a:prstGeom prst="rect"/>
            </p:spPr>
          </p:pic>
        </mc:Fallback>
      </mc:AlternateContent>
      <mc:AlternateContent xmlns:mc="http://schemas.openxmlformats.org/markup-compatibility/2006" xmlns:p14="http://schemas.microsoft.com/office/powerpoint/2010/main">
        <mc:Choice Requires="p14">
          <p:contentPart r:id="rId457" p14:bwMode="auto">
            <p14:nvContentPartPr>
              <p14:cNvPr id="297" name="墨迹 296"/>
              <p14:cNvContentPartPr/>
              <p14:nvPr/>
            </p14:nvContentPartPr>
            <p14:xfrm>
              <a:off x="6412088" y="4021179"/>
              <a:ext cx="39512" cy="194573"/>
            </p14:xfrm>
          </p:contentPart>
        </mc:Choice>
        <mc:Fallback xmlns="">
          <p:pic>
            <p:nvPicPr>
              <p:cNvPr id="297" name="墨迹 296"/>
            </p:nvPicPr>
            <p:blipFill>
              <a:blip r:embed="rId458"/>
            </p:blipFill>
            <p:spPr>
              <a:xfrm>
                <a:off x="6412088" y="4021179"/>
                <a:ext cx="39512" cy="194573"/>
              </a:xfrm>
              <a:prstGeom prst="rect"/>
            </p:spPr>
          </p:pic>
        </mc:Fallback>
      </mc:AlternateContent>
      <mc:AlternateContent xmlns:mc="http://schemas.openxmlformats.org/markup-compatibility/2006" xmlns:p14="http://schemas.microsoft.com/office/powerpoint/2010/main">
        <mc:Choice Requires="p14">
          <p:contentPart r:id="rId459" p14:bwMode="auto">
            <p14:nvContentPartPr>
              <p14:cNvPr id="298" name="墨迹 297"/>
              <p14:cNvContentPartPr/>
              <p14:nvPr/>
            </p14:nvContentPartPr>
            <p14:xfrm>
              <a:off x="6493933" y="4012190"/>
              <a:ext cx="25400" cy="214841"/>
            </p14:xfrm>
          </p:contentPart>
        </mc:Choice>
        <mc:Fallback xmlns="">
          <p:pic>
            <p:nvPicPr>
              <p:cNvPr id="298" name="墨迹 297"/>
            </p:nvPicPr>
            <p:blipFill>
              <a:blip r:embed="rId460"/>
            </p:blipFill>
            <p:spPr>
              <a:xfrm>
                <a:off x="6493933" y="4012190"/>
                <a:ext cx="25400" cy="214841"/>
              </a:xfrm>
              <a:prstGeom prst="rect"/>
            </p:spPr>
          </p:pic>
        </mc:Fallback>
      </mc:AlternateContent>
      <mc:AlternateContent xmlns:mc="http://schemas.openxmlformats.org/markup-compatibility/2006" xmlns:p14="http://schemas.microsoft.com/office/powerpoint/2010/main">
        <mc:Choice Requires="p14">
          <p:contentPart r:id="rId461" p14:bwMode="auto">
            <p14:nvContentPartPr>
              <p14:cNvPr id="299" name="墨迹 298"/>
              <p14:cNvContentPartPr/>
              <p14:nvPr/>
            </p14:nvContentPartPr>
            <p14:xfrm>
              <a:off x="6615288" y="4088856"/>
              <a:ext cx="163689" cy="28199"/>
            </p14:xfrm>
          </p:contentPart>
        </mc:Choice>
        <mc:Fallback xmlns="">
          <p:pic>
            <p:nvPicPr>
              <p:cNvPr id="299" name="墨迹 298"/>
            </p:nvPicPr>
            <p:blipFill>
              <a:blip r:embed="rId462"/>
            </p:blipFill>
            <p:spPr>
              <a:xfrm>
                <a:off x="6615288" y="4088856"/>
                <a:ext cx="163689" cy="28199"/>
              </a:xfrm>
              <a:prstGeom prst="rect"/>
            </p:spPr>
          </p:pic>
        </mc:Fallback>
      </mc:AlternateContent>
      <mc:AlternateContent xmlns:mc="http://schemas.openxmlformats.org/markup-compatibility/2006" xmlns:p14="http://schemas.microsoft.com/office/powerpoint/2010/main">
        <mc:Choice Requires="p14">
          <p:contentPart r:id="rId463" p14:bwMode="auto">
            <p14:nvContentPartPr>
              <p14:cNvPr id="300" name="墨迹 299"/>
              <p14:cNvContentPartPr/>
              <p14:nvPr/>
            </p14:nvContentPartPr>
            <p14:xfrm>
              <a:off x="6914444" y="3871372"/>
              <a:ext cx="163688" cy="501589"/>
            </p14:xfrm>
          </p:contentPart>
        </mc:Choice>
        <mc:Fallback xmlns="">
          <p:pic>
            <p:nvPicPr>
              <p:cNvPr id="300" name="墨迹 299"/>
            </p:nvPicPr>
            <p:blipFill>
              <a:blip r:embed="rId464"/>
            </p:blipFill>
            <p:spPr>
              <a:xfrm>
                <a:off x="6914444" y="3871372"/>
                <a:ext cx="163688" cy="501589"/>
              </a:xfrm>
              <a:prstGeom prst="rect"/>
            </p:spPr>
          </p:pic>
        </mc:Fallback>
      </mc:AlternateContent>
      <mc:AlternateContent xmlns:mc="http://schemas.openxmlformats.org/markup-compatibility/2006" xmlns:p14="http://schemas.microsoft.com/office/powerpoint/2010/main">
        <mc:Choice Requires="p14">
          <p:contentPart r:id="rId465" p14:bwMode="auto">
            <p14:nvContentPartPr>
              <p14:cNvPr id="301" name="墨迹 300"/>
              <p14:cNvContentPartPr/>
              <p14:nvPr/>
            </p14:nvContentPartPr>
            <p14:xfrm>
              <a:off x="7117644" y="3936582"/>
              <a:ext cx="97190" cy="207263"/>
            </p14:xfrm>
          </p:contentPart>
        </mc:Choice>
        <mc:Fallback xmlns="">
          <p:pic>
            <p:nvPicPr>
              <p:cNvPr id="301" name="墨迹 300"/>
            </p:nvPicPr>
            <p:blipFill>
              <a:blip r:embed="rId466"/>
            </p:blipFill>
            <p:spPr>
              <a:xfrm>
                <a:off x="7117644" y="3936582"/>
                <a:ext cx="97190" cy="207263"/>
              </a:xfrm>
              <a:prstGeom prst="rect"/>
            </p:spPr>
          </p:pic>
        </mc:Fallback>
      </mc:AlternateContent>
      <mc:AlternateContent xmlns:mc="http://schemas.openxmlformats.org/markup-compatibility/2006" xmlns:p14="http://schemas.microsoft.com/office/powerpoint/2010/main">
        <mc:Choice Requires="p14">
          <p:contentPart r:id="rId467" p14:bwMode="auto">
            <p14:nvContentPartPr>
              <p14:cNvPr id="302" name="墨迹 301"/>
              <p14:cNvContentPartPr/>
              <p14:nvPr/>
            </p14:nvContentPartPr>
            <p14:xfrm>
              <a:off x="7213600" y="3959141"/>
              <a:ext cx="79022" cy="28199"/>
            </p14:xfrm>
          </p:contentPart>
        </mc:Choice>
        <mc:Fallback xmlns="">
          <p:pic>
            <p:nvPicPr>
              <p:cNvPr id="302" name="墨迹 301"/>
            </p:nvPicPr>
            <p:blipFill>
              <a:blip r:embed="rId468"/>
            </p:blipFill>
            <p:spPr>
              <a:xfrm>
                <a:off x="7213600" y="3959141"/>
                <a:ext cx="79022" cy="28199"/>
              </a:xfrm>
              <a:prstGeom prst="rect"/>
            </p:spPr>
          </p:pic>
        </mc:Fallback>
      </mc:AlternateContent>
      <mc:AlternateContent xmlns:mc="http://schemas.openxmlformats.org/markup-compatibility/2006" xmlns:p14="http://schemas.microsoft.com/office/powerpoint/2010/main">
        <mc:Choice Requires="p14">
          <p:contentPart r:id="rId469" p14:bwMode="auto">
            <p14:nvContentPartPr>
              <p14:cNvPr id="303" name="墨迹 302"/>
              <p14:cNvContentPartPr/>
              <p14:nvPr/>
            </p14:nvContentPartPr>
            <p14:xfrm>
              <a:off x="7292622" y="4066297"/>
              <a:ext cx="50800" cy="56398"/>
            </p14:xfrm>
          </p:contentPart>
        </mc:Choice>
        <mc:Fallback xmlns="">
          <p:pic>
            <p:nvPicPr>
              <p:cNvPr id="303" name="墨迹 302"/>
            </p:nvPicPr>
            <p:blipFill>
              <a:blip r:embed="rId470"/>
            </p:blipFill>
            <p:spPr>
              <a:xfrm>
                <a:off x="7292622" y="4066297"/>
                <a:ext cx="50800" cy="56398"/>
              </a:xfrm>
              <a:prstGeom prst="rect"/>
            </p:spPr>
          </p:pic>
        </mc:Fallback>
      </mc:AlternateContent>
      <mc:AlternateContent xmlns:mc="http://schemas.openxmlformats.org/markup-compatibility/2006" xmlns:p14="http://schemas.microsoft.com/office/powerpoint/2010/main">
        <mc:Choice Requires="p14">
          <p:contentPart r:id="rId471" p14:bwMode="auto">
            <p14:nvContentPartPr>
              <p14:cNvPr id="304" name="墨迹 303"/>
              <p14:cNvContentPartPr/>
              <p14:nvPr/>
            </p14:nvContentPartPr>
            <p14:xfrm>
              <a:off x="7402688" y="3871724"/>
              <a:ext cx="119239" cy="243217"/>
            </p14:xfrm>
          </p:contentPart>
        </mc:Choice>
        <mc:Fallback xmlns="">
          <p:pic>
            <p:nvPicPr>
              <p:cNvPr id="304" name="墨迹 303"/>
            </p:nvPicPr>
            <p:blipFill>
              <a:blip r:embed="rId472"/>
            </p:blipFill>
            <p:spPr>
              <a:xfrm>
                <a:off x="7402688" y="3871724"/>
                <a:ext cx="119239" cy="243217"/>
              </a:xfrm>
              <a:prstGeom prst="rect"/>
            </p:spPr>
          </p:pic>
        </mc:Fallback>
      </mc:AlternateContent>
      <mc:AlternateContent xmlns:mc="http://schemas.openxmlformats.org/markup-compatibility/2006" xmlns:p14="http://schemas.microsoft.com/office/powerpoint/2010/main">
        <mc:Choice Requires="p14">
          <p:contentPart r:id="rId473" p14:bwMode="auto">
            <p14:nvContentPartPr>
              <p14:cNvPr id="305" name="墨迹 304"/>
              <p14:cNvContentPartPr/>
              <p14:nvPr/>
            </p14:nvContentPartPr>
            <p14:xfrm>
              <a:off x="7806266" y="4007784"/>
              <a:ext cx="138818" cy="21854"/>
            </p14:xfrm>
          </p:contentPart>
        </mc:Choice>
        <mc:Fallback xmlns="">
          <p:pic>
            <p:nvPicPr>
              <p:cNvPr id="305" name="墨迹 304"/>
            </p:nvPicPr>
            <p:blipFill>
              <a:blip r:embed="rId474"/>
            </p:blipFill>
            <p:spPr>
              <a:xfrm>
                <a:off x="7806266" y="4007784"/>
                <a:ext cx="138818" cy="21854"/>
              </a:xfrm>
              <a:prstGeom prst="rect"/>
            </p:spPr>
          </p:pic>
        </mc:Fallback>
      </mc:AlternateContent>
      <mc:AlternateContent xmlns:mc="http://schemas.openxmlformats.org/markup-compatibility/2006" xmlns:p14="http://schemas.microsoft.com/office/powerpoint/2010/main">
        <mc:Choice Requires="p14">
          <p:contentPart r:id="rId475" p14:bwMode="auto">
            <p14:nvContentPartPr>
              <p14:cNvPr id="306" name="墨迹 305"/>
              <p14:cNvContentPartPr/>
              <p14:nvPr/>
            </p14:nvContentPartPr>
            <p14:xfrm>
              <a:off x="7797800" y="4122695"/>
              <a:ext cx="166511" cy="5640"/>
            </p14:xfrm>
          </p:contentPart>
        </mc:Choice>
        <mc:Fallback xmlns="">
          <p:pic>
            <p:nvPicPr>
              <p:cNvPr id="306" name="墨迹 305"/>
            </p:nvPicPr>
            <p:blipFill>
              <a:blip r:embed="rId476"/>
            </p:blipFill>
            <p:spPr>
              <a:xfrm>
                <a:off x="7797800" y="4122695"/>
                <a:ext cx="166511" cy="5640"/>
              </a:xfrm>
              <a:prstGeom prst="rect"/>
            </p:spPr>
          </p:pic>
        </mc:Fallback>
      </mc:AlternateContent>
      <mc:AlternateContent xmlns:mc="http://schemas.openxmlformats.org/markup-compatibility/2006" xmlns:p14="http://schemas.microsoft.com/office/powerpoint/2010/main">
        <mc:Choice Requires="p14">
          <p:contentPart r:id="rId477" p14:bwMode="auto">
            <p14:nvContentPartPr>
              <p14:cNvPr id="307" name="墨迹 306"/>
              <p14:cNvContentPartPr/>
              <p14:nvPr/>
            </p14:nvContentPartPr>
            <p14:xfrm>
              <a:off x="8068733" y="3995095"/>
              <a:ext cx="47978" cy="175538"/>
            </p14:xfrm>
          </p:contentPart>
        </mc:Choice>
        <mc:Fallback xmlns="">
          <p:pic>
            <p:nvPicPr>
              <p:cNvPr id="307" name="墨迹 306"/>
            </p:nvPicPr>
            <p:blipFill>
              <a:blip r:embed="rId478"/>
            </p:blipFill>
            <p:spPr>
              <a:xfrm>
                <a:off x="8068733" y="3995095"/>
                <a:ext cx="47978" cy="175538"/>
              </a:xfrm>
              <a:prstGeom prst="rect"/>
            </p:spPr>
          </p:pic>
        </mc:Fallback>
      </mc:AlternateContent>
      <mc:AlternateContent xmlns:mc="http://schemas.openxmlformats.org/markup-compatibility/2006" xmlns:p14="http://schemas.microsoft.com/office/powerpoint/2010/main">
        <mc:Choice Requires="p14">
          <p:contentPart r:id="rId479" p14:bwMode="auto">
            <p14:nvContentPartPr>
              <p14:cNvPr id="308" name="墨迹 307"/>
              <p14:cNvContentPartPr/>
              <p14:nvPr/>
            </p14:nvContentPartPr>
            <p14:xfrm>
              <a:off x="8187266" y="3964781"/>
              <a:ext cx="47978" cy="214312"/>
            </p14:xfrm>
          </p:contentPart>
        </mc:Choice>
        <mc:Fallback xmlns="">
          <p:pic>
            <p:nvPicPr>
              <p:cNvPr id="308" name="墨迹 307"/>
            </p:nvPicPr>
            <p:blipFill>
              <a:blip r:embed="rId480"/>
            </p:blipFill>
            <p:spPr>
              <a:xfrm>
                <a:off x="8187266" y="3964781"/>
                <a:ext cx="47978" cy="214312"/>
              </a:xfrm>
              <a:prstGeom prst="rect"/>
            </p:spPr>
          </p:pic>
        </mc:Fallback>
      </mc:AlternateContent>
      <mc:AlternateContent xmlns:mc="http://schemas.openxmlformats.org/markup-compatibility/2006" xmlns:p14="http://schemas.microsoft.com/office/powerpoint/2010/main">
        <mc:Choice Requires="p14">
          <p:contentPart r:id="rId481" p14:bwMode="auto">
            <p14:nvContentPartPr>
              <p14:cNvPr id="309" name="墨迹 308"/>
              <p14:cNvContentPartPr/>
              <p14:nvPr/>
            </p14:nvContentPartPr>
            <p14:xfrm>
              <a:off x="8297333" y="4066297"/>
              <a:ext cx="177800" cy="22560"/>
            </p14:xfrm>
          </p:contentPart>
        </mc:Choice>
        <mc:Fallback xmlns="">
          <p:pic>
            <p:nvPicPr>
              <p:cNvPr id="309" name="墨迹 308"/>
            </p:nvPicPr>
            <p:blipFill>
              <a:blip r:embed="rId482"/>
            </p:blipFill>
            <p:spPr>
              <a:xfrm>
                <a:off x="8297333" y="4066297"/>
                <a:ext cx="177800" cy="22560"/>
              </a:xfrm>
              <a:prstGeom prst="rect"/>
            </p:spPr>
          </p:pic>
        </mc:Fallback>
      </mc:AlternateContent>
      <mc:AlternateContent xmlns:mc="http://schemas.openxmlformats.org/markup-compatibility/2006" xmlns:p14="http://schemas.microsoft.com/office/powerpoint/2010/main">
        <mc:Choice Requires="p14">
          <p:contentPart r:id="rId483" p14:bwMode="auto">
            <p14:nvContentPartPr>
              <p14:cNvPr id="310" name="墨迹 309"/>
              <p14:cNvContentPartPr/>
              <p14:nvPr/>
            </p14:nvContentPartPr>
            <p14:xfrm>
              <a:off x="8494888" y="4009899"/>
              <a:ext cx="105304" cy="138528"/>
            </p14:xfrm>
          </p:contentPart>
        </mc:Choice>
        <mc:Fallback xmlns="">
          <p:pic>
            <p:nvPicPr>
              <p:cNvPr id="310" name="墨迹 309"/>
            </p:nvPicPr>
            <p:blipFill>
              <a:blip r:embed="rId484"/>
            </p:blipFill>
            <p:spPr>
              <a:xfrm>
                <a:off x="8494888" y="4009899"/>
                <a:ext cx="105304" cy="138528"/>
              </a:xfrm>
              <a:prstGeom prst="rect"/>
            </p:spPr>
          </p:pic>
        </mc:Fallback>
      </mc:AlternateContent>
      <mc:AlternateContent xmlns:mc="http://schemas.openxmlformats.org/markup-compatibility/2006" xmlns:p14="http://schemas.microsoft.com/office/powerpoint/2010/main">
        <mc:Choice Requires="p14">
          <p:contentPart r:id="rId485" p14:bwMode="auto">
            <p14:nvContentPartPr>
              <p14:cNvPr id="311" name="墨迹 310"/>
              <p14:cNvContentPartPr/>
              <p14:nvPr/>
            </p14:nvContentPartPr>
            <p14:xfrm>
              <a:off x="8619066" y="4066297"/>
              <a:ext cx="62089" cy="56398"/>
            </p14:xfrm>
          </p:contentPart>
        </mc:Choice>
        <mc:Fallback xmlns="">
          <p:pic>
            <p:nvPicPr>
              <p:cNvPr id="311" name="墨迹 310"/>
            </p:nvPicPr>
            <p:blipFill>
              <a:blip r:embed="rId486"/>
            </p:blipFill>
            <p:spPr>
              <a:xfrm>
                <a:off x="8619066" y="4066297"/>
                <a:ext cx="62089" cy="56398"/>
              </a:xfrm>
              <a:prstGeom prst="rect"/>
            </p:spPr>
          </p:pic>
        </mc:Fallback>
      </mc:AlternateContent>
      <mc:AlternateContent xmlns:mc="http://schemas.openxmlformats.org/markup-compatibility/2006" xmlns:p14="http://schemas.microsoft.com/office/powerpoint/2010/main">
        <mc:Choice Requires="p14">
          <p:contentPart r:id="rId487" p14:bwMode="auto">
            <p14:nvContentPartPr>
              <p14:cNvPr id="312" name="墨迹 311"/>
              <p14:cNvContentPartPr/>
              <p14:nvPr/>
            </p14:nvContentPartPr>
            <p14:xfrm>
              <a:off x="8683977" y="3947861"/>
              <a:ext cx="118534" cy="358128"/>
            </p14:xfrm>
          </p:contentPart>
        </mc:Choice>
        <mc:Fallback xmlns="">
          <p:pic>
            <p:nvPicPr>
              <p:cNvPr id="312" name="墨迹 311"/>
            </p:nvPicPr>
            <p:blipFill>
              <a:blip r:embed="rId488"/>
            </p:blipFill>
            <p:spPr>
              <a:xfrm>
                <a:off x="8683977" y="3947861"/>
                <a:ext cx="118534" cy="358128"/>
              </a:xfrm>
              <a:prstGeom prst="rect"/>
            </p:spPr>
          </p:pic>
        </mc:Fallback>
      </mc:AlternateContent>
      <mc:AlternateContent xmlns:mc="http://schemas.openxmlformats.org/markup-compatibility/2006" xmlns:p14="http://schemas.microsoft.com/office/powerpoint/2010/main">
        <mc:Choice Requires="p14">
          <p:contentPart r:id="rId489" p14:bwMode="auto">
            <p14:nvContentPartPr>
              <p14:cNvPr id="313" name="墨迹 312"/>
              <p14:cNvContentPartPr/>
              <p14:nvPr/>
            </p14:nvContentPartPr>
            <p14:xfrm>
              <a:off x="8799688" y="3950681"/>
              <a:ext cx="111478" cy="193164"/>
            </p14:xfrm>
          </p:contentPart>
        </mc:Choice>
        <mc:Fallback xmlns="">
          <p:pic>
            <p:nvPicPr>
              <p:cNvPr id="313" name="墨迹 312"/>
            </p:nvPicPr>
            <p:blipFill>
              <a:blip r:embed="rId490"/>
            </p:blipFill>
            <p:spPr>
              <a:xfrm>
                <a:off x="8799688" y="3950681"/>
                <a:ext cx="111478" cy="193164"/>
              </a:xfrm>
              <a:prstGeom prst="rect"/>
            </p:spPr>
          </p:pic>
        </mc:Fallback>
      </mc:AlternateContent>
      <mc:AlternateContent xmlns:mc="http://schemas.openxmlformats.org/markup-compatibility/2006" xmlns:p14="http://schemas.microsoft.com/office/powerpoint/2010/main">
        <mc:Choice Requires="p14">
          <p:contentPart r:id="rId491" p14:bwMode="auto">
            <p14:nvContentPartPr>
              <p14:cNvPr id="314" name="墨迹 313"/>
              <p14:cNvContentPartPr/>
              <p14:nvPr/>
            </p14:nvContentPartPr>
            <p14:xfrm>
              <a:off x="8878711" y="3925302"/>
              <a:ext cx="135466" cy="33839"/>
            </p14:xfrm>
          </p:contentPart>
        </mc:Choice>
        <mc:Fallback xmlns="">
          <p:pic>
            <p:nvPicPr>
              <p:cNvPr id="314" name="墨迹 313"/>
            </p:nvPicPr>
            <p:blipFill>
              <a:blip r:embed="rId492"/>
            </p:blipFill>
            <p:spPr>
              <a:xfrm>
                <a:off x="8878711" y="3925302"/>
                <a:ext cx="135466" cy="33839"/>
              </a:xfrm>
              <a:prstGeom prst="rect"/>
            </p:spPr>
          </p:pic>
        </mc:Fallback>
      </mc:AlternateContent>
      <mc:AlternateContent xmlns:mc="http://schemas.openxmlformats.org/markup-compatibility/2006" xmlns:p14="http://schemas.microsoft.com/office/powerpoint/2010/main">
        <mc:Choice Requires="p14">
          <p:contentPart r:id="rId493" p14:bwMode="auto">
            <p14:nvContentPartPr>
              <p14:cNvPr id="315" name="墨迹 314"/>
              <p14:cNvContentPartPr/>
              <p14:nvPr/>
            </p14:nvContentPartPr>
            <p14:xfrm>
              <a:off x="9098844" y="3983639"/>
              <a:ext cx="127000" cy="9341"/>
            </p14:xfrm>
          </p:contentPart>
        </mc:Choice>
        <mc:Fallback xmlns="">
          <p:pic>
            <p:nvPicPr>
              <p:cNvPr id="315" name="墨迹 314"/>
            </p:nvPicPr>
            <p:blipFill>
              <a:blip r:embed="rId494"/>
            </p:blipFill>
            <p:spPr>
              <a:xfrm>
                <a:off x="9098844" y="3983639"/>
                <a:ext cx="127000" cy="9341"/>
              </a:xfrm>
              <a:prstGeom prst="rect"/>
            </p:spPr>
          </p:pic>
        </mc:Fallback>
      </mc:AlternateContent>
      <mc:AlternateContent xmlns:mc="http://schemas.openxmlformats.org/markup-compatibility/2006" xmlns:p14="http://schemas.microsoft.com/office/powerpoint/2010/main">
        <mc:Choice Requires="p14">
          <p:contentPart r:id="rId495" p14:bwMode="auto">
            <p14:nvContentPartPr>
              <p14:cNvPr id="316" name="墨迹 315"/>
              <p14:cNvContentPartPr/>
              <p14:nvPr/>
            </p14:nvContentPartPr>
            <p14:xfrm>
              <a:off x="9067271" y="4077577"/>
              <a:ext cx="158573" cy="28199"/>
            </p14:xfrm>
          </p:contentPart>
        </mc:Choice>
        <mc:Fallback xmlns="">
          <p:pic>
            <p:nvPicPr>
              <p:cNvPr id="316" name="墨迹 315"/>
            </p:nvPicPr>
            <p:blipFill>
              <a:blip r:embed="rId496"/>
            </p:blipFill>
            <p:spPr>
              <a:xfrm>
                <a:off x="9067271" y="4077577"/>
                <a:ext cx="158573" cy="28199"/>
              </a:xfrm>
              <a:prstGeom prst="rect"/>
            </p:spPr>
          </p:pic>
        </mc:Fallback>
      </mc:AlternateContent>
      <mc:AlternateContent xmlns:mc="http://schemas.openxmlformats.org/markup-compatibility/2006" xmlns:p14="http://schemas.microsoft.com/office/powerpoint/2010/main">
        <mc:Choice Requires="p14">
          <p:contentPart r:id="rId497" p14:bwMode="auto">
            <p14:nvContentPartPr>
              <p14:cNvPr id="317" name="墨迹 316"/>
              <p14:cNvContentPartPr/>
              <p14:nvPr/>
            </p14:nvContentPartPr>
            <p14:xfrm>
              <a:off x="9296400" y="3995624"/>
              <a:ext cx="88371" cy="147692"/>
            </p14:xfrm>
          </p:contentPart>
        </mc:Choice>
        <mc:Fallback xmlns="">
          <p:pic>
            <p:nvPicPr>
              <p:cNvPr id="317" name="墨迹 316"/>
            </p:nvPicPr>
            <p:blipFill>
              <a:blip r:embed="rId498"/>
            </p:blipFill>
            <p:spPr>
              <a:xfrm>
                <a:off x="9296400" y="3995624"/>
                <a:ext cx="88371" cy="147692"/>
              </a:xfrm>
              <a:prstGeom prst="rect"/>
            </p:spPr>
          </p:pic>
        </mc:Fallback>
      </mc:AlternateContent>
      <mc:AlternateContent xmlns:mc="http://schemas.openxmlformats.org/markup-compatibility/2006" xmlns:p14="http://schemas.microsoft.com/office/powerpoint/2010/main">
        <mc:Choice Requires="p14">
          <p:contentPart r:id="rId499" p14:bwMode="auto">
            <p14:nvContentPartPr>
              <p14:cNvPr id="318" name="墨迹 317"/>
              <p14:cNvContentPartPr/>
              <p14:nvPr/>
            </p14:nvContentPartPr>
            <p14:xfrm>
              <a:off x="9214555" y="3927417"/>
              <a:ext cx="64912" cy="257316"/>
            </p14:xfrm>
          </p:contentPart>
        </mc:Choice>
        <mc:Fallback xmlns="">
          <p:pic>
            <p:nvPicPr>
              <p:cNvPr id="318" name="墨迹 317"/>
            </p:nvPicPr>
            <p:blipFill>
              <a:blip r:embed="rId500"/>
            </p:blipFill>
            <p:spPr>
              <a:xfrm>
                <a:off x="9214555" y="3927417"/>
                <a:ext cx="64912" cy="257316"/>
              </a:xfrm>
              <a:prstGeom prst="rect"/>
            </p:spPr>
          </p:pic>
        </mc:Fallback>
      </mc:AlternateContent>
      <mc:AlternateContent xmlns:mc="http://schemas.openxmlformats.org/markup-compatibility/2006" xmlns:p14="http://schemas.microsoft.com/office/powerpoint/2010/main">
        <mc:Choice Requires="p14">
          <p:contentPart r:id="rId501" p14:bwMode="auto">
            <p14:nvContentPartPr>
              <p14:cNvPr id="319" name="墨迹 318"/>
              <p14:cNvContentPartPr/>
              <p14:nvPr/>
            </p14:nvContentPartPr>
            <p14:xfrm>
              <a:off x="9454444" y="4105776"/>
              <a:ext cx="28222" cy="42298"/>
            </p14:xfrm>
          </p:contentPart>
        </mc:Choice>
        <mc:Fallback xmlns="">
          <p:pic>
            <p:nvPicPr>
              <p:cNvPr id="319" name="墨迹 318"/>
            </p:nvPicPr>
            <p:blipFill>
              <a:blip r:embed="rId502"/>
            </p:blipFill>
            <p:spPr>
              <a:xfrm>
                <a:off x="9454444" y="4105776"/>
                <a:ext cx="28222" cy="42298"/>
              </a:xfrm>
              <a:prstGeom prst="rect"/>
            </p:spPr>
          </p:pic>
        </mc:Fallback>
      </mc:AlternateContent>
      <mc:AlternateContent xmlns:mc="http://schemas.openxmlformats.org/markup-compatibility/2006" xmlns:p14="http://schemas.microsoft.com/office/powerpoint/2010/main">
        <mc:Choice Requires="p14">
          <p:contentPart r:id="rId503" p14:bwMode="auto">
            <p14:nvContentPartPr>
              <p14:cNvPr id="320" name="墨迹 319"/>
              <p14:cNvContentPartPr/>
              <p14:nvPr/>
            </p14:nvContentPartPr>
            <p14:xfrm>
              <a:off x="9550400" y="3953501"/>
              <a:ext cx="197555" cy="240573"/>
            </p14:xfrm>
          </p:contentPart>
        </mc:Choice>
        <mc:Fallback xmlns="">
          <p:pic>
            <p:nvPicPr>
              <p:cNvPr id="320" name="墨迹 319"/>
            </p:nvPicPr>
            <p:blipFill>
              <a:blip r:embed="rId504"/>
            </p:blipFill>
            <p:spPr>
              <a:xfrm>
                <a:off x="9550400" y="3953501"/>
                <a:ext cx="197555" cy="240573"/>
              </a:xfrm>
              <a:prstGeom prst="rect"/>
            </p:spPr>
          </p:pic>
        </mc:Fallback>
      </mc:AlternateContent>
      <mc:AlternateContent xmlns:mc="http://schemas.openxmlformats.org/markup-compatibility/2006" xmlns:p14="http://schemas.microsoft.com/office/powerpoint/2010/main">
        <mc:Choice Requires="p14">
          <p:contentPart r:id="rId505" p14:bwMode="auto">
            <p14:nvContentPartPr>
              <p14:cNvPr id="321" name="墨迹 320"/>
              <p14:cNvContentPartPr/>
              <p14:nvPr/>
            </p14:nvContentPartPr>
            <p14:xfrm>
              <a:off x="9691511" y="3959141"/>
              <a:ext cx="121356" cy="22559"/>
            </p14:xfrm>
          </p:contentPart>
        </mc:Choice>
        <mc:Fallback xmlns="">
          <p:pic>
            <p:nvPicPr>
              <p:cNvPr id="321" name="墨迹 320"/>
            </p:nvPicPr>
            <p:blipFill>
              <a:blip r:embed="rId506"/>
            </p:blipFill>
            <p:spPr>
              <a:xfrm>
                <a:off x="9691511" y="3959141"/>
                <a:ext cx="121356" cy="22559"/>
              </a:xfrm>
              <a:prstGeom prst="rect"/>
            </p:spPr>
          </p:pic>
        </mc:Fallback>
      </mc:AlternateContent>
      <mc:AlternateContent xmlns:mc="http://schemas.openxmlformats.org/markup-compatibility/2006" xmlns:p14="http://schemas.microsoft.com/office/powerpoint/2010/main">
        <mc:Choice Requires="p14">
          <p:contentPart r:id="rId507" p14:bwMode="auto">
            <p14:nvContentPartPr>
              <p14:cNvPr id="322" name="墨迹 321"/>
              <p14:cNvContentPartPr/>
              <p14:nvPr/>
            </p14:nvContentPartPr>
            <p14:xfrm>
              <a:off x="9998251" y="3955440"/>
              <a:ext cx="3704" cy="9341"/>
            </p14:xfrm>
          </p:contentPart>
        </mc:Choice>
        <mc:Fallback xmlns="">
          <p:pic>
            <p:nvPicPr>
              <p:cNvPr id="322" name="墨迹 321"/>
            </p:nvPicPr>
            <p:blipFill>
              <a:blip r:embed="rId508"/>
            </p:blipFill>
            <p:spPr>
              <a:xfrm>
                <a:off x="9998251" y="3955440"/>
                <a:ext cx="3704" cy="9341"/>
              </a:xfrm>
              <a:prstGeom prst="rect"/>
            </p:spPr>
          </p:pic>
        </mc:Fallback>
      </mc:AlternateContent>
      <mc:AlternateContent xmlns:mc="http://schemas.openxmlformats.org/markup-compatibility/2006" xmlns:p14="http://schemas.microsoft.com/office/powerpoint/2010/main">
        <mc:Choice Requires="p14">
          <p:contentPart r:id="rId509" p14:bwMode="auto">
            <p14:nvContentPartPr>
              <p14:cNvPr id="323" name="墨迹 322"/>
              <p14:cNvContentPartPr/>
              <p14:nvPr/>
            </p14:nvContentPartPr>
            <p14:xfrm>
              <a:off x="1210027" y="4669756"/>
              <a:ext cx="184150" cy="229117"/>
            </p14:xfrm>
          </p:contentPart>
        </mc:Choice>
        <mc:Fallback xmlns="">
          <p:pic>
            <p:nvPicPr>
              <p:cNvPr id="323" name="墨迹 322"/>
            </p:nvPicPr>
            <p:blipFill>
              <a:blip r:embed="rId510"/>
            </p:blipFill>
            <p:spPr>
              <a:xfrm>
                <a:off x="1210027" y="4669756"/>
                <a:ext cx="184150" cy="229117"/>
              </a:xfrm>
              <a:prstGeom prst="rect"/>
            </p:spPr>
          </p:pic>
        </mc:Fallback>
      </mc:AlternateContent>
      <mc:AlternateContent xmlns:mc="http://schemas.openxmlformats.org/markup-compatibility/2006" xmlns:p14="http://schemas.microsoft.com/office/powerpoint/2010/main">
        <mc:Choice Requires="p14">
          <p:contentPart r:id="rId511" p14:bwMode="auto">
            <p14:nvContentPartPr>
              <p14:cNvPr id="324" name="墨迹 323"/>
              <p14:cNvContentPartPr/>
              <p14:nvPr/>
            </p14:nvContentPartPr>
            <p14:xfrm>
              <a:off x="1817511" y="4793832"/>
              <a:ext cx="28222" cy="33839"/>
            </p14:xfrm>
          </p:contentPart>
        </mc:Choice>
        <mc:Fallback xmlns="">
          <p:pic>
            <p:nvPicPr>
              <p:cNvPr id="324" name="墨迹 323"/>
            </p:nvPicPr>
            <p:blipFill>
              <a:blip r:embed="rId512"/>
            </p:blipFill>
            <p:spPr>
              <a:xfrm>
                <a:off x="1817511" y="4793832"/>
                <a:ext cx="28222" cy="33839"/>
              </a:xfrm>
              <a:prstGeom prst="rect"/>
            </p:spPr>
          </p:pic>
        </mc:Fallback>
      </mc:AlternateContent>
      <mc:AlternateContent xmlns:mc="http://schemas.openxmlformats.org/markup-compatibility/2006" xmlns:p14="http://schemas.microsoft.com/office/powerpoint/2010/main">
        <mc:Choice Requires="p14">
          <p:contentPart r:id="rId513" p14:bwMode="auto">
            <p14:nvContentPartPr>
              <p14:cNvPr id="325" name="墨迹 324"/>
              <p14:cNvContentPartPr/>
              <p14:nvPr/>
            </p14:nvContentPartPr>
            <p14:xfrm>
              <a:off x="1823155" y="4867149"/>
              <a:ext cx="22578" cy="25379"/>
            </p14:xfrm>
          </p:contentPart>
        </mc:Choice>
        <mc:Fallback xmlns="">
          <p:pic>
            <p:nvPicPr>
              <p:cNvPr id="325" name="墨迹 324"/>
            </p:nvPicPr>
            <p:blipFill>
              <a:blip r:embed="rId514"/>
            </p:blipFill>
            <p:spPr>
              <a:xfrm>
                <a:off x="1823155" y="4867149"/>
                <a:ext cx="22578" cy="25379"/>
              </a:xfrm>
              <a:prstGeom prst="rect"/>
            </p:spPr>
          </p:pic>
        </mc:Fallback>
      </mc:AlternateContent>
      <mc:AlternateContent xmlns:mc="http://schemas.openxmlformats.org/markup-compatibility/2006" xmlns:p14="http://schemas.microsoft.com/office/powerpoint/2010/main">
        <mc:Choice Requires="p14">
          <p:contentPart r:id="rId515" p14:bwMode="auto">
            <p14:nvContentPartPr>
              <p14:cNvPr id="326" name="墨迹 325"/>
              <p14:cNvContentPartPr/>
              <p14:nvPr/>
            </p14:nvContentPartPr>
            <p14:xfrm>
              <a:off x="2643893" y="4776912"/>
              <a:ext cx="240418" cy="247799"/>
            </p14:xfrm>
          </p:contentPart>
        </mc:Choice>
        <mc:Fallback xmlns="">
          <p:pic>
            <p:nvPicPr>
              <p:cNvPr id="326" name="墨迹 325"/>
            </p:nvPicPr>
            <p:blipFill>
              <a:blip r:embed="rId516"/>
            </p:blipFill>
            <p:spPr>
              <a:xfrm>
                <a:off x="2643893" y="4776912"/>
                <a:ext cx="240418" cy="247799"/>
              </a:xfrm>
              <a:prstGeom prst="rect"/>
            </p:spPr>
          </p:pic>
        </mc:Fallback>
      </mc:AlternateContent>
      <mc:AlternateContent xmlns:mc="http://schemas.openxmlformats.org/markup-compatibility/2006" xmlns:p14="http://schemas.microsoft.com/office/powerpoint/2010/main">
        <mc:Choice Requires="p14">
          <p:contentPart r:id="rId517" p14:bwMode="auto">
            <p14:nvContentPartPr>
              <p14:cNvPr id="327" name="墨迹 326"/>
              <p14:cNvContentPartPr/>
              <p14:nvPr/>
            </p14:nvContentPartPr>
            <p14:xfrm>
              <a:off x="2786768" y="4705534"/>
              <a:ext cx="297920" cy="339974"/>
            </p14:xfrm>
          </p:contentPart>
        </mc:Choice>
        <mc:Fallback xmlns="">
          <p:pic>
            <p:nvPicPr>
              <p:cNvPr id="327" name="墨迹 326"/>
            </p:nvPicPr>
            <p:blipFill>
              <a:blip r:embed="rId518"/>
            </p:blipFill>
            <p:spPr>
              <a:xfrm>
                <a:off x="2786768" y="4705534"/>
                <a:ext cx="297920" cy="339974"/>
              </a:xfrm>
              <a:prstGeom prst="rect"/>
            </p:spPr>
          </p:pic>
        </mc:Fallback>
      </mc:AlternateContent>
      <mc:AlternateContent xmlns:mc="http://schemas.openxmlformats.org/markup-compatibility/2006" xmlns:p14="http://schemas.microsoft.com/office/powerpoint/2010/main">
        <mc:Choice Requires="p14">
          <p:contentPart r:id="rId519" p14:bwMode="auto">
            <p14:nvContentPartPr>
              <p14:cNvPr id="328" name="墨迹 327"/>
              <p14:cNvContentPartPr/>
              <p14:nvPr/>
            </p14:nvContentPartPr>
            <p14:xfrm>
              <a:off x="3849511" y="4649312"/>
              <a:ext cx="28222" cy="387031"/>
            </p14:xfrm>
          </p:contentPart>
        </mc:Choice>
        <mc:Fallback xmlns="">
          <p:pic>
            <p:nvPicPr>
              <p:cNvPr id="328" name="墨迹 327"/>
            </p:nvPicPr>
            <p:blipFill>
              <a:blip r:embed="rId520"/>
            </p:blipFill>
            <p:spPr>
              <a:xfrm>
                <a:off x="3849511" y="4649312"/>
                <a:ext cx="28222" cy="387031"/>
              </a:xfrm>
              <a:prstGeom prst="rect"/>
            </p:spPr>
          </p:pic>
        </mc:Fallback>
      </mc:AlternateContent>
      <mc:AlternateContent xmlns:mc="http://schemas.openxmlformats.org/markup-compatibility/2006" xmlns:p14="http://schemas.microsoft.com/office/powerpoint/2010/main">
        <mc:Choice Requires="p14">
          <p:contentPart r:id="rId521" p14:bwMode="auto">
            <p14:nvContentPartPr>
              <p14:cNvPr id="329" name="墨迹 328"/>
              <p14:cNvContentPartPr/>
              <p14:nvPr/>
            </p14:nvContentPartPr>
            <p14:xfrm>
              <a:off x="3870501" y="4765633"/>
              <a:ext cx="125765" cy="144696"/>
            </p14:xfrm>
          </p:contentPart>
        </mc:Choice>
        <mc:Fallback xmlns="">
          <p:pic>
            <p:nvPicPr>
              <p:cNvPr id="329" name="墨迹 328"/>
            </p:nvPicPr>
            <p:blipFill>
              <a:blip r:embed="rId522"/>
            </p:blipFill>
            <p:spPr>
              <a:xfrm>
                <a:off x="3870501" y="4765633"/>
                <a:ext cx="125765" cy="144696"/>
              </a:xfrm>
              <a:prstGeom prst="rect"/>
            </p:spPr>
          </p:pic>
        </mc:Fallback>
      </mc:AlternateContent>
      <mc:AlternateContent xmlns:mc="http://schemas.openxmlformats.org/markup-compatibility/2006" xmlns:p14="http://schemas.microsoft.com/office/powerpoint/2010/main">
        <mc:Choice Requires="p14">
          <p:contentPart r:id="rId523" p14:bwMode="auto">
            <p14:nvContentPartPr>
              <p14:cNvPr id="330" name="墨迹 329"/>
              <p14:cNvContentPartPr/>
              <p14:nvPr/>
            </p14:nvContentPartPr>
            <p14:xfrm>
              <a:off x="4001911" y="4745541"/>
              <a:ext cx="308504" cy="194926"/>
            </p14:xfrm>
          </p:contentPart>
        </mc:Choice>
        <mc:Fallback xmlns="">
          <p:pic>
            <p:nvPicPr>
              <p:cNvPr id="330" name="墨迹 329"/>
            </p:nvPicPr>
            <p:blipFill>
              <a:blip r:embed="rId524"/>
            </p:blipFill>
            <p:spPr>
              <a:xfrm>
                <a:off x="4001911" y="4745541"/>
                <a:ext cx="308504" cy="194926"/>
              </a:xfrm>
              <a:prstGeom prst="rect"/>
            </p:spPr>
          </p:pic>
        </mc:Fallback>
      </mc:AlternateContent>
      <mc:AlternateContent xmlns:mc="http://schemas.openxmlformats.org/markup-compatibility/2006" xmlns:p14="http://schemas.microsoft.com/office/powerpoint/2010/main">
        <mc:Choice Requires="p14">
          <p:contentPart r:id="rId525" p14:bwMode="auto">
            <p14:nvContentPartPr>
              <p14:cNvPr id="331" name="墨迹 330"/>
              <p14:cNvContentPartPr/>
              <p14:nvPr/>
            </p14:nvContentPartPr>
            <p14:xfrm>
              <a:off x="4295422" y="4793832"/>
              <a:ext cx="86783" cy="349668"/>
            </p14:xfrm>
          </p:contentPart>
        </mc:Choice>
        <mc:Fallback xmlns="">
          <p:pic>
            <p:nvPicPr>
              <p:cNvPr id="331" name="墨迹 330"/>
            </p:nvPicPr>
            <p:blipFill>
              <a:blip r:embed="rId526"/>
            </p:blipFill>
            <p:spPr>
              <a:xfrm>
                <a:off x="4295422" y="4793832"/>
                <a:ext cx="86783" cy="349668"/>
              </a:xfrm>
              <a:prstGeom prst="rect"/>
            </p:spPr>
          </p:pic>
        </mc:Fallback>
      </mc:AlternateContent>
      <mc:AlternateContent xmlns:mc="http://schemas.openxmlformats.org/markup-compatibility/2006" xmlns:p14="http://schemas.microsoft.com/office/powerpoint/2010/main">
        <mc:Choice Requires="p14">
          <p:contentPart r:id="rId527" p14:bwMode="auto">
            <p14:nvContentPartPr>
              <p14:cNvPr id="332" name="墨迹 331"/>
              <p14:cNvContentPartPr/>
              <p14:nvPr/>
            </p14:nvContentPartPr>
            <p14:xfrm>
              <a:off x="4474456" y="4827670"/>
              <a:ext cx="199144" cy="11280"/>
            </p14:xfrm>
          </p:contentPart>
        </mc:Choice>
        <mc:Fallback xmlns="">
          <p:pic>
            <p:nvPicPr>
              <p:cNvPr id="332" name="墨迹 331"/>
            </p:nvPicPr>
            <p:blipFill>
              <a:blip r:embed="rId528"/>
            </p:blipFill>
            <p:spPr>
              <a:xfrm>
                <a:off x="4474456" y="4827670"/>
                <a:ext cx="199144" cy="11280"/>
              </a:xfrm>
              <a:prstGeom prst="rect"/>
            </p:spPr>
          </p:pic>
        </mc:Fallback>
      </mc:AlternateContent>
      <mc:AlternateContent xmlns:mc="http://schemas.openxmlformats.org/markup-compatibility/2006" xmlns:p14="http://schemas.microsoft.com/office/powerpoint/2010/main">
        <mc:Choice Requires="p14">
          <p:contentPart r:id="rId529" p14:bwMode="auto">
            <p14:nvContentPartPr>
              <p14:cNvPr id="333" name="墨迹 332"/>
              <p14:cNvContentPartPr/>
              <p14:nvPr/>
            </p14:nvContentPartPr>
            <p14:xfrm>
              <a:off x="4560711" y="4773388"/>
              <a:ext cx="11289" cy="226297"/>
            </p14:xfrm>
          </p:contentPart>
        </mc:Choice>
        <mc:Fallback xmlns="">
          <p:pic>
            <p:nvPicPr>
              <p:cNvPr id="333" name="墨迹 332"/>
            </p:nvPicPr>
            <p:blipFill>
              <a:blip r:embed="rId530"/>
            </p:blipFill>
            <p:spPr>
              <a:xfrm>
                <a:off x="4560711" y="4773388"/>
                <a:ext cx="11289" cy="226297"/>
              </a:xfrm>
              <a:prstGeom prst="rect"/>
            </p:spPr>
          </p:pic>
        </mc:Fallback>
      </mc:AlternateContent>
      <mc:AlternateContent xmlns:mc="http://schemas.openxmlformats.org/markup-compatibility/2006" xmlns:p14="http://schemas.microsoft.com/office/powerpoint/2010/main">
        <mc:Choice Requires="p14">
          <p:contentPart r:id="rId531" p14:bwMode="auto">
            <p14:nvContentPartPr>
              <p14:cNvPr id="334" name="墨迹 333"/>
              <p14:cNvContentPartPr/>
              <p14:nvPr/>
            </p14:nvContentPartPr>
            <p14:xfrm>
              <a:off x="4944533" y="4666407"/>
              <a:ext cx="5644" cy="226121"/>
            </p14:xfrm>
          </p:contentPart>
        </mc:Choice>
        <mc:Fallback xmlns="">
          <p:pic>
            <p:nvPicPr>
              <p:cNvPr id="334" name="墨迹 333"/>
            </p:nvPicPr>
            <p:blipFill>
              <a:blip r:embed="rId532"/>
            </p:blipFill>
            <p:spPr>
              <a:xfrm>
                <a:off x="4944533" y="4666407"/>
                <a:ext cx="5644" cy="226121"/>
              </a:xfrm>
              <a:prstGeom prst="rect"/>
            </p:spPr>
          </p:pic>
        </mc:Fallback>
      </mc:AlternateContent>
      <mc:AlternateContent xmlns:mc="http://schemas.openxmlformats.org/markup-compatibility/2006" xmlns:p14="http://schemas.microsoft.com/office/powerpoint/2010/main">
        <mc:Choice Requires="p14">
          <p:contentPart r:id="rId533" p14:bwMode="auto">
            <p14:nvContentPartPr>
              <p14:cNvPr id="335" name="墨迹 334"/>
              <p14:cNvContentPartPr/>
              <p14:nvPr/>
            </p14:nvContentPartPr>
            <p14:xfrm>
              <a:off x="4961466" y="4771273"/>
              <a:ext cx="132645" cy="28199"/>
            </p14:xfrm>
          </p:contentPart>
        </mc:Choice>
        <mc:Fallback xmlns="">
          <p:pic>
            <p:nvPicPr>
              <p:cNvPr id="335" name="墨迹 334"/>
            </p:nvPicPr>
            <p:blipFill>
              <a:blip r:embed="rId534"/>
            </p:blipFill>
            <p:spPr>
              <a:xfrm>
                <a:off x="4961466" y="4771273"/>
                <a:ext cx="132645" cy="28199"/>
              </a:xfrm>
              <a:prstGeom prst="rect"/>
            </p:spPr>
          </p:pic>
        </mc:Fallback>
      </mc:AlternateContent>
      <mc:AlternateContent xmlns:mc="http://schemas.openxmlformats.org/markup-compatibility/2006" xmlns:p14="http://schemas.microsoft.com/office/powerpoint/2010/main">
        <mc:Choice Requires="p14">
          <p:contentPart r:id="rId535" p14:bwMode="auto">
            <p14:nvContentPartPr>
              <p14:cNvPr id="336" name="墨迹 335"/>
              <p14:cNvContentPartPr/>
              <p14:nvPr/>
            </p14:nvContentPartPr>
            <p14:xfrm>
              <a:off x="5068711" y="4692668"/>
              <a:ext cx="39511" cy="189286"/>
            </p14:xfrm>
          </p:contentPart>
        </mc:Choice>
        <mc:Fallback xmlns="">
          <p:pic>
            <p:nvPicPr>
              <p:cNvPr id="336" name="墨迹 335"/>
            </p:nvPicPr>
            <p:blipFill>
              <a:blip r:embed="rId536"/>
            </p:blipFill>
            <p:spPr>
              <a:xfrm>
                <a:off x="5068711" y="4692668"/>
                <a:ext cx="39511" cy="189286"/>
              </a:xfrm>
              <a:prstGeom prst="rect"/>
            </p:spPr>
          </p:pic>
        </mc:Fallback>
      </mc:AlternateContent>
      <mc:AlternateContent xmlns:mc="http://schemas.openxmlformats.org/markup-compatibility/2006" xmlns:p14="http://schemas.microsoft.com/office/powerpoint/2010/main">
        <mc:Choice Requires="p14">
          <p:contentPart r:id="rId537" p14:bwMode="auto">
            <p14:nvContentPartPr>
              <p14:cNvPr id="337" name="墨迹 336"/>
              <p14:cNvContentPartPr/>
              <p14:nvPr/>
            </p14:nvContentPartPr>
            <p14:xfrm>
              <a:off x="5181600" y="4644377"/>
              <a:ext cx="169333" cy="208673"/>
            </p14:xfrm>
          </p:contentPart>
        </mc:Choice>
        <mc:Fallback xmlns="">
          <p:pic>
            <p:nvPicPr>
              <p:cNvPr id="337" name="墨迹 336"/>
            </p:nvPicPr>
            <p:blipFill>
              <a:blip r:embed="rId538"/>
            </p:blipFill>
            <p:spPr>
              <a:xfrm>
                <a:off x="5181600" y="4644377"/>
                <a:ext cx="169333" cy="208673"/>
              </a:xfrm>
              <a:prstGeom prst="rect"/>
            </p:spPr>
          </p:pic>
        </mc:Fallback>
      </mc:AlternateContent>
      <mc:AlternateContent xmlns:mc="http://schemas.openxmlformats.org/markup-compatibility/2006" xmlns:p14="http://schemas.microsoft.com/office/powerpoint/2010/main">
        <mc:Choice Requires="p14">
          <p:contentPart r:id="rId539" p14:bwMode="auto">
            <p14:nvContentPartPr>
              <p14:cNvPr id="338" name="墨迹 337"/>
              <p14:cNvContentPartPr/>
              <p14:nvPr/>
            </p14:nvContentPartPr>
            <p14:xfrm>
              <a:off x="5525911" y="4692315"/>
              <a:ext cx="190500" cy="28199"/>
            </p14:xfrm>
          </p:contentPart>
        </mc:Choice>
        <mc:Fallback xmlns="">
          <p:pic>
            <p:nvPicPr>
              <p:cNvPr id="338" name="墨迹 337"/>
            </p:nvPicPr>
            <p:blipFill>
              <a:blip r:embed="rId540"/>
            </p:blipFill>
            <p:spPr>
              <a:xfrm>
                <a:off x="5525911" y="4692315"/>
                <a:ext cx="190500" cy="28199"/>
              </a:xfrm>
              <a:prstGeom prst="rect"/>
            </p:spPr>
          </p:pic>
        </mc:Fallback>
      </mc:AlternateContent>
      <mc:AlternateContent xmlns:mc="http://schemas.openxmlformats.org/markup-compatibility/2006" xmlns:p14="http://schemas.microsoft.com/office/powerpoint/2010/main">
        <mc:Choice Requires="p14">
          <p:contentPart r:id="rId541" p14:bwMode="auto">
            <p14:nvContentPartPr>
              <p14:cNvPr id="339" name="墨迹 338"/>
              <p14:cNvContentPartPr/>
              <p14:nvPr/>
            </p14:nvContentPartPr>
            <p14:xfrm>
              <a:off x="5522736" y="4793832"/>
              <a:ext cx="243064" cy="11279"/>
            </p14:xfrm>
          </p:contentPart>
        </mc:Choice>
        <mc:Fallback xmlns="">
          <p:pic>
            <p:nvPicPr>
              <p:cNvPr id="339" name="墨迹 338"/>
            </p:nvPicPr>
            <p:blipFill>
              <a:blip r:embed="rId542"/>
            </p:blipFill>
            <p:spPr>
              <a:xfrm>
                <a:off x="5522736" y="4793832"/>
                <a:ext cx="243064" cy="11279"/>
              </a:xfrm>
              <a:prstGeom prst="rect"/>
            </p:spPr>
          </p:pic>
        </mc:Fallback>
      </mc:AlternateContent>
      <mc:AlternateContent xmlns:mc="http://schemas.openxmlformats.org/markup-compatibility/2006" xmlns:p14="http://schemas.microsoft.com/office/powerpoint/2010/main">
        <mc:Choice Requires="p14">
          <p:contentPart r:id="rId543" p14:bwMode="auto">
            <p14:nvContentPartPr>
              <p14:cNvPr id="340" name="墨迹 339"/>
              <p14:cNvContentPartPr/>
              <p14:nvPr/>
            </p14:nvContentPartPr>
            <p14:xfrm>
              <a:off x="6011333" y="4556960"/>
              <a:ext cx="16934" cy="259431"/>
            </p14:xfrm>
          </p:contentPart>
        </mc:Choice>
        <mc:Fallback xmlns="">
          <p:pic>
            <p:nvPicPr>
              <p:cNvPr id="340" name="墨迹 339"/>
            </p:nvPicPr>
            <p:blipFill>
              <a:blip r:embed="rId544"/>
            </p:blipFill>
            <p:spPr>
              <a:xfrm>
                <a:off x="6011333" y="4556960"/>
                <a:ext cx="16934" cy="259431"/>
              </a:xfrm>
              <a:prstGeom prst="rect"/>
            </p:spPr>
          </p:pic>
        </mc:Fallback>
      </mc:AlternateContent>
      <mc:AlternateContent xmlns:mc="http://schemas.openxmlformats.org/markup-compatibility/2006" xmlns:p14="http://schemas.microsoft.com/office/powerpoint/2010/main">
        <mc:Choice Requires="p14">
          <p:contentPart r:id="rId545" p14:bwMode="auto">
            <p14:nvContentPartPr>
              <p14:cNvPr id="341" name="墨迹 340"/>
              <p14:cNvContentPartPr/>
              <p14:nvPr/>
            </p14:nvContentPartPr>
            <p14:xfrm>
              <a:off x="6002161" y="4631687"/>
              <a:ext cx="155928" cy="133946"/>
            </p14:xfrm>
          </p:contentPart>
        </mc:Choice>
        <mc:Fallback xmlns="">
          <p:pic>
            <p:nvPicPr>
              <p:cNvPr id="341" name="墨迹 340"/>
            </p:nvPicPr>
            <p:blipFill>
              <a:blip r:embed="rId546"/>
            </p:blipFill>
            <p:spPr>
              <a:xfrm>
                <a:off x="6002161" y="4631687"/>
                <a:ext cx="155928" cy="133946"/>
              </a:xfrm>
              <a:prstGeom prst="rect"/>
            </p:spPr>
          </p:pic>
        </mc:Fallback>
      </mc:AlternateContent>
      <mc:AlternateContent xmlns:mc="http://schemas.openxmlformats.org/markup-compatibility/2006" xmlns:p14="http://schemas.microsoft.com/office/powerpoint/2010/main">
        <mc:Choice Requires="p14">
          <p:contentPart r:id="rId547" p14:bwMode="auto">
            <p14:nvContentPartPr>
              <p14:cNvPr id="342" name="墨迹 341"/>
              <p14:cNvContentPartPr/>
              <p14:nvPr/>
            </p14:nvContentPartPr>
            <p14:xfrm>
              <a:off x="6175022" y="4597848"/>
              <a:ext cx="118533" cy="187700"/>
            </p14:xfrm>
          </p:contentPart>
        </mc:Choice>
        <mc:Fallback xmlns="">
          <p:pic>
            <p:nvPicPr>
              <p:cNvPr id="342" name="墨迹 341"/>
            </p:nvPicPr>
            <p:blipFill>
              <a:blip r:embed="rId548"/>
            </p:blipFill>
            <p:spPr>
              <a:xfrm>
                <a:off x="6175022" y="4597848"/>
                <a:ext cx="118533" cy="187700"/>
              </a:xfrm>
              <a:prstGeom prst="rect"/>
            </p:spPr>
          </p:pic>
        </mc:Fallback>
      </mc:AlternateContent>
      <mc:AlternateContent xmlns:mc="http://schemas.openxmlformats.org/markup-compatibility/2006" xmlns:p14="http://schemas.microsoft.com/office/powerpoint/2010/main">
        <mc:Choice Requires="p14">
          <p:contentPart r:id="rId549" p14:bwMode="auto">
            <p14:nvContentPartPr>
              <p14:cNvPr id="343" name="墨迹 342"/>
              <p14:cNvContentPartPr/>
              <p14:nvPr/>
            </p14:nvContentPartPr>
            <p14:xfrm>
              <a:off x="6272388" y="4602431"/>
              <a:ext cx="32456" cy="184351"/>
            </p14:xfrm>
          </p:contentPart>
        </mc:Choice>
        <mc:Fallback xmlns="">
          <p:pic>
            <p:nvPicPr>
              <p:cNvPr id="343" name="墨迹 342"/>
            </p:nvPicPr>
            <p:blipFill>
              <a:blip r:embed="rId550"/>
            </p:blipFill>
            <p:spPr>
              <a:xfrm>
                <a:off x="6272388" y="4602431"/>
                <a:ext cx="32456" cy="184351"/>
              </a:xfrm>
              <a:prstGeom prst="rect"/>
            </p:spPr>
          </p:pic>
        </mc:Fallback>
      </mc:AlternateContent>
      <mc:AlternateContent xmlns:mc="http://schemas.openxmlformats.org/markup-compatibility/2006" xmlns:p14="http://schemas.microsoft.com/office/powerpoint/2010/main">
        <mc:Choice Requires="p14">
          <p:contentPart r:id="rId551" p14:bwMode="auto">
            <p14:nvContentPartPr>
              <p14:cNvPr id="344" name="墨迹 343"/>
              <p14:cNvContentPartPr/>
              <p14:nvPr/>
            </p14:nvContentPartPr>
            <p14:xfrm>
              <a:off x="6346296" y="4558899"/>
              <a:ext cx="272521" cy="398487"/>
            </p14:xfrm>
          </p:contentPart>
        </mc:Choice>
        <mc:Fallback xmlns="">
          <p:pic>
            <p:nvPicPr>
              <p:cNvPr id="344" name="墨迹 343"/>
            </p:nvPicPr>
            <p:blipFill>
              <a:blip r:embed="rId552"/>
            </p:blipFill>
            <p:spPr>
              <a:xfrm>
                <a:off x="6346296" y="4558899"/>
                <a:ext cx="272521" cy="398487"/>
              </a:xfrm>
              <a:prstGeom prst="rect"/>
            </p:spPr>
          </p:pic>
        </mc:Fallback>
      </mc:AlternateContent>
      <mc:AlternateContent xmlns:mc="http://schemas.openxmlformats.org/markup-compatibility/2006" xmlns:p14="http://schemas.microsoft.com/office/powerpoint/2010/main">
        <mc:Choice Requires="p14">
          <p:contentPart r:id="rId553" p14:bwMode="auto">
            <p14:nvContentPartPr>
              <p14:cNvPr id="345" name="墨迹 344"/>
              <p14:cNvContentPartPr/>
              <p14:nvPr/>
            </p14:nvContentPartPr>
            <p14:xfrm>
              <a:off x="6756400" y="4665526"/>
              <a:ext cx="180622" cy="40889"/>
            </p14:xfrm>
          </p:contentPart>
        </mc:Choice>
        <mc:Fallback xmlns="">
          <p:pic>
            <p:nvPicPr>
              <p:cNvPr id="345" name="墨迹 344"/>
            </p:nvPicPr>
            <p:blipFill>
              <a:blip r:embed="rId554"/>
            </p:blipFill>
            <p:spPr>
              <a:xfrm>
                <a:off x="6756400" y="4665526"/>
                <a:ext cx="180622" cy="40889"/>
              </a:xfrm>
              <a:prstGeom prst="rect"/>
            </p:spPr>
          </p:pic>
        </mc:Fallback>
      </mc:AlternateContent>
      <mc:AlternateContent xmlns:mc="http://schemas.openxmlformats.org/markup-compatibility/2006" xmlns:p14="http://schemas.microsoft.com/office/powerpoint/2010/main">
        <mc:Choice Requires="p14">
          <p:contentPart r:id="rId555" p14:bwMode="auto">
            <p14:nvContentPartPr>
              <p14:cNvPr id="346" name="墨迹 345"/>
              <p14:cNvContentPartPr/>
              <p14:nvPr/>
            </p14:nvContentPartPr>
            <p14:xfrm>
              <a:off x="6815666" y="4585159"/>
              <a:ext cx="42334" cy="242511"/>
            </p14:xfrm>
          </p:contentPart>
        </mc:Choice>
        <mc:Fallback xmlns="">
          <p:pic>
            <p:nvPicPr>
              <p:cNvPr id="346" name="墨迹 345"/>
            </p:nvPicPr>
            <p:blipFill>
              <a:blip r:embed="rId556"/>
            </p:blipFill>
            <p:spPr>
              <a:xfrm>
                <a:off x="6815666" y="4585159"/>
                <a:ext cx="42334" cy="242511"/>
              </a:xfrm>
              <a:prstGeom prst="rect"/>
            </p:spPr>
          </p:pic>
        </mc:Fallback>
      </mc:AlternateContent>
      <mc:AlternateContent xmlns:mc="http://schemas.openxmlformats.org/markup-compatibility/2006" xmlns:p14="http://schemas.microsoft.com/office/powerpoint/2010/main">
        <mc:Choice Requires="p14">
          <p:contentPart r:id="rId557" p14:bwMode="auto">
            <p14:nvContentPartPr>
              <p14:cNvPr id="347" name="墨迹 346"/>
              <p14:cNvContentPartPr/>
              <p14:nvPr/>
            </p14:nvContentPartPr>
            <p14:xfrm>
              <a:off x="7078133" y="4528761"/>
              <a:ext cx="56444" cy="281990"/>
            </p14:xfrm>
          </p:contentPart>
        </mc:Choice>
        <mc:Fallback xmlns="">
          <p:pic>
            <p:nvPicPr>
              <p:cNvPr id="347" name="墨迹 346"/>
            </p:nvPicPr>
            <p:blipFill>
              <a:blip r:embed="rId558"/>
            </p:blipFill>
            <p:spPr>
              <a:xfrm>
                <a:off x="7078133" y="4528761"/>
                <a:ext cx="56444" cy="281990"/>
              </a:xfrm>
              <a:prstGeom prst="rect"/>
            </p:spPr>
          </p:pic>
        </mc:Fallback>
      </mc:AlternateContent>
      <mc:AlternateContent xmlns:mc="http://schemas.openxmlformats.org/markup-compatibility/2006" xmlns:p14="http://schemas.microsoft.com/office/powerpoint/2010/main">
        <mc:Choice Requires="p14">
          <p:contentPart r:id="rId559" p14:bwMode="auto">
            <p14:nvContentPartPr>
              <p14:cNvPr id="348" name="墨迹 347"/>
              <p14:cNvContentPartPr/>
              <p14:nvPr/>
            </p14:nvContentPartPr>
            <p14:xfrm>
              <a:off x="7106355" y="4559428"/>
              <a:ext cx="344312" cy="271063"/>
            </p14:xfrm>
          </p:contentPart>
        </mc:Choice>
        <mc:Fallback xmlns="">
          <p:pic>
            <p:nvPicPr>
              <p:cNvPr id="348" name="墨迹 347"/>
            </p:nvPicPr>
            <p:blipFill>
              <a:blip r:embed="rId560"/>
            </p:blipFill>
            <p:spPr>
              <a:xfrm>
                <a:off x="7106355" y="4559428"/>
                <a:ext cx="344312" cy="271063"/>
              </a:xfrm>
              <a:prstGeom prst="rect"/>
            </p:spPr>
          </p:pic>
        </mc:Fallback>
      </mc:AlternateContent>
      <mc:AlternateContent xmlns:mc="http://schemas.openxmlformats.org/markup-compatibility/2006" xmlns:p14="http://schemas.microsoft.com/office/powerpoint/2010/main">
        <mc:Choice Requires="p14">
          <p:contentPart r:id="rId561" p14:bwMode="auto">
            <p14:nvContentPartPr>
              <p14:cNvPr id="349" name="墨迹 348"/>
              <p14:cNvContentPartPr/>
              <p14:nvPr/>
            </p14:nvContentPartPr>
            <p14:xfrm>
              <a:off x="2133600" y="5422669"/>
              <a:ext cx="314148" cy="327637"/>
            </p14:xfrm>
          </p:contentPart>
        </mc:Choice>
        <mc:Fallback xmlns="">
          <p:pic>
            <p:nvPicPr>
              <p:cNvPr id="349" name="墨迹 348"/>
            </p:nvPicPr>
            <p:blipFill>
              <a:blip r:embed="rId562"/>
            </p:blipFill>
            <p:spPr>
              <a:xfrm>
                <a:off x="2133600" y="5422669"/>
                <a:ext cx="314148" cy="327637"/>
              </a:xfrm>
              <a:prstGeom prst="rect"/>
            </p:spPr>
          </p:pic>
        </mc:Fallback>
      </mc:AlternateContent>
      <mc:AlternateContent xmlns:mc="http://schemas.openxmlformats.org/markup-compatibility/2006" xmlns:p14="http://schemas.microsoft.com/office/powerpoint/2010/main">
        <mc:Choice Requires="p14">
          <p:contentPart r:id="rId563" p14:bwMode="auto">
            <p14:nvContentPartPr>
              <p14:cNvPr id="350" name="墨迹 349"/>
              <p14:cNvContentPartPr/>
              <p14:nvPr/>
            </p14:nvContentPartPr>
            <p14:xfrm>
              <a:off x="2479322" y="5374026"/>
              <a:ext cx="414161" cy="324289"/>
            </p14:xfrm>
          </p:contentPart>
        </mc:Choice>
        <mc:Fallback xmlns="">
          <p:pic>
            <p:nvPicPr>
              <p:cNvPr id="350" name="墨迹 349"/>
            </p:nvPicPr>
            <p:blipFill>
              <a:blip r:embed="rId564"/>
            </p:blipFill>
            <p:spPr>
              <a:xfrm>
                <a:off x="2479322" y="5374026"/>
                <a:ext cx="414161" cy="324289"/>
              </a:xfrm>
              <a:prstGeom prst="rect"/>
            </p:spPr>
          </p:pic>
        </mc:Fallback>
      </mc:AlternateContent>
      <mc:AlternateContent xmlns:mc="http://schemas.openxmlformats.org/markup-compatibility/2006" xmlns:p14="http://schemas.microsoft.com/office/powerpoint/2010/main">
        <mc:Choice Requires="p14">
          <p:contentPart r:id="rId565" p14:bwMode="auto">
            <p14:nvContentPartPr>
              <p14:cNvPr id="351" name="墨迹 350"/>
              <p14:cNvContentPartPr/>
              <p14:nvPr/>
            </p14:nvContentPartPr>
            <p14:xfrm>
              <a:off x="2799644" y="5321153"/>
              <a:ext cx="39511" cy="572440"/>
            </p14:xfrm>
          </p:contentPart>
        </mc:Choice>
        <mc:Fallback xmlns="">
          <p:pic>
            <p:nvPicPr>
              <p:cNvPr id="351" name="墨迹 350"/>
            </p:nvPicPr>
            <p:blipFill>
              <a:blip r:embed="rId566"/>
            </p:blipFill>
            <p:spPr>
              <a:xfrm>
                <a:off x="2799644" y="5321153"/>
                <a:ext cx="39511" cy="572440"/>
              </a:xfrm>
              <a:prstGeom prst="rect"/>
            </p:spPr>
          </p:pic>
        </mc:Fallback>
      </mc:AlternateContent>
      <mc:AlternateContent xmlns:mc="http://schemas.openxmlformats.org/markup-compatibility/2006" xmlns:p14="http://schemas.microsoft.com/office/powerpoint/2010/main">
        <mc:Choice Requires="p14">
          <p:contentPart r:id="rId567" p14:bwMode="auto">
            <p14:nvContentPartPr>
              <p14:cNvPr id="352" name="墨迹 351"/>
              <p14:cNvContentPartPr/>
              <p14:nvPr/>
            </p14:nvContentPartPr>
            <p14:xfrm>
              <a:off x="3031066" y="5281675"/>
              <a:ext cx="37395" cy="132535"/>
            </p14:xfrm>
          </p:contentPart>
        </mc:Choice>
        <mc:Fallback xmlns="">
          <p:pic>
            <p:nvPicPr>
              <p:cNvPr id="352" name="墨迹 351"/>
            </p:nvPicPr>
            <p:blipFill>
              <a:blip r:embed="rId568"/>
            </p:blipFill>
            <p:spPr>
              <a:xfrm>
                <a:off x="3031066" y="5281675"/>
                <a:ext cx="37395" cy="132535"/>
              </a:xfrm>
              <a:prstGeom prst="rect"/>
            </p:spPr>
          </p:pic>
        </mc:Fallback>
      </mc:AlternateContent>
      <mc:AlternateContent xmlns:mc="http://schemas.openxmlformats.org/markup-compatibility/2006" xmlns:p14="http://schemas.microsoft.com/office/powerpoint/2010/main">
        <mc:Choice Requires="p14">
          <p:contentPart r:id="rId569" p14:bwMode="auto">
            <p14:nvContentPartPr>
              <p14:cNvPr id="353" name="墨迹 352"/>
              <p14:cNvContentPartPr/>
              <p14:nvPr/>
            </p14:nvContentPartPr>
            <p14:xfrm>
              <a:off x="2920294" y="5399758"/>
              <a:ext cx="248356" cy="289393"/>
            </p14:xfrm>
          </p:contentPart>
        </mc:Choice>
        <mc:Fallback xmlns="">
          <p:pic>
            <p:nvPicPr>
              <p:cNvPr id="353" name="墨迹 352"/>
            </p:nvPicPr>
            <p:blipFill>
              <a:blip r:embed="rId570"/>
            </p:blipFill>
            <p:spPr>
              <a:xfrm>
                <a:off x="2920294" y="5399758"/>
                <a:ext cx="248356" cy="289393"/>
              </a:xfrm>
              <a:prstGeom prst="rect"/>
            </p:spPr>
          </p:pic>
        </mc:Fallback>
      </mc:AlternateContent>
      <mc:AlternateContent xmlns:mc="http://schemas.openxmlformats.org/markup-compatibility/2006" xmlns:p14="http://schemas.microsoft.com/office/powerpoint/2010/main">
        <mc:Choice Requires="p14">
          <p:contentPart r:id="rId571" p14:bwMode="auto">
            <p14:nvContentPartPr>
              <p14:cNvPr id="354" name="墨迹 353"/>
              <p14:cNvContentPartPr/>
              <p14:nvPr/>
            </p14:nvContentPartPr>
            <p14:xfrm>
              <a:off x="3169355" y="5495106"/>
              <a:ext cx="19756" cy="134121"/>
            </p14:xfrm>
          </p:contentPart>
        </mc:Choice>
        <mc:Fallback xmlns="">
          <p:pic>
            <p:nvPicPr>
              <p:cNvPr id="354" name="墨迹 353"/>
            </p:nvPicPr>
            <p:blipFill>
              <a:blip r:embed="rId572"/>
            </p:blipFill>
            <p:spPr>
              <a:xfrm>
                <a:off x="3169355" y="5495106"/>
                <a:ext cx="19756" cy="134121"/>
              </a:xfrm>
              <a:prstGeom prst="rect"/>
            </p:spPr>
          </p:pic>
        </mc:Fallback>
      </mc:AlternateContent>
      <mc:AlternateContent xmlns:mc="http://schemas.openxmlformats.org/markup-compatibility/2006" xmlns:p14="http://schemas.microsoft.com/office/powerpoint/2010/main">
        <mc:Choice Requires="p14">
          <p:contentPart r:id="rId573" p14:bwMode="auto">
            <p14:nvContentPartPr>
              <p14:cNvPr id="355" name="墨迹 354"/>
              <p14:cNvContentPartPr/>
              <p14:nvPr/>
            </p14:nvContentPartPr>
            <p14:xfrm>
              <a:off x="3262488" y="5337368"/>
              <a:ext cx="11289" cy="516747"/>
            </p14:xfrm>
          </p:contentPart>
        </mc:Choice>
        <mc:Fallback xmlns="">
          <p:pic>
            <p:nvPicPr>
              <p:cNvPr id="355" name="墨迹 354"/>
            </p:nvPicPr>
            <p:blipFill>
              <a:blip r:embed="rId574"/>
            </p:blipFill>
            <p:spPr>
              <a:xfrm>
                <a:off x="3262488" y="5337368"/>
                <a:ext cx="11289" cy="516747"/>
              </a:xfrm>
              <a:prstGeom prst="rect"/>
            </p:spPr>
          </p:pic>
        </mc:Fallback>
      </mc:AlternateContent>
      <mc:AlternateContent xmlns:mc="http://schemas.openxmlformats.org/markup-compatibility/2006" xmlns:p14="http://schemas.microsoft.com/office/powerpoint/2010/main">
        <mc:Choice Requires="p14">
          <p:contentPart r:id="rId575" p14:bwMode="auto">
            <p14:nvContentPartPr>
              <p14:cNvPr id="356" name="墨迹 355"/>
              <p14:cNvContentPartPr/>
              <p14:nvPr/>
            </p14:nvContentPartPr>
            <p14:xfrm>
              <a:off x="3194755" y="5459328"/>
              <a:ext cx="121356" cy="31019"/>
            </p14:xfrm>
          </p:contentPart>
        </mc:Choice>
        <mc:Fallback xmlns="">
          <p:pic>
            <p:nvPicPr>
              <p:cNvPr id="356" name="墨迹 355"/>
            </p:nvPicPr>
            <p:blipFill>
              <a:blip r:embed="rId576"/>
            </p:blipFill>
            <p:spPr>
              <a:xfrm>
                <a:off x="3194755" y="5459328"/>
                <a:ext cx="121356" cy="31019"/>
              </a:xfrm>
              <a:prstGeom prst="rect"/>
            </p:spPr>
          </p:pic>
        </mc:Fallback>
      </mc:AlternateContent>
      <mc:AlternateContent xmlns:mc="http://schemas.openxmlformats.org/markup-compatibility/2006" xmlns:p14="http://schemas.microsoft.com/office/powerpoint/2010/main">
        <mc:Choice Requires="p14">
          <p:contentPart r:id="rId577" p14:bwMode="auto">
            <p14:nvContentPartPr>
              <p14:cNvPr id="357" name="墨迹 356"/>
              <p14:cNvContentPartPr/>
              <p14:nvPr/>
            </p14:nvContentPartPr>
            <p14:xfrm>
              <a:off x="3369733" y="5357812"/>
              <a:ext cx="62089" cy="22559"/>
            </p14:xfrm>
          </p:contentPart>
        </mc:Choice>
        <mc:Fallback xmlns="">
          <p:pic>
            <p:nvPicPr>
              <p:cNvPr id="357" name="墨迹 356"/>
            </p:nvPicPr>
            <p:blipFill>
              <a:blip r:embed="rId578"/>
            </p:blipFill>
            <p:spPr>
              <a:xfrm>
                <a:off x="3369733" y="5357812"/>
                <a:ext cx="62089" cy="22559"/>
              </a:xfrm>
              <a:prstGeom prst="rect"/>
            </p:spPr>
          </p:pic>
        </mc:Fallback>
      </mc:AlternateContent>
      <mc:AlternateContent xmlns:mc="http://schemas.openxmlformats.org/markup-compatibility/2006" xmlns:p14="http://schemas.microsoft.com/office/powerpoint/2010/main">
        <mc:Choice Requires="p14">
          <p:contentPart r:id="rId579" p14:bwMode="auto">
            <p14:nvContentPartPr>
              <p14:cNvPr id="358" name="墨迹 357"/>
              <p14:cNvContentPartPr/>
              <p14:nvPr/>
            </p14:nvContentPartPr>
            <p14:xfrm>
              <a:off x="3273072" y="5419850"/>
              <a:ext cx="186972" cy="242511"/>
            </p14:xfrm>
          </p:contentPart>
        </mc:Choice>
        <mc:Fallback xmlns="">
          <p:pic>
            <p:nvPicPr>
              <p:cNvPr id="358" name="墨迹 357"/>
            </p:nvPicPr>
            <p:blipFill>
              <a:blip r:embed="rId580"/>
            </p:blipFill>
            <p:spPr>
              <a:xfrm>
                <a:off x="3273072" y="5419850"/>
                <a:ext cx="186972" cy="242511"/>
              </a:xfrm>
              <a:prstGeom prst="rect"/>
            </p:spPr>
          </p:pic>
        </mc:Fallback>
      </mc:AlternateContent>
      <mc:AlternateContent xmlns:mc="http://schemas.openxmlformats.org/markup-compatibility/2006" xmlns:p14="http://schemas.microsoft.com/office/powerpoint/2010/main">
        <mc:Choice Requires="p14">
          <p:contentPart r:id="rId581" p14:bwMode="auto">
            <p14:nvContentPartPr>
              <p14:cNvPr id="359" name="墨迹 358"/>
              <p14:cNvContentPartPr/>
              <p14:nvPr/>
            </p14:nvContentPartPr>
            <p14:xfrm>
              <a:off x="3595511" y="5538286"/>
              <a:ext cx="36689" cy="28199"/>
            </p14:xfrm>
          </p:contentPart>
        </mc:Choice>
        <mc:Fallback xmlns="">
          <p:pic>
            <p:nvPicPr>
              <p:cNvPr id="359" name="墨迹 358"/>
            </p:nvPicPr>
            <p:blipFill>
              <a:blip r:embed="rId582"/>
            </p:blipFill>
            <p:spPr>
              <a:xfrm>
                <a:off x="3595511" y="5538286"/>
                <a:ext cx="36689" cy="28199"/>
              </a:xfrm>
              <a:prstGeom prst="rect"/>
            </p:spPr>
          </p:pic>
        </mc:Fallback>
      </mc:AlternateContent>
      <mc:AlternateContent xmlns:mc="http://schemas.openxmlformats.org/markup-compatibility/2006" xmlns:p14="http://schemas.microsoft.com/office/powerpoint/2010/main">
        <mc:Choice Requires="p14">
          <p:contentPart r:id="rId583" p14:bwMode="auto">
            <p14:nvContentPartPr>
              <p14:cNvPr id="360" name="墨迹 359"/>
              <p14:cNvContentPartPr/>
              <p14:nvPr/>
            </p14:nvContentPartPr>
            <p14:xfrm>
              <a:off x="3563584" y="5634162"/>
              <a:ext cx="51682" cy="36659"/>
            </p14:xfrm>
          </p:contentPart>
        </mc:Choice>
        <mc:Fallback xmlns="">
          <p:pic>
            <p:nvPicPr>
              <p:cNvPr id="360" name="墨迹 359"/>
            </p:nvPicPr>
            <p:blipFill>
              <a:blip r:embed="rId584"/>
            </p:blipFill>
            <p:spPr>
              <a:xfrm>
                <a:off x="3563584" y="5634162"/>
                <a:ext cx="51682" cy="36659"/>
              </a:xfrm>
              <a:prstGeom prst="rect"/>
            </p:spPr>
          </p:pic>
        </mc:Fallback>
      </mc:AlternateContent>
      <mc:AlternateContent xmlns:mc="http://schemas.openxmlformats.org/markup-compatibility/2006" xmlns:p14="http://schemas.microsoft.com/office/powerpoint/2010/main">
        <mc:Choice Requires="p14">
          <p:contentPart r:id="rId585" p14:bwMode="auto">
            <p14:nvContentPartPr>
              <p14:cNvPr id="365" name="墨迹 364"/>
              <p14:cNvContentPartPr/>
              <p14:nvPr/>
            </p14:nvContentPartPr>
            <p14:xfrm>
              <a:off x="5130800" y="5292426"/>
              <a:ext cx="161748" cy="42827"/>
            </p14:xfrm>
          </p:contentPart>
        </mc:Choice>
        <mc:Fallback xmlns="">
          <p:pic>
            <p:nvPicPr>
              <p:cNvPr id="365" name="墨迹 364"/>
            </p:nvPicPr>
            <p:blipFill>
              <a:blip r:embed="rId586"/>
            </p:blipFill>
            <p:spPr>
              <a:xfrm>
                <a:off x="5130800" y="5292426"/>
                <a:ext cx="161748" cy="42827"/>
              </a:xfrm>
              <a:prstGeom prst="rect"/>
            </p:spPr>
          </p:pic>
        </mc:Fallback>
      </mc:AlternateContent>
      <mc:AlternateContent xmlns:mc="http://schemas.openxmlformats.org/markup-compatibility/2006" xmlns:p14="http://schemas.microsoft.com/office/powerpoint/2010/main">
        <mc:Choice Requires="p14">
          <p:contentPart r:id="rId587" p14:bwMode="auto">
            <p14:nvContentPartPr>
              <p14:cNvPr id="366" name="墨迹 365"/>
              <p14:cNvContentPartPr/>
              <p14:nvPr/>
            </p14:nvContentPartPr>
            <p14:xfrm>
              <a:off x="5133445" y="5397291"/>
              <a:ext cx="180799" cy="22559"/>
            </p14:xfrm>
          </p:contentPart>
        </mc:Choice>
        <mc:Fallback xmlns="">
          <p:pic>
            <p:nvPicPr>
              <p:cNvPr id="366" name="墨迹 365"/>
            </p:nvPicPr>
            <p:blipFill>
              <a:blip r:embed="rId588"/>
            </p:blipFill>
            <p:spPr>
              <a:xfrm>
                <a:off x="5133445" y="5397291"/>
                <a:ext cx="180799" cy="22559"/>
              </a:xfrm>
              <a:prstGeom prst="rect"/>
            </p:spPr>
          </p:pic>
        </mc:Fallback>
      </mc:AlternateContent>
      <mc:AlternateContent xmlns:mc="http://schemas.openxmlformats.org/markup-compatibility/2006" xmlns:p14="http://schemas.microsoft.com/office/powerpoint/2010/main">
        <mc:Choice Requires="p14">
          <p:contentPart r:id="rId589" p14:bwMode="auto">
            <p14:nvContentPartPr>
              <p14:cNvPr id="367" name="墨迹 366"/>
              <p14:cNvContentPartPr/>
              <p14:nvPr/>
            </p14:nvContentPartPr>
            <p14:xfrm>
              <a:off x="5514622" y="5168174"/>
              <a:ext cx="90311" cy="274235"/>
            </p14:xfrm>
          </p:contentPart>
        </mc:Choice>
        <mc:Fallback xmlns="">
          <p:pic>
            <p:nvPicPr>
              <p:cNvPr id="367" name="墨迹 366"/>
            </p:nvPicPr>
            <p:blipFill>
              <a:blip r:embed="rId590"/>
            </p:blipFill>
            <p:spPr>
              <a:xfrm>
                <a:off x="5514622" y="5168174"/>
                <a:ext cx="90311" cy="274235"/>
              </a:xfrm>
              <a:prstGeom prst="rect"/>
            </p:spPr>
          </p:pic>
        </mc:Fallback>
      </mc:AlternateContent>
      <mc:AlternateContent xmlns:mc="http://schemas.openxmlformats.org/markup-compatibility/2006" xmlns:p14="http://schemas.microsoft.com/office/powerpoint/2010/main">
        <mc:Choice Requires="p14">
          <p:contentPart r:id="rId591" p14:bwMode="auto">
            <p14:nvContentPartPr>
              <p14:cNvPr id="368" name="墨迹 367"/>
              <p14:cNvContentPartPr/>
              <p14:nvPr/>
            </p14:nvContentPartPr>
            <p14:xfrm>
              <a:off x="5647266" y="5196549"/>
              <a:ext cx="165100" cy="195102"/>
            </p14:xfrm>
          </p:contentPart>
        </mc:Choice>
        <mc:Fallback xmlns="">
          <p:pic>
            <p:nvPicPr>
              <p:cNvPr id="368" name="墨迹 367"/>
            </p:nvPicPr>
            <p:blipFill>
              <a:blip r:embed="rId592"/>
            </p:blipFill>
            <p:spPr>
              <a:xfrm>
                <a:off x="5647266" y="5196549"/>
                <a:ext cx="165100" cy="195102"/>
              </a:xfrm>
              <a:prstGeom prst="rect"/>
            </p:spPr>
          </p:pic>
        </mc:Fallback>
      </mc:AlternateContent>
      <mc:AlternateContent xmlns:mc="http://schemas.openxmlformats.org/markup-compatibility/2006" xmlns:p14="http://schemas.microsoft.com/office/powerpoint/2010/main">
        <mc:Choice Requires="p14">
          <p:contentPart r:id="rId593" p14:bwMode="auto">
            <p14:nvContentPartPr>
              <p14:cNvPr id="369" name="墨迹 368"/>
              <p14:cNvContentPartPr/>
              <p14:nvPr/>
            </p14:nvContentPartPr>
            <p14:xfrm>
              <a:off x="5788377" y="5275153"/>
              <a:ext cx="110067" cy="311776"/>
            </p14:xfrm>
          </p:contentPart>
        </mc:Choice>
        <mc:Fallback xmlns="">
          <p:pic>
            <p:nvPicPr>
              <p:cNvPr id="369" name="墨迹 368"/>
            </p:nvPicPr>
            <p:blipFill>
              <a:blip r:embed="rId594"/>
            </p:blipFill>
            <p:spPr>
              <a:xfrm>
                <a:off x="5788377" y="5275153"/>
                <a:ext cx="110067" cy="311776"/>
              </a:xfrm>
              <a:prstGeom prst="rect"/>
            </p:spPr>
          </p:pic>
        </mc:Fallback>
      </mc:AlternateContent>
      <mc:AlternateContent xmlns:mc="http://schemas.openxmlformats.org/markup-compatibility/2006" xmlns:p14="http://schemas.microsoft.com/office/powerpoint/2010/main">
        <mc:Choice Requires="p14">
          <p:contentPart r:id="rId595" p14:bwMode="auto">
            <p14:nvContentPartPr>
              <p14:cNvPr id="370" name="墨迹 369"/>
              <p14:cNvContentPartPr/>
              <p14:nvPr/>
            </p14:nvContentPartPr>
            <p14:xfrm>
              <a:off x="5906558" y="5141737"/>
              <a:ext cx="79375" cy="139233"/>
            </p14:xfrm>
          </p:contentPart>
        </mc:Choice>
        <mc:Fallback xmlns="">
          <p:pic>
            <p:nvPicPr>
              <p:cNvPr id="370" name="墨迹 369"/>
            </p:nvPicPr>
            <p:blipFill>
              <a:blip r:embed="rId596"/>
            </p:blipFill>
            <p:spPr>
              <a:xfrm>
                <a:off x="5906558" y="5141737"/>
                <a:ext cx="79375" cy="139233"/>
              </a:xfrm>
              <a:prstGeom prst="rect"/>
            </p:spPr>
          </p:pic>
        </mc:Fallback>
      </mc:AlternateContent>
      <mc:AlternateContent xmlns:mc="http://schemas.openxmlformats.org/markup-compatibility/2006" xmlns:p14="http://schemas.microsoft.com/office/powerpoint/2010/main">
        <mc:Choice Requires="p14">
          <p:contentPart r:id="rId597" p14:bwMode="auto">
            <p14:nvContentPartPr>
              <p14:cNvPr id="371" name="墨迹 370"/>
              <p14:cNvContentPartPr/>
              <p14:nvPr/>
            </p14:nvContentPartPr>
            <p14:xfrm>
              <a:off x="5977466" y="5191438"/>
              <a:ext cx="101600" cy="14099"/>
            </p14:xfrm>
          </p:contentPart>
        </mc:Choice>
        <mc:Fallback xmlns="">
          <p:pic>
            <p:nvPicPr>
              <p:cNvPr id="371" name="墨迹 370"/>
            </p:nvPicPr>
            <p:blipFill>
              <a:blip r:embed="rId598"/>
            </p:blipFill>
            <p:spPr>
              <a:xfrm>
                <a:off x="5977466" y="5191438"/>
                <a:ext cx="101600" cy="14099"/>
              </a:xfrm>
              <a:prstGeom prst="rect"/>
            </p:spPr>
          </p:pic>
        </mc:Fallback>
      </mc:AlternateContent>
      <mc:AlternateContent xmlns:mc="http://schemas.openxmlformats.org/markup-compatibility/2006" xmlns:p14="http://schemas.microsoft.com/office/powerpoint/2010/main">
        <mc:Choice Requires="p14">
          <p:contentPart r:id="rId599" p14:bwMode="auto">
            <p14:nvContentPartPr>
              <p14:cNvPr id="372" name="墨迹 371"/>
              <p14:cNvContentPartPr/>
              <p14:nvPr/>
            </p14:nvContentPartPr>
            <p14:xfrm>
              <a:off x="6076244" y="5115301"/>
              <a:ext cx="115711" cy="352488"/>
            </p14:xfrm>
          </p:contentPart>
        </mc:Choice>
        <mc:Fallback xmlns="">
          <p:pic>
            <p:nvPicPr>
              <p:cNvPr id="372" name="墨迹 371"/>
            </p:nvPicPr>
            <p:blipFill>
              <a:blip r:embed="rId600"/>
            </p:blipFill>
            <p:spPr>
              <a:xfrm>
                <a:off x="6076244" y="5115301"/>
                <a:ext cx="115711" cy="352488"/>
              </a:xfrm>
              <a:prstGeom prst="rect"/>
            </p:spPr>
          </p:pic>
        </mc:Fallback>
      </mc:AlternateContent>
      <mc:AlternateContent xmlns:mc="http://schemas.openxmlformats.org/markup-compatibility/2006" xmlns:p14="http://schemas.microsoft.com/office/powerpoint/2010/main">
        <mc:Choice Requires="p14">
          <p:contentPart r:id="rId601" p14:bwMode="auto">
            <p14:nvContentPartPr>
              <p14:cNvPr id="373" name="墨迹 372"/>
              <p14:cNvContentPartPr/>
              <p14:nvPr/>
            </p14:nvContentPartPr>
            <p14:xfrm>
              <a:off x="6310488" y="5261935"/>
              <a:ext cx="158044" cy="33839"/>
            </p14:xfrm>
          </p:contentPart>
        </mc:Choice>
        <mc:Fallback xmlns="">
          <p:pic>
            <p:nvPicPr>
              <p:cNvPr id="373" name="墨迹 372"/>
            </p:nvPicPr>
            <p:blipFill>
              <a:blip r:embed="rId602"/>
            </p:blipFill>
            <p:spPr>
              <a:xfrm>
                <a:off x="6310488" y="5261935"/>
                <a:ext cx="158044" cy="33839"/>
              </a:xfrm>
              <a:prstGeom prst="rect"/>
            </p:spPr>
          </p:pic>
        </mc:Fallback>
      </mc:AlternateContent>
      <mc:AlternateContent xmlns:mc="http://schemas.openxmlformats.org/markup-compatibility/2006" xmlns:p14="http://schemas.microsoft.com/office/powerpoint/2010/main">
        <mc:Choice Requires="p14">
          <p:contentPart r:id="rId603" p14:bwMode="auto">
            <p14:nvContentPartPr>
              <p14:cNvPr id="374" name="墨迹 373"/>
              <p14:cNvContentPartPr/>
              <p14:nvPr/>
            </p14:nvContentPartPr>
            <p14:xfrm>
              <a:off x="6372577" y="5167998"/>
              <a:ext cx="22578" cy="201094"/>
            </p14:xfrm>
          </p:contentPart>
        </mc:Choice>
        <mc:Fallback xmlns="">
          <p:pic>
            <p:nvPicPr>
              <p:cNvPr id="374" name="墨迹 373"/>
            </p:nvPicPr>
            <p:blipFill>
              <a:blip r:embed="rId604"/>
            </p:blipFill>
            <p:spPr>
              <a:xfrm>
                <a:off x="6372577" y="5167998"/>
                <a:ext cx="22578" cy="201094"/>
              </a:xfrm>
              <a:prstGeom prst="rect"/>
            </p:spPr>
          </p:pic>
        </mc:Fallback>
      </mc:AlternateContent>
      <mc:AlternateContent xmlns:mc="http://schemas.openxmlformats.org/markup-compatibility/2006" xmlns:p14="http://schemas.microsoft.com/office/powerpoint/2010/main">
        <mc:Choice Requires="p14">
          <p:contentPart r:id="rId605" p14:bwMode="auto">
            <p14:nvContentPartPr>
              <p14:cNvPr id="375" name="墨迹 374"/>
              <p14:cNvContentPartPr/>
              <p14:nvPr/>
            </p14:nvContentPartPr>
            <p14:xfrm>
              <a:off x="6598355" y="5092741"/>
              <a:ext cx="90312" cy="265071"/>
            </p14:xfrm>
          </p:contentPart>
        </mc:Choice>
        <mc:Fallback xmlns="">
          <p:pic>
            <p:nvPicPr>
              <p:cNvPr id="375" name="墨迹 374"/>
            </p:nvPicPr>
            <p:blipFill>
              <a:blip r:embed="rId606"/>
            </p:blipFill>
            <p:spPr>
              <a:xfrm>
                <a:off x="6598355" y="5092741"/>
                <a:ext cx="90312" cy="265071"/>
              </a:xfrm>
              <a:prstGeom prst="rect"/>
            </p:spPr>
          </p:pic>
        </mc:Fallback>
      </mc:AlternateContent>
      <mc:AlternateContent xmlns:mc="http://schemas.openxmlformats.org/markup-compatibility/2006" xmlns:p14="http://schemas.microsoft.com/office/powerpoint/2010/main">
        <mc:Choice Requires="p14">
          <p:contentPart r:id="rId607" p14:bwMode="auto">
            <p14:nvContentPartPr>
              <p14:cNvPr id="376" name="墨迹 375"/>
              <p14:cNvContentPartPr/>
              <p14:nvPr/>
            </p14:nvContentPartPr>
            <p14:xfrm>
              <a:off x="6712655" y="5160419"/>
              <a:ext cx="119945" cy="133240"/>
            </p14:xfrm>
          </p:contentPart>
        </mc:Choice>
        <mc:Fallback xmlns="">
          <p:pic>
            <p:nvPicPr>
              <p:cNvPr id="376" name="墨迹 375"/>
            </p:nvPicPr>
            <p:blipFill>
              <a:blip r:embed="rId608"/>
            </p:blipFill>
            <p:spPr>
              <a:xfrm>
                <a:off x="6712655" y="5160419"/>
                <a:ext cx="119945" cy="133240"/>
              </a:xfrm>
              <a:prstGeom prst="rect"/>
            </p:spPr>
          </p:pic>
        </mc:Fallback>
      </mc:AlternateContent>
      <mc:AlternateContent xmlns:mc="http://schemas.openxmlformats.org/markup-compatibility/2006" xmlns:p14="http://schemas.microsoft.com/office/powerpoint/2010/main">
        <mc:Choice Requires="p14">
          <p:contentPart r:id="rId609" p14:bwMode="auto">
            <p14:nvContentPartPr>
              <p14:cNvPr id="377" name="墨迹 376"/>
              <p14:cNvContentPartPr/>
              <p14:nvPr/>
            </p14:nvContentPartPr>
            <p14:xfrm>
              <a:off x="6807200" y="5122350"/>
              <a:ext cx="45155" cy="198803"/>
            </p14:xfrm>
          </p:contentPart>
        </mc:Choice>
        <mc:Fallback xmlns="">
          <p:pic>
            <p:nvPicPr>
              <p:cNvPr id="377" name="墨迹 376"/>
            </p:nvPicPr>
            <p:blipFill>
              <a:blip r:embed="rId610"/>
            </p:blipFill>
            <p:spPr>
              <a:xfrm>
                <a:off x="6807200" y="5122350"/>
                <a:ext cx="45155" cy="198803"/>
              </a:xfrm>
              <a:prstGeom prst="rect"/>
            </p:spPr>
          </p:pic>
        </mc:Fallback>
      </mc:AlternateContent>
      <mc:AlternateContent xmlns:mc="http://schemas.openxmlformats.org/markup-compatibility/2006" xmlns:p14="http://schemas.microsoft.com/office/powerpoint/2010/main">
        <mc:Choice Requires="p14">
          <p:contentPart r:id="rId611" p14:bwMode="auto">
            <p14:nvContentPartPr>
              <p14:cNvPr id="378" name="墨迹 377"/>
              <p14:cNvContentPartPr/>
              <p14:nvPr/>
            </p14:nvContentPartPr>
            <p14:xfrm>
              <a:off x="6891866" y="5122879"/>
              <a:ext cx="225778" cy="327990"/>
            </p14:xfrm>
          </p:contentPart>
        </mc:Choice>
        <mc:Fallback xmlns="">
          <p:pic>
            <p:nvPicPr>
              <p:cNvPr id="378" name="墨迹 377"/>
            </p:nvPicPr>
            <p:blipFill>
              <a:blip r:embed="rId612"/>
            </p:blipFill>
            <p:spPr>
              <a:xfrm>
                <a:off x="6891866" y="5122879"/>
                <a:ext cx="225778" cy="327990"/>
              </a:xfrm>
              <a:prstGeom prst="rect"/>
            </p:spPr>
          </p:pic>
        </mc:Fallback>
      </mc:AlternateContent>
      <mc:AlternateContent xmlns:mc="http://schemas.openxmlformats.org/markup-compatibility/2006" xmlns:p14="http://schemas.microsoft.com/office/powerpoint/2010/main">
        <mc:Choice Requires="p14">
          <p:contentPart r:id="rId613" p14:bwMode="auto">
            <p14:nvContentPartPr>
              <p14:cNvPr id="379" name="墨迹 378"/>
              <p14:cNvContentPartPr/>
              <p14:nvPr/>
            </p14:nvContentPartPr>
            <p14:xfrm>
              <a:off x="7117644" y="5126580"/>
              <a:ext cx="98778" cy="16920"/>
            </p14:xfrm>
          </p:contentPart>
        </mc:Choice>
        <mc:Fallback xmlns="">
          <p:pic>
            <p:nvPicPr>
              <p:cNvPr id="379" name="墨迹 378"/>
            </p:nvPicPr>
            <p:blipFill>
              <a:blip r:embed="rId614"/>
            </p:blipFill>
            <p:spPr>
              <a:xfrm>
                <a:off x="7117644" y="5126580"/>
                <a:ext cx="98778" cy="16920"/>
              </a:xfrm>
              <a:prstGeom prst="rect"/>
            </p:spPr>
          </p:pic>
        </mc:Fallback>
      </mc:AlternateContent>
      <mc:AlternateContent xmlns:mc="http://schemas.openxmlformats.org/markup-compatibility/2006" xmlns:p14="http://schemas.microsoft.com/office/powerpoint/2010/main">
        <mc:Choice Requires="p14">
          <p:contentPart r:id="rId615" p14:bwMode="auto">
            <p14:nvContentPartPr>
              <p14:cNvPr id="380" name="墨迹 379"/>
              <p14:cNvContentPartPr/>
              <p14:nvPr/>
            </p14:nvContentPartPr>
            <p14:xfrm>
              <a:off x="7205133" y="5047623"/>
              <a:ext cx="121356" cy="324289"/>
            </p14:xfrm>
          </p:contentPart>
        </mc:Choice>
        <mc:Fallback xmlns="">
          <p:pic>
            <p:nvPicPr>
              <p:cNvPr id="380" name="墨迹 379"/>
            </p:nvPicPr>
            <p:blipFill>
              <a:blip r:embed="rId616"/>
            </p:blipFill>
            <p:spPr>
              <a:xfrm>
                <a:off x="7205133" y="5047623"/>
                <a:ext cx="121356" cy="324289"/>
              </a:xfrm>
              <a:prstGeom prst="rect"/>
            </p:spPr>
          </p:pic>
        </mc:Fallback>
      </mc:AlternateContent>
      <mc:AlternateContent xmlns:mc="http://schemas.openxmlformats.org/markup-compatibility/2006" xmlns:p14="http://schemas.microsoft.com/office/powerpoint/2010/main">
        <mc:Choice Requires="p14">
          <p:contentPart r:id="rId617" p14:bwMode="auto">
            <p14:nvContentPartPr>
              <p14:cNvPr id="381" name="墨迹 380"/>
              <p14:cNvContentPartPr/>
              <p14:nvPr/>
            </p14:nvContentPartPr>
            <p14:xfrm>
              <a:off x="7349066" y="5146319"/>
              <a:ext cx="183444" cy="25380"/>
            </p14:xfrm>
          </p:contentPart>
        </mc:Choice>
        <mc:Fallback xmlns="">
          <p:pic>
            <p:nvPicPr>
              <p:cNvPr id="381" name="墨迹 380"/>
            </p:nvPicPr>
            <p:blipFill>
              <a:blip r:embed="rId618"/>
            </p:blipFill>
            <p:spPr>
              <a:xfrm>
                <a:off x="7349066" y="5146319"/>
                <a:ext cx="183444" cy="25380"/>
              </a:xfrm>
              <a:prstGeom prst="rect"/>
            </p:spPr>
          </p:pic>
        </mc:Fallback>
      </mc:AlternateContent>
      <mc:AlternateContent xmlns:mc="http://schemas.openxmlformats.org/markup-compatibility/2006" xmlns:p14="http://schemas.microsoft.com/office/powerpoint/2010/main">
        <mc:Choice Requires="p14">
          <p:contentPart r:id="rId619" p14:bwMode="auto">
            <p14:nvContentPartPr>
              <p14:cNvPr id="382" name="墨迹 381"/>
              <p14:cNvContentPartPr/>
              <p14:nvPr/>
            </p14:nvContentPartPr>
            <p14:xfrm>
              <a:off x="7445022" y="5089921"/>
              <a:ext cx="5644" cy="197394"/>
            </p14:xfrm>
          </p:contentPart>
        </mc:Choice>
        <mc:Fallback xmlns="">
          <p:pic>
            <p:nvPicPr>
              <p:cNvPr id="382" name="墨迹 381"/>
            </p:nvPicPr>
            <p:blipFill>
              <a:blip r:embed="rId620"/>
            </p:blipFill>
            <p:spPr>
              <a:xfrm>
                <a:off x="7445022" y="5089921"/>
                <a:ext cx="5644" cy="197394"/>
              </a:xfrm>
              <a:prstGeom prst="rect"/>
            </p:spPr>
          </p:pic>
        </mc:Fallback>
      </mc:AlternateContent>
      <mc:AlternateContent xmlns:mc="http://schemas.openxmlformats.org/markup-compatibility/2006" xmlns:p14="http://schemas.microsoft.com/office/powerpoint/2010/main">
        <mc:Choice Requires="p14">
          <p:contentPart r:id="rId621" p14:bwMode="auto">
            <p14:nvContentPartPr>
              <p14:cNvPr id="383" name="墨迹 382"/>
              <p14:cNvContentPartPr/>
              <p14:nvPr/>
            </p14:nvContentPartPr>
            <p14:xfrm>
              <a:off x="7670800" y="4959501"/>
              <a:ext cx="66322" cy="251676"/>
            </p14:xfrm>
          </p:contentPart>
        </mc:Choice>
        <mc:Fallback xmlns="">
          <p:pic>
            <p:nvPicPr>
              <p:cNvPr id="383" name="墨迹 382"/>
            </p:nvPicPr>
            <p:blipFill>
              <a:blip r:embed="rId622"/>
            </p:blipFill>
            <p:spPr>
              <a:xfrm>
                <a:off x="7670800" y="4959501"/>
                <a:ext cx="66322" cy="251676"/>
              </a:xfrm>
              <a:prstGeom prst="rect"/>
            </p:spPr>
          </p:pic>
        </mc:Fallback>
      </mc:AlternateContent>
      <mc:AlternateContent xmlns:mc="http://schemas.openxmlformats.org/markup-compatibility/2006" xmlns:p14="http://schemas.microsoft.com/office/powerpoint/2010/main">
        <mc:Choice Requires="p14">
          <p:contentPart r:id="rId623" p14:bwMode="auto">
            <p14:nvContentPartPr>
              <p14:cNvPr id="384" name="墨迹 383"/>
              <p14:cNvContentPartPr/>
              <p14:nvPr/>
            </p14:nvContentPartPr>
            <p14:xfrm>
              <a:off x="7797800" y="5023477"/>
              <a:ext cx="25400" cy="120023"/>
            </p14:xfrm>
          </p:contentPart>
        </mc:Choice>
        <mc:Fallback xmlns="">
          <p:pic>
            <p:nvPicPr>
              <p:cNvPr id="384" name="墨迹 383"/>
            </p:nvPicPr>
            <p:blipFill>
              <a:blip r:embed="rId624"/>
            </p:blipFill>
            <p:spPr>
              <a:xfrm>
                <a:off x="7797800" y="5023477"/>
                <a:ext cx="25400" cy="120023"/>
              </a:xfrm>
              <a:prstGeom prst="rect"/>
            </p:spPr>
          </p:pic>
        </mc:Fallback>
      </mc:AlternateContent>
      <mc:AlternateContent xmlns:mc="http://schemas.openxmlformats.org/markup-compatibility/2006" xmlns:p14="http://schemas.microsoft.com/office/powerpoint/2010/main">
        <mc:Choice Requires="p14">
          <p:contentPart r:id="rId625" p14:bwMode="auto">
            <p14:nvContentPartPr>
              <p14:cNvPr id="385" name="墨迹 384"/>
              <p14:cNvContentPartPr/>
              <p14:nvPr/>
            </p14:nvContentPartPr>
            <p14:xfrm>
              <a:off x="7794977" y="5073002"/>
              <a:ext cx="67734" cy="42299"/>
            </p14:xfrm>
          </p:contentPart>
        </mc:Choice>
        <mc:Fallback xmlns="">
          <p:pic>
            <p:nvPicPr>
              <p:cNvPr id="385" name="墨迹 384"/>
            </p:nvPicPr>
            <p:blipFill>
              <a:blip r:embed="rId626"/>
            </p:blipFill>
            <p:spPr>
              <a:xfrm>
                <a:off x="7794977" y="5073002"/>
                <a:ext cx="67734" cy="42299"/>
              </a:xfrm>
              <a:prstGeom prst="rect"/>
            </p:spPr>
          </p:pic>
        </mc:Fallback>
      </mc:AlternateContent>
      <mc:AlternateContent xmlns:mc="http://schemas.openxmlformats.org/markup-compatibility/2006" xmlns:p14="http://schemas.microsoft.com/office/powerpoint/2010/main">
        <mc:Choice Requires="p14">
          <p:contentPart r:id="rId627" p14:bwMode="auto">
            <p14:nvContentPartPr>
              <p14:cNvPr id="386" name="墨迹 385"/>
              <p14:cNvContentPartPr/>
              <p14:nvPr/>
            </p14:nvContentPartPr>
            <p14:xfrm>
              <a:off x="7859888" y="4967256"/>
              <a:ext cx="42334" cy="218542"/>
            </p14:xfrm>
          </p:contentPart>
        </mc:Choice>
        <mc:Fallback xmlns="">
          <p:pic>
            <p:nvPicPr>
              <p:cNvPr id="386" name="墨迹 385"/>
            </p:nvPicPr>
            <p:blipFill>
              <a:blip r:embed="rId628"/>
            </p:blipFill>
            <p:spPr>
              <a:xfrm>
                <a:off x="7859888" y="4967256"/>
                <a:ext cx="42334" cy="218542"/>
              </a:xfrm>
              <a:prstGeom prst="rect"/>
            </p:spPr>
          </p:pic>
        </mc:Fallback>
      </mc:AlternateContent>
      <mc:AlternateContent xmlns:mc="http://schemas.openxmlformats.org/markup-compatibility/2006" xmlns:p14="http://schemas.microsoft.com/office/powerpoint/2010/main">
        <mc:Choice Requires="p14">
          <p:contentPart r:id="rId629" p14:bwMode="auto">
            <p14:nvContentPartPr>
              <p14:cNvPr id="387" name="墨迹 386"/>
              <p14:cNvContentPartPr/>
              <p14:nvPr/>
            </p14:nvContentPartPr>
            <p14:xfrm>
              <a:off x="7899223" y="5015723"/>
              <a:ext cx="333552" cy="299791"/>
            </p14:xfrm>
          </p:contentPart>
        </mc:Choice>
        <mc:Fallback xmlns="">
          <p:pic>
            <p:nvPicPr>
              <p:cNvPr id="387" name="墨迹 386"/>
            </p:nvPicPr>
            <p:blipFill>
              <a:blip r:embed="rId630"/>
            </p:blipFill>
            <p:spPr>
              <a:xfrm>
                <a:off x="7899223" y="5015723"/>
                <a:ext cx="333552" cy="299791"/>
              </a:xfrm>
              <a:prstGeom prst="rect"/>
            </p:spPr>
          </p:pic>
        </mc:Fallback>
      </mc:AlternateContent>
      <mc:AlternateContent xmlns:mc="http://schemas.openxmlformats.org/markup-compatibility/2006" xmlns:p14="http://schemas.microsoft.com/office/powerpoint/2010/main">
        <mc:Choice Requires="p14">
          <p:contentPart r:id="rId631" p14:bwMode="auto">
            <p14:nvContentPartPr>
              <p14:cNvPr id="388" name="墨迹 387"/>
              <p14:cNvContentPartPr/>
              <p14:nvPr/>
            </p14:nvContentPartPr>
            <p14:xfrm>
              <a:off x="8226777" y="4919317"/>
              <a:ext cx="210256" cy="314419"/>
            </p14:xfrm>
          </p:contentPart>
        </mc:Choice>
        <mc:Fallback xmlns="">
          <p:pic>
            <p:nvPicPr>
              <p:cNvPr id="388" name="墨迹 387"/>
            </p:nvPicPr>
            <p:blipFill>
              <a:blip r:embed="rId632"/>
            </p:blipFill>
            <p:spPr>
              <a:xfrm>
                <a:off x="8226777" y="4919317"/>
                <a:ext cx="210256" cy="314419"/>
              </a:xfrm>
              <a:prstGeom prst="rect"/>
            </p:spPr>
          </p:pic>
        </mc:Fallback>
      </mc:AlternateContent>
      <mc:AlternateContent xmlns:mc="http://schemas.openxmlformats.org/markup-compatibility/2006" xmlns:p14="http://schemas.microsoft.com/office/powerpoint/2010/main">
        <mc:Choice Requires="p14">
          <p:contentPart r:id="rId633" p14:bwMode="auto">
            <p14:nvContentPartPr>
              <p14:cNvPr id="389" name="墨迹 388"/>
              <p14:cNvContentPartPr/>
              <p14:nvPr/>
            </p14:nvContentPartPr>
            <p14:xfrm>
              <a:off x="2341738" y="6076711"/>
              <a:ext cx="26106" cy="225768"/>
            </p14:xfrm>
          </p:contentPart>
        </mc:Choice>
        <mc:Fallback xmlns="">
          <p:pic>
            <p:nvPicPr>
              <p:cNvPr id="389" name="墨迹 388"/>
            </p:nvPicPr>
            <p:blipFill>
              <a:blip r:embed="rId634"/>
            </p:blipFill>
            <p:spPr>
              <a:xfrm>
                <a:off x="2341738" y="6076711"/>
                <a:ext cx="26106" cy="225768"/>
              </a:xfrm>
              <a:prstGeom prst="rect"/>
            </p:spPr>
          </p:pic>
        </mc:Fallback>
      </mc:AlternateContent>
      <mc:AlternateContent xmlns:mc="http://schemas.openxmlformats.org/markup-compatibility/2006" xmlns:p14="http://schemas.microsoft.com/office/powerpoint/2010/main">
        <mc:Choice Requires="p14">
          <p:contentPart r:id="rId635" p14:bwMode="auto">
            <p14:nvContentPartPr>
              <p14:cNvPr id="390" name="墨迹 389"/>
              <p14:cNvContentPartPr/>
              <p14:nvPr/>
            </p14:nvContentPartPr>
            <p14:xfrm>
              <a:off x="2404533" y="5984535"/>
              <a:ext cx="132644" cy="335216"/>
            </p14:xfrm>
          </p:contentPart>
        </mc:Choice>
        <mc:Fallback xmlns="">
          <p:pic>
            <p:nvPicPr>
              <p:cNvPr id="390" name="墨迹 389"/>
            </p:nvPicPr>
            <p:blipFill>
              <a:blip r:embed="rId636"/>
            </p:blipFill>
            <p:spPr>
              <a:xfrm>
                <a:off x="2404533" y="5984535"/>
                <a:ext cx="132644" cy="335216"/>
              </a:xfrm>
              <a:prstGeom prst="rect"/>
            </p:spPr>
          </p:pic>
        </mc:Fallback>
      </mc:AlternateContent>
      <mc:AlternateContent xmlns:mc="http://schemas.openxmlformats.org/markup-compatibility/2006" xmlns:p14="http://schemas.microsoft.com/office/powerpoint/2010/main">
        <mc:Choice Requires="p14">
          <p:contentPart r:id="rId637" p14:bwMode="auto">
            <p14:nvContentPartPr>
              <p14:cNvPr id="391" name="墨迹 390"/>
              <p14:cNvContentPartPr/>
              <p14:nvPr/>
            </p14:nvContentPartPr>
            <p14:xfrm>
              <a:off x="2624666" y="5972550"/>
              <a:ext cx="187855" cy="50759"/>
            </p14:xfrm>
          </p:contentPart>
        </mc:Choice>
        <mc:Fallback xmlns="">
          <p:pic>
            <p:nvPicPr>
              <p:cNvPr id="391" name="墨迹 390"/>
            </p:nvPicPr>
            <p:blipFill>
              <a:blip r:embed="rId638"/>
            </p:blipFill>
            <p:spPr>
              <a:xfrm>
                <a:off x="2624666" y="5972550"/>
                <a:ext cx="187855" cy="50759"/>
              </a:xfrm>
              <a:prstGeom prst="rect"/>
            </p:spPr>
          </p:pic>
        </mc:Fallback>
      </mc:AlternateContent>
      <mc:AlternateContent xmlns:mc="http://schemas.openxmlformats.org/markup-compatibility/2006" xmlns:p14="http://schemas.microsoft.com/office/powerpoint/2010/main">
        <mc:Choice Requires="p14">
          <p:contentPart r:id="rId639" p14:bwMode="auto">
            <p14:nvContentPartPr>
              <p14:cNvPr id="392" name="墨迹 391"/>
              <p14:cNvContentPartPr/>
              <p14:nvPr/>
            </p14:nvContentPartPr>
            <p14:xfrm>
              <a:off x="2587272" y="5913333"/>
              <a:ext cx="227189" cy="582310"/>
            </p14:xfrm>
          </p:contentPart>
        </mc:Choice>
        <mc:Fallback xmlns="">
          <p:pic>
            <p:nvPicPr>
              <p:cNvPr id="392" name="墨迹 391"/>
            </p:nvPicPr>
            <p:blipFill>
              <a:blip r:embed="rId640"/>
            </p:blipFill>
            <p:spPr>
              <a:xfrm>
                <a:off x="2587272" y="5913333"/>
                <a:ext cx="227189" cy="582310"/>
              </a:xfrm>
              <a:prstGeom prst="rect"/>
            </p:spPr>
          </p:pic>
        </mc:Fallback>
      </mc:AlternateContent>
      <mc:AlternateContent xmlns:mc="http://schemas.openxmlformats.org/markup-compatibility/2006" xmlns:p14="http://schemas.microsoft.com/office/powerpoint/2010/main">
        <mc:Choice Requires="p14">
          <p:contentPart r:id="rId641" p14:bwMode="auto">
            <p14:nvContentPartPr>
              <p14:cNvPr id="393" name="墨迹 392"/>
              <p14:cNvContentPartPr/>
              <p14:nvPr/>
            </p14:nvContentPartPr>
            <p14:xfrm>
              <a:off x="2699984" y="6198495"/>
              <a:ext cx="35631" cy="119493"/>
            </p14:xfrm>
          </p:contentPart>
        </mc:Choice>
        <mc:Fallback xmlns="">
          <p:pic>
            <p:nvPicPr>
              <p:cNvPr id="393" name="墨迹 392"/>
            </p:nvPicPr>
            <p:blipFill>
              <a:blip r:embed="rId642"/>
            </p:blipFill>
            <p:spPr>
              <a:xfrm>
                <a:off x="2699984" y="6198495"/>
                <a:ext cx="35631" cy="119493"/>
              </a:xfrm>
              <a:prstGeom prst="rect"/>
            </p:spPr>
          </p:pic>
        </mc:Fallback>
      </mc:AlternateContent>
      <mc:AlternateContent xmlns:mc="http://schemas.openxmlformats.org/markup-compatibility/2006" xmlns:p14="http://schemas.microsoft.com/office/powerpoint/2010/main">
        <mc:Choice Requires="p14">
          <p:contentPart r:id="rId643" p14:bwMode="auto">
            <p14:nvContentPartPr>
              <p14:cNvPr id="394" name="墨迹 393"/>
              <p14:cNvContentPartPr/>
              <p14:nvPr/>
            </p14:nvContentPartPr>
            <p14:xfrm>
              <a:off x="2976562" y="5961271"/>
              <a:ext cx="7938" cy="81777"/>
            </p14:xfrm>
          </p:contentPart>
        </mc:Choice>
        <mc:Fallback xmlns="">
          <p:pic>
            <p:nvPicPr>
              <p:cNvPr id="394" name="墨迹 393"/>
            </p:nvPicPr>
            <p:blipFill>
              <a:blip r:embed="rId644"/>
            </p:blipFill>
            <p:spPr>
              <a:xfrm>
                <a:off x="2976562" y="5961271"/>
                <a:ext cx="7938" cy="81777"/>
              </a:xfrm>
              <a:prstGeom prst="rect"/>
            </p:spPr>
          </p:pic>
        </mc:Fallback>
      </mc:AlternateContent>
      <mc:AlternateContent xmlns:mc="http://schemas.openxmlformats.org/markup-compatibility/2006" xmlns:p14="http://schemas.microsoft.com/office/powerpoint/2010/main">
        <mc:Choice Requires="p14">
          <p:contentPart r:id="rId645" p14:bwMode="auto">
            <p14:nvContentPartPr>
              <p14:cNvPr id="395" name="墨迹 394"/>
              <p14:cNvContentPartPr/>
              <p14:nvPr/>
            </p14:nvContentPartPr>
            <p14:xfrm>
              <a:off x="2879372" y="6062787"/>
              <a:ext cx="225072" cy="274236"/>
            </p14:xfrm>
          </p:contentPart>
        </mc:Choice>
        <mc:Fallback xmlns="">
          <p:pic>
            <p:nvPicPr>
              <p:cNvPr id="395" name="墨迹 394"/>
            </p:nvPicPr>
            <p:blipFill>
              <a:blip r:embed="rId646"/>
            </p:blipFill>
            <p:spPr>
              <a:xfrm>
                <a:off x="2879372" y="6062787"/>
                <a:ext cx="225072" cy="274236"/>
              </a:xfrm>
              <a:prstGeom prst="rect"/>
            </p:spPr>
          </p:pic>
        </mc:Fallback>
      </mc:AlternateContent>
      <mc:AlternateContent xmlns:mc="http://schemas.openxmlformats.org/markup-compatibility/2006" xmlns:p14="http://schemas.microsoft.com/office/powerpoint/2010/main">
        <mc:Choice Requires="p14">
          <p:contentPart r:id="rId647" p14:bwMode="auto">
            <p14:nvContentPartPr>
              <p14:cNvPr id="396" name="墨迹 395"/>
              <p14:cNvContentPartPr/>
              <p14:nvPr/>
            </p14:nvContentPartPr>
            <p14:xfrm>
              <a:off x="3132666" y="6090986"/>
              <a:ext cx="11289" cy="121256"/>
            </p14:xfrm>
          </p:contentPart>
        </mc:Choice>
        <mc:Fallback xmlns="">
          <p:pic>
            <p:nvPicPr>
              <p:cNvPr id="396" name="墨迹 395"/>
            </p:nvPicPr>
            <p:blipFill>
              <a:blip r:embed="rId648"/>
            </p:blipFill>
            <p:spPr>
              <a:xfrm>
                <a:off x="3132666" y="6090986"/>
                <a:ext cx="11289" cy="121256"/>
              </a:xfrm>
              <a:prstGeom prst="rect"/>
            </p:spPr>
          </p:pic>
        </mc:Fallback>
      </mc:AlternateContent>
      <mc:AlternateContent xmlns:mc="http://schemas.openxmlformats.org/markup-compatibility/2006" xmlns:p14="http://schemas.microsoft.com/office/powerpoint/2010/main">
        <mc:Choice Requires="p14">
          <p:contentPart r:id="rId649" p14:bwMode="auto">
            <p14:nvContentPartPr>
              <p14:cNvPr id="397" name="墨迹 396"/>
              <p14:cNvContentPartPr/>
              <p14:nvPr/>
            </p14:nvContentPartPr>
            <p14:xfrm>
              <a:off x="3177822" y="5958275"/>
              <a:ext cx="64911" cy="527497"/>
            </p14:xfrm>
          </p:contentPart>
        </mc:Choice>
        <mc:Fallback xmlns="">
          <p:pic>
            <p:nvPicPr>
              <p:cNvPr id="397" name="墨迹 396"/>
            </p:nvPicPr>
            <p:blipFill>
              <a:blip r:embed="rId650"/>
            </p:blipFill>
            <p:spPr>
              <a:xfrm>
                <a:off x="3177822" y="5958275"/>
                <a:ext cx="64911" cy="527497"/>
              </a:xfrm>
              <a:prstGeom prst="rect"/>
            </p:spPr>
          </p:pic>
        </mc:Fallback>
      </mc:AlternateContent>
      <mc:AlternateContent xmlns:mc="http://schemas.openxmlformats.org/markup-compatibility/2006" xmlns:p14="http://schemas.microsoft.com/office/powerpoint/2010/main">
        <mc:Choice Requires="p14">
          <p:contentPart r:id="rId651" p14:bwMode="auto">
            <p14:nvContentPartPr>
              <p14:cNvPr id="398" name="墨迹 397"/>
              <p14:cNvContentPartPr/>
              <p14:nvPr/>
            </p14:nvContentPartPr>
            <p14:xfrm>
              <a:off x="3177822" y="6045868"/>
              <a:ext cx="143933" cy="42299"/>
            </p14:xfrm>
          </p:contentPart>
        </mc:Choice>
        <mc:Fallback xmlns="">
          <p:pic>
            <p:nvPicPr>
              <p:cNvPr id="398" name="墨迹 397"/>
            </p:nvPicPr>
            <p:blipFill>
              <a:blip r:embed="rId652"/>
            </p:blipFill>
            <p:spPr>
              <a:xfrm>
                <a:off x="3177822" y="6045868"/>
                <a:ext cx="143933" cy="42299"/>
              </a:xfrm>
              <a:prstGeom prst="rect"/>
            </p:spPr>
          </p:pic>
        </mc:Fallback>
      </mc:AlternateContent>
      <mc:AlternateContent xmlns:mc="http://schemas.openxmlformats.org/markup-compatibility/2006" xmlns:p14="http://schemas.microsoft.com/office/powerpoint/2010/main">
        <mc:Choice Requires="p14">
          <p:contentPart r:id="rId653" p14:bwMode="auto">
            <p14:nvContentPartPr>
              <p14:cNvPr id="399" name="墨迹 398"/>
              <p14:cNvContentPartPr/>
              <p14:nvPr/>
            </p14:nvContentPartPr>
            <p14:xfrm>
              <a:off x="3203045" y="6015554"/>
              <a:ext cx="254177" cy="295385"/>
            </p14:xfrm>
          </p:contentPart>
        </mc:Choice>
        <mc:Fallback xmlns="">
          <p:pic>
            <p:nvPicPr>
              <p:cNvPr id="399" name="墨迹 398"/>
            </p:nvPicPr>
            <p:blipFill>
              <a:blip r:embed="rId654"/>
            </p:blipFill>
            <p:spPr>
              <a:xfrm>
                <a:off x="3203045" y="6015554"/>
                <a:ext cx="254177" cy="295385"/>
              </a:xfrm>
              <a:prstGeom prst="rect"/>
            </p:spPr>
          </p:pic>
        </mc:Fallback>
      </mc:AlternateContent>
      <mc:AlternateContent xmlns:mc="http://schemas.openxmlformats.org/markup-compatibility/2006" xmlns:p14="http://schemas.microsoft.com/office/powerpoint/2010/main">
        <mc:Choice Requires="p14">
          <p:contentPart r:id="rId655" p14:bwMode="auto">
            <p14:nvContentPartPr>
              <p14:cNvPr id="400" name="墨迹 399"/>
              <p14:cNvContentPartPr/>
              <p14:nvPr/>
            </p14:nvContentPartPr>
            <p14:xfrm>
              <a:off x="3584222" y="6151262"/>
              <a:ext cx="45155" cy="63800"/>
            </p14:xfrm>
          </p:contentPart>
        </mc:Choice>
        <mc:Fallback xmlns="">
          <p:pic>
            <p:nvPicPr>
              <p:cNvPr id="400" name="墨迹 399"/>
            </p:nvPicPr>
            <p:blipFill>
              <a:blip r:embed="rId656"/>
            </p:blipFill>
            <p:spPr>
              <a:xfrm>
                <a:off x="3584222" y="6151262"/>
                <a:ext cx="45155" cy="63800"/>
              </a:xfrm>
              <a:prstGeom prst="rect"/>
            </p:spPr>
          </p:pic>
        </mc:Fallback>
      </mc:AlternateContent>
      <mc:AlternateContent xmlns:mc="http://schemas.openxmlformats.org/markup-compatibility/2006" xmlns:p14="http://schemas.microsoft.com/office/powerpoint/2010/main">
        <mc:Choice Requires="p14">
          <p:contentPart r:id="rId657" p14:bwMode="auto">
            <p14:nvContentPartPr>
              <p14:cNvPr id="401" name="墨迹 400"/>
              <p14:cNvContentPartPr/>
              <p14:nvPr/>
            </p14:nvContentPartPr>
            <p14:xfrm>
              <a:off x="3535891" y="6277100"/>
              <a:ext cx="42686" cy="36659"/>
            </p14:xfrm>
          </p:contentPart>
        </mc:Choice>
        <mc:Fallback xmlns="">
          <p:pic>
            <p:nvPicPr>
              <p:cNvPr id="401" name="墨迹 400"/>
            </p:nvPicPr>
            <p:blipFill>
              <a:blip r:embed="rId658"/>
            </p:blipFill>
            <p:spPr>
              <a:xfrm>
                <a:off x="3535891" y="6277100"/>
                <a:ext cx="42686" cy="36659"/>
              </a:xfrm>
              <a:prstGeom prst="rect"/>
            </p:spPr>
          </p:pic>
        </mc:Fallback>
      </mc:AlternateContent>
      <mc:AlternateContent xmlns:mc="http://schemas.openxmlformats.org/markup-compatibility/2006" xmlns:p14="http://schemas.microsoft.com/office/powerpoint/2010/main">
        <mc:Choice Requires="p14">
          <p:contentPart r:id="rId659" p14:bwMode="auto">
            <p14:nvContentPartPr>
              <p14:cNvPr id="402" name="墨迹 401"/>
              <p14:cNvContentPartPr/>
              <p14:nvPr/>
            </p14:nvContentPartPr>
            <p14:xfrm>
              <a:off x="4526668" y="6026128"/>
              <a:ext cx="101776" cy="288512"/>
            </p14:xfrm>
          </p:contentPart>
        </mc:Choice>
        <mc:Fallback xmlns="">
          <p:pic>
            <p:nvPicPr>
              <p:cNvPr id="402" name="墨迹 401"/>
            </p:nvPicPr>
            <p:blipFill>
              <a:blip r:embed="rId660"/>
            </p:blipFill>
            <p:spPr>
              <a:xfrm>
                <a:off x="4526668" y="6026128"/>
                <a:ext cx="101776" cy="288512"/>
              </a:xfrm>
              <a:prstGeom prst="rect"/>
            </p:spPr>
          </p:pic>
        </mc:Fallback>
      </mc:AlternateContent>
      <mc:AlternateContent xmlns:mc="http://schemas.openxmlformats.org/markup-compatibility/2006" xmlns:p14="http://schemas.microsoft.com/office/powerpoint/2010/main">
        <mc:Choice Requires="p14">
          <p:contentPart r:id="rId661" p14:bwMode="auto">
            <p14:nvContentPartPr>
              <p14:cNvPr id="403" name="墨迹 402"/>
              <p14:cNvContentPartPr/>
              <p14:nvPr/>
            </p14:nvContentPartPr>
            <p14:xfrm>
              <a:off x="4667955" y="6020312"/>
              <a:ext cx="11289" cy="186290"/>
            </p14:xfrm>
          </p:contentPart>
        </mc:Choice>
        <mc:Fallback xmlns="">
          <p:pic>
            <p:nvPicPr>
              <p:cNvPr id="403" name="墨迹 402"/>
            </p:nvPicPr>
            <p:blipFill>
              <a:blip r:embed="rId662"/>
            </p:blipFill>
            <p:spPr>
              <a:xfrm>
                <a:off x="4667955" y="6020312"/>
                <a:ext cx="11289" cy="186290"/>
              </a:xfrm>
              <a:prstGeom prst="rect"/>
            </p:spPr>
          </p:pic>
        </mc:Fallback>
      </mc:AlternateContent>
      <mc:AlternateContent xmlns:mc="http://schemas.openxmlformats.org/markup-compatibility/2006" xmlns:p14="http://schemas.microsoft.com/office/powerpoint/2010/main">
        <mc:Choice Requires="p14">
          <p:contentPart r:id="rId663" p14:bwMode="auto">
            <p14:nvContentPartPr>
              <p14:cNvPr id="404" name="墨迹 403"/>
              <p14:cNvContentPartPr/>
              <p14:nvPr/>
            </p14:nvContentPartPr>
            <p14:xfrm>
              <a:off x="4656666" y="6088166"/>
              <a:ext cx="129822" cy="59218"/>
            </p14:xfrm>
          </p:contentPart>
        </mc:Choice>
        <mc:Fallback xmlns="">
          <p:pic>
            <p:nvPicPr>
              <p:cNvPr id="404" name="墨迹 403"/>
            </p:nvPicPr>
            <p:blipFill>
              <a:blip r:embed="rId664"/>
            </p:blipFill>
            <p:spPr>
              <a:xfrm>
                <a:off x="4656666" y="6088166"/>
                <a:ext cx="129822" cy="59218"/>
              </a:xfrm>
              <a:prstGeom prst="rect"/>
            </p:spPr>
          </p:pic>
        </mc:Fallback>
      </mc:AlternateContent>
      <mc:AlternateContent xmlns:mc="http://schemas.openxmlformats.org/markup-compatibility/2006" xmlns:p14="http://schemas.microsoft.com/office/powerpoint/2010/main">
        <mc:Choice Requires="p14">
          <p:contentPart r:id="rId665" p14:bwMode="auto">
            <p14:nvContentPartPr>
              <p14:cNvPr id="405" name="墨迹 404"/>
              <p14:cNvContentPartPr/>
              <p14:nvPr/>
            </p14:nvContentPartPr>
            <p14:xfrm>
              <a:off x="4763911" y="6015554"/>
              <a:ext cx="16933" cy="306664"/>
            </p14:xfrm>
          </p:contentPart>
        </mc:Choice>
        <mc:Fallback xmlns="">
          <p:pic>
            <p:nvPicPr>
              <p:cNvPr id="405" name="墨迹 404"/>
            </p:nvPicPr>
            <p:blipFill>
              <a:blip r:embed="rId666"/>
            </p:blipFill>
            <p:spPr>
              <a:xfrm>
                <a:off x="4763911" y="6015554"/>
                <a:ext cx="16933" cy="306664"/>
              </a:xfrm>
              <a:prstGeom prst="rect"/>
            </p:spPr>
          </p:pic>
        </mc:Fallback>
      </mc:AlternateContent>
      <mc:AlternateContent xmlns:mc="http://schemas.openxmlformats.org/markup-compatibility/2006" xmlns:p14="http://schemas.microsoft.com/office/powerpoint/2010/main">
        <mc:Choice Requires="p14">
          <p:contentPart r:id="rId667" p14:bwMode="auto">
            <p14:nvContentPartPr>
              <p14:cNvPr id="406" name="墨迹 405"/>
              <p14:cNvContentPartPr/>
              <p14:nvPr/>
            </p14:nvContentPartPr>
            <p14:xfrm>
              <a:off x="4809066" y="6020489"/>
              <a:ext cx="155222" cy="31019"/>
            </p14:xfrm>
          </p:contentPart>
        </mc:Choice>
        <mc:Fallback xmlns="">
          <p:pic>
            <p:nvPicPr>
              <p:cNvPr id="406" name="墨迹 405"/>
            </p:nvPicPr>
            <p:blipFill>
              <a:blip r:embed="rId668"/>
            </p:blipFill>
            <p:spPr>
              <a:xfrm>
                <a:off x="4809066" y="6020489"/>
                <a:ext cx="155222" cy="31019"/>
              </a:xfrm>
              <a:prstGeom prst="rect"/>
            </p:spPr>
          </p:pic>
        </mc:Fallback>
      </mc:AlternateContent>
      <mc:AlternateContent xmlns:mc="http://schemas.openxmlformats.org/markup-compatibility/2006" xmlns:p14="http://schemas.microsoft.com/office/powerpoint/2010/main">
        <mc:Choice Requires="p14">
          <p:contentPart r:id="rId669" p14:bwMode="auto">
            <p14:nvContentPartPr>
              <p14:cNvPr id="407" name="墨迹 406"/>
              <p14:cNvContentPartPr/>
              <p14:nvPr/>
            </p14:nvContentPartPr>
            <p14:xfrm>
              <a:off x="4882444" y="5966911"/>
              <a:ext cx="22578" cy="135355"/>
            </p14:xfrm>
          </p:contentPart>
        </mc:Choice>
        <mc:Fallback xmlns="">
          <p:pic>
            <p:nvPicPr>
              <p:cNvPr id="407" name="墨迹 406"/>
            </p:nvPicPr>
            <p:blipFill>
              <a:blip r:embed="rId670"/>
            </p:blipFill>
            <p:spPr>
              <a:xfrm>
                <a:off x="4882444" y="5966911"/>
                <a:ext cx="22578" cy="135355"/>
              </a:xfrm>
              <a:prstGeom prst="rect"/>
            </p:spPr>
          </p:pic>
        </mc:Fallback>
      </mc:AlternateContent>
      <mc:AlternateContent xmlns:mc="http://schemas.openxmlformats.org/markup-compatibility/2006" xmlns:p14="http://schemas.microsoft.com/office/powerpoint/2010/main">
        <mc:Choice Requires="p14">
          <p:contentPart r:id="rId671" p14:bwMode="auto">
            <p14:nvContentPartPr>
              <p14:cNvPr id="408" name="墨迹 407"/>
              <p14:cNvContentPartPr/>
              <p14:nvPr/>
            </p14:nvContentPartPr>
            <p14:xfrm>
              <a:off x="4978400" y="5927432"/>
              <a:ext cx="101600" cy="369407"/>
            </p14:xfrm>
          </p:contentPart>
        </mc:Choice>
        <mc:Fallback xmlns="">
          <p:pic>
            <p:nvPicPr>
              <p:cNvPr id="408" name="墨迹 407"/>
            </p:nvPicPr>
            <p:blipFill>
              <a:blip r:embed="rId672"/>
            </p:blipFill>
            <p:spPr>
              <a:xfrm>
                <a:off x="4978400" y="5927432"/>
                <a:ext cx="101600" cy="369407"/>
              </a:xfrm>
              <a:prstGeom prst="rect"/>
            </p:spPr>
          </p:pic>
        </mc:Fallback>
      </mc:AlternateContent>
      <mc:AlternateContent xmlns:mc="http://schemas.openxmlformats.org/markup-compatibility/2006" xmlns:p14="http://schemas.microsoft.com/office/powerpoint/2010/main">
        <mc:Choice Requires="p14">
          <p:contentPart r:id="rId673" p14:bwMode="auto">
            <p14:nvContentPartPr>
              <p14:cNvPr id="409" name="墨迹 408"/>
              <p14:cNvContentPartPr/>
              <p14:nvPr/>
            </p14:nvContentPartPr>
            <p14:xfrm>
              <a:off x="5140501" y="6023309"/>
              <a:ext cx="207610" cy="28199"/>
            </p14:xfrm>
          </p:contentPart>
        </mc:Choice>
        <mc:Fallback xmlns="">
          <p:pic>
            <p:nvPicPr>
              <p:cNvPr id="409" name="墨迹 408"/>
            </p:nvPicPr>
            <p:blipFill>
              <a:blip r:embed="rId674"/>
            </p:blipFill>
            <p:spPr>
              <a:xfrm>
                <a:off x="5140501" y="6023309"/>
                <a:ext cx="207610" cy="28199"/>
              </a:xfrm>
              <a:prstGeom prst="rect"/>
            </p:spPr>
          </p:pic>
        </mc:Fallback>
      </mc:AlternateContent>
      <mc:AlternateContent xmlns:mc="http://schemas.openxmlformats.org/markup-compatibility/2006" xmlns:p14="http://schemas.microsoft.com/office/powerpoint/2010/main">
        <mc:Choice Requires="p14">
          <p:contentPart r:id="rId675" p14:bwMode="auto">
            <p14:nvContentPartPr>
              <p14:cNvPr id="410" name="墨迹 409"/>
              <p14:cNvContentPartPr/>
              <p14:nvPr/>
            </p14:nvContentPartPr>
            <p14:xfrm>
              <a:off x="5232400" y="5937302"/>
              <a:ext cx="5644" cy="258020"/>
            </p14:xfrm>
          </p:contentPart>
        </mc:Choice>
        <mc:Fallback xmlns="">
          <p:pic>
            <p:nvPicPr>
              <p:cNvPr id="410" name="墨迹 409"/>
            </p:nvPicPr>
            <p:blipFill>
              <a:blip r:embed="rId676"/>
            </p:blipFill>
            <p:spPr>
              <a:xfrm>
                <a:off x="5232400" y="5937302"/>
                <a:ext cx="5644" cy="258020"/>
              </a:xfrm>
              <a:prstGeom prst="rect"/>
            </p:spPr>
          </p:pic>
        </mc:Fallback>
      </mc:AlternateContent>
      <mc:AlternateContent xmlns:mc="http://schemas.openxmlformats.org/markup-compatibility/2006" xmlns:p14="http://schemas.microsoft.com/office/powerpoint/2010/main">
        <mc:Choice Requires="p14">
          <p:contentPart r:id="rId677" p14:bwMode="auto">
            <p14:nvContentPartPr>
              <p14:cNvPr id="411" name="墨迹 410"/>
              <p14:cNvContentPartPr/>
              <p14:nvPr/>
            </p14:nvContentPartPr>
            <p14:xfrm>
              <a:off x="5492044" y="5867333"/>
              <a:ext cx="84666" cy="283753"/>
            </p14:xfrm>
          </p:contentPart>
        </mc:Choice>
        <mc:Fallback xmlns="">
          <p:pic>
            <p:nvPicPr>
              <p:cNvPr id="411" name="墨迹 410"/>
            </p:nvPicPr>
            <p:blipFill>
              <a:blip r:embed="rId678"/>
            </p:blipFill>
            <p:spPr>
              <a:xfrm>
                <a:off x="5492044" y="5867333"/>
                <a:ext cx="84666" cy="283753"/>
              </a:xfrm>
              <a:prstGeom prst="rect"/>
            </p:spPr>
          </p:pic>
        </mc:Fallback>
      </mc:AlternateContent>
      <mc:AlternateContent xmlns:mc="http://schemas.openxmlformats.org/markup-compatibility/2006" xmlns:p14="http://schemas.microsoft.com/office/powerpoint/2010/main">
        <mc:Choice Requires="p14">
          <p:contentPart r:id="rId679" p14:bwMode="auto">
            <p14:nvContentPartPr>
              <p14:cNvPr id="412" name="墨迹 411"/>
              <p14:cNvContentPartPr/>
              <p14:nvPr/>
            </p14:nvContentPartPr>
            <p14:xfrm>
              <a:off x="5633155" y="5884957"/>
              <a:ext cx="16934" cy="220129"/>
            </p14:xfrm>
          </p:contentPart>
        </mc:Choice>
        <mc:Fallback xmlns="">
          <p:pic>
            <p:nvPicPr>
              <p:cNvPr id="412" name="墨迹 411"/>
            </p:nvPicPr>
            <p:blipFill>
              <a:blip r:embed="rId680"/>
            </p:blipFill>
            <p:spPr>
              <a:xfrm>
                <a:off x="5633155" y="5884957"/>
                <a:ext cx="16934" cy="220129"/>
              </a:xfrm>
              <a:prstGeom prst="rect"/>
            </p:spPr>
          </p:pic>
        </mc:Fallback>
      </mc:AlternateContent>
      <mc:AlternateContent xmlns:mc="http://schemas.openxmlformats.org/markup-compatibility/2006" xmlns:p14="http://schemas.microsoft.com/office/powerpoint/2010/main">
        <mc:Choice Requires="p14">
          <p:contentPart r:id="rId681" p14:bwMode="auto">
            <p14:nvContentPartPr>
              <p14:cNvPr id="413" name="墨迹 412"/>
              <p14:cNvContentPartPr/>
              <p14:nvPr/>
            </p14:nvContentPartPr>
            <p14:xfrm>
              <a:off x="5633155" y="5978190"/>
              <a:ext cx="45156" cy="81778"/>
            </p14:xfrm>
          </p:contentPart>
        </mc:Choice>
        <mc:Fallback xmlns="">
          <p:pic>
            <p:nvPicPr>
              <p:cNvPr id="413" name="墨迹 412"/>
            </p:nvPicPr>
            <p:blipFill>
              <a:blip r:embed="rId682"/>
            </p:blipFill>
            <p:spPr>
              <a:xfrm>
                <a:off x="5633155" y="5978190"/>
                <a:ext cx="45156" cy="81778"/>
              </a:xfrm>
              <a:prstGeom prst="rect"/>
            </p:spPr>
          </p:pic>
        </mc:Fallback>
      </mc:AlternateContent>
      <mc:AlternateContent xmlns:mc="http://schemas.openxmlformats.org/markup-compatibility/2006" xmlns:p14="http://schemas.microsoft.com/office/powerpoint/2010/main">
        <mc:Choice Requires="p14">
          <p:contentPart r:id="rId683" p14:bwMode="auto">
            <p14:nvContentPartPr>
              <p14:cNvPr id="414" name="墨迹 413"/>
              <p14:cNvContentPartPr/>
              <p14:nvPr/>
            </p14:nvContentPartPr>
            <p14:xfrm>
              <a:off x="5639505" y="5916152"/>
              <a:ext cx="151695" cy="163555"/>
            </p14:xfrm>
          </p:contentPart>
        </mc:Choice>
        <mc:Fallback xmlns="">
          <p:pic>
            <p:nvPicPr>
              <p:cNvPr id="414" name="墨迹 413"/>
            </p:nvPicPr>
            <p:blipFill>
              <a:blip r:embed="rId684"/>
            </p:blipFill>
            <p:spPr>
              <a:xfrm>
                <a:off x="5639505" y="5916152"/>
                <a:ext cx="151695" cy="163555"/>
              </a:xfrm>
              <a:prstGeom prst="rect"/>
            </p:spPr>
          </p:pic>
        </mc:Fallback>
      </mc:AlternateContent>
      <mc:AlternateContent xmlns:mc="http://schemas.openxmlformats.org/markup-compatibility/2006" xmlns:p14="http://schemas.microsoft.com/office/powerpoint/2010/main">
        <mc:Choice Requires="p14">
          <p:contentPart r:id="rId685" p14:bwMode="auto">
            <p14:nvContentPartPr>
              <p14:cNvPr id="415" name="墨迹 414"/>
              <p14:cNvContentPartPr/>
              <p14:nvPr/>
            </p14:nvContentPartPr>
            <p14:xfrm>
              <a:off x="5821362" y="5876674"/>
              <a:ext cx="108126" cy="28199"/>
            </p14:xfrm>
          </p:contentPart>
        </mc:Choice>
        <mc:Fallback xmlns="">
          <p:pic>
            <p:nvPicPr>
              <p:cNvPr id="415" name="墨迹 414"/>
            </p:nvPicPr>
            <p:blipFill>
              <a:blip r:embed="rId686"/>
            </p:blipFill>
            <p:spPr>
              <a:xfrm>
                <a:off x="5821362" y="5876674"/>
                <a:ext cx="108126" cy="28199"/>
              </a:xfrm>
              <a:prstGeom prst="rect"/>
            </p:spPr>
          </p:pic>
        </mc:Fallback>
      </mc:AlternateContent>
      <mc:AlternateContent xmlns:mc="http://schemas.openxmlformats.org/markup-compatibility/2006" xmlns:p14="http://schemas.microsoft.com/office/powerpoint/2010/main">
        <mc:Choice Requires="p14">
          <p:contentPart r:id="rId687" p14:bwMode="auto">
            <p14:nvContentPartPr>
              <p14:cNvPr id="416" name="墨迹 415"/>
              <p14:cNvContentPartPr/>
              <p14:nvPr/>
            </p14:nvContentPartPr>
            <p14:xfrm>
              <a:off x="5847644" y="5844245"/>
              <a:ext cx="16933" cy="173424"/>
            </p14:xfrm>
          </p:contentPart>
        </mc:Choice>
        <mc:Fallback xmlns="">
          <p:pic>
            <p:nvPicPr>
              <p:cNvPr id="416" name="墨迹 415"/>
            </p:nvPicPr>
            <p:blipFill>
              <a:blip r:embed="rId688"/>
            </p:blipFill>
            <p:spPr>
              <a:xfrm>
                <a:off x="5847644" y="5844245"/>
                <a:ext cx="16933" cy="173424"/>
              </a:xfrm>
              <a:prstGeom prst="rect"/>
            </p:spPr>
          </p:pic>
        </mc:Fallback>
      </mc:AlternateContent>
      <mc:AlternateContent xmlns:mc="http://schemas.openxmlformats.org/markup-compatibility/2006" xmlns:p14="http://schemas.microsoft.com/office/powerpoint/2010/main">
        <mc:Choice Requires="p14">
          <p:contentPart r:id="rId689" p14:bwMode="auto">
            <p14:nvContentPartPr>
              <p14:cNvPr id="417" name="墨迹 416"/>
              <p14:cNvContentPartPr/>
              <p14:nvPr/>
            </p14:nvContentPartPr>
            <p14:xfrm>
              <a:off x="5819422" y="5775158"/>
              <a:ext cx="184326" cy="363767"/>
            </p14:xfrm>
          </p:contentPart>
        </mc:Choice>
        <mc:Fallback xmlns="">
          <p:pic>
            <p:nvPicPr>
              <p:cNvPr id="417" name="墨迹 416"/>
            </p:nvPicPr>
            <p:blipFill>
              <a:blip r:embed="rId690"/>
            </p:blipFill>
            <p:spPr>
              <a:xfrm>
                <a:off x="5819422" y="5775158"/>
                <a:ext cx="184326" cy="363767"/>
              </a:xfrm>
              <a:prstGeom prst="rect"/>
            </p:spPr>
          </p:pic>
        </mc:Fallback>
      </mc:AlternateContent>
      <mc:AlternateContent xmlns:mc="http://schemas.openxmlformats.org/markup-compatibility/2006" xmlns:p14="http://schemas.microsoft.com/office/powerpoint/2010/main">
        <mc:Choice Requires="p14">
          <p:contentPart r:id="rId691" p14:bwMode="auto">
            <p14:nvContentPartPr>
              <p14:cNvPr id="418" name="墨迹 417"/>
              <p14:cNvContentPartPr/>
              <p14:nvPr/>
            </p14:nvContentPartPr>
            <p14:xfrm>
              <a:off x="6225116" y="5871034"/>
              <a:ext cx="164394" cy="59218"/>
            </p14:xfrm>
          </p:contentPart>
        </mc:Choice>
        <mc:Fallback xmlns="">
          <p:pic>
            <p:nvPicPr>
              <p:cNvPr id="418" name="墨迹 417"/>
            </p:nvPicPr>
            <p:blipFill>
              <a:blip r:embed="rId692"/>
            </p:blipFill>
            <p:spPr>
              <a:xfrm>
                <a:off x="6225116" y="5871034"/>
                <a:ext cx="164394" cy="59218"/>
              </a:xfrm>
              <a:prstGeom prst="rect"/>
            </p:spPr>
          </p:pic>
        </mc:Fallback>
      </mc:AlternateContent>
      <mc:AlternateContent xmlns:mc="http://schemas.openxmlformats.org/markup-compatibility/2006" xmlns:p14="http://schemas.microsoft.com/office/powerpoint/2010/main">
        <mc:Choice Requires="p14">
          <p:contentPart r:id="rId693" p14:bwMode="auto">
            <p14:nvContentPartPr>
              <p14:cNvPr id="419" name="墨迹 418"/>
              <p14:cNvContentPartPr/>
              <p14:nvPr/>
            </p14:nvContentPartPr>
            <p14:xfrm>
              <a:off x="6239933" y="5983830"/>
              <a:ext cx="191911" cy="16920"/>
            </p14:xfrm>
          </p:contentPart>
        </mc:Choice>
        <mc:Fallback xmlns="">
          <p:pic>
            <p:nvPicPr>
              <p:cNvPr id="419" name="墨迹 418"/>
            </p:nvPicPr>
            <p:blipFill>
              <a:blip r:embed="rId694"/>
            </p:blipFill>
            <p:spPr>
              <a:xfrm>
                <a:off x="6239933" y="5983830"/>
                <a:ext cx="191911" cy="16920"/>
              </a:xfrm>
              <a:prstGeom prst="rect"/>
            </p:spPr>
          </p:pic>
        </mc:Fallback>
      </mc:AlternateContent>
      <mc:AlternateContent xmlns:mc="http://schemas.openxmlformats.org/markup-compatibility/2006" xmlns:p14="http://schemas.microsoft.com/office/powerpoint/2010/main">
        <mc:Choice Requires="p14">
          <p:contentPart r:id="rId695" p14:bwMode="auto">
            <p14:nvContentPartPr>
              <p14:cNvPr id="420" name="墨迹 419"/>
              <p14:cNvContentPartPr/>
              <p14:nvPr/>
            </p14:nvContentPartPr>
            <p14:xfrm>
              <a:off x="6641394" y="5715058"/>
              <a:ext cx="131938" cy="313891"/>
            </p14:xfrm>
          </p:contentPart>
        </mc:Choice>
        <mc:Fallback xmlns="">
          <p:pic>
            <p:nvPicPr>
              <p:cNvPr id="420" name="墨迹 419"/>
            </p:nvPicPr>
            <p:blipFill>
              <a:blip r:embed="rId696"/>
            </p:blipFill>
            <p:spPr>
              <a:xfrm>
                <a:off x="6641394" y="5715058"/>
                <a:ext cx="131938" cy="313891"/>
              </a:xfrm>
              <a:prstGeom prst="rect"/>
            </p:spPr>
          </p:pic>
        </mc:Fallback>
      </mc:AlternateContent>
      <mc:AlternateContent xmlns:mc="http://schemas.openxmlformats.org/markup-compatibility/2006" xmlns:p14="http://schemas.microsoft.com/office/powerpoint/2010/main">
        <mc:Choice Requires="p14">
          <p:contentPart r:id="rId697" p14:bwMode="auto">
            <p14:nvContentPartPr>
              <p14:cNvPr id="421" name="墨迹 420"/>
              <p14:cNvContentPartPr/>
              <p14:nvPr/>
            </p14:nvContentPartPr>
            <p14:xfrm>
              <a:off x="6769100" y="5762644"/>
              <a:ext cx="173566" cy="353721"/>
            </p14:xfrm>
          </p:contentPart>
        </mc:Choice>
        <mc:Fallback xmlns="">
          <p:pic>
            <p:nvPicPr>
              <p:cNvPr id="421" name="墨迹 420"/>
            </p:nvPicPr>
            <p:blipFill>
              <a:blip r:embed="rId698"/>
            </p:blipFill>
            <p:spPr>
              <a:xfrm>
                <a:off x="6769100" y="5762644"/>
                <a:ext cx="173566" cy="353721"/>
              </a:xfrm>
              <a:prstGeom prst="rect"/>
            </p:spPr>
          </p:pic>
        </mc:Fallback>
      </mc:AlternateContent>
      <mc:AlternateContent xmlns:mc="http://schemas.openxmlformats.org/markup-compatibility/2006" xmlns:p14="http://schemas.microsoft.com/office/powerpoint/2010/main">
        <mc:Choice Requires="p14">
          <p:contentPart r:id="rId699" p14:bwMode="auto">
            <p14:nvContentPartPr>
              <p14:cNvPr id="422" name="墨迹 421"/>
              <p14:cNvContentPartPr/>
              <p14:nvPr/>
            </p14:nvContentPartPr>
            <p14:xfrm>
              <a:off x="7021688" y="5780797"/>
              <a:ext cx="101600" cy="33839"/>
            </p14:xfrm>
          </p:contentPart>
        </mc:Choice>
        <mc:Fallback xmlns="">
          <p:pic>
            <p:nvPicPr>
              <p:cNvPr id="422" name="墨迹 421"/>
            </p:nvPicPr>
            <p:blipFill>
              <a:blip r:embed="rId700"/>
            </p:blipFill>
            <p:spPr>
              <a:xfrm>
                <a:off x="7021688" y="5780797"/>
                <a:ext cx="101600" cy="33839"/>
              </a:xfrm>
              <a:prstGeom prst="rect"/>
            </p:spPr>
          </p:pic>
        </mc:Fallback>
      </mc:AlternateContent>
      <mc:AlternateContent xmlns:mc="http://schemas.openxmlformats.org/markup-compatibility/2006" xmlns:p14="http://schemas.microsoft.com/office/powerpoint/2010/main">
        <mc:Choice Requires="p14">
          <p:contentPart r:id="rId701" p14:bwMode="auto">
            <p14:nvContentPartPr>
              <p14:cNvPr id="423" name="墨迹 422"/>
              <p14:cNvContentPartPr/>
              <p14:nvPr/>
            </p14:nvContentPartPr>
            <p14:xfrm>
              <a:off x="7072488" y="5707480"/>
              <a:ext cx="132997" cy="363767"/>
            </p14:xfrm>
          </p:contentPart>
        </mc:Choice>
        <mc:Fallback xmlns="">
          <p:pic>
            <p:nvPicPr>
              <p:cNvPr id="423" name="墨迹 422"/>
            </p:nvPicPr>
            <p:blipFill>
              <a:blip r:embed="rId702"/>
            </p:blipFill>
            <p:spPr>
              <a:xfrm>
                <a:off x="7072488" y="5707480"/>
                <a:ext cx="132997" cy="363767"/>
              </a:xfrm>
              <a:prstGeom prst="rect"/>
            </p:spPr>
          </p:pic>
        </mc:Fallback>
      </mc:AlternateContent>
      <mc:AlternateContent xmlns:mc="http://schemas.openxmlformats.org/markup-compatibility/2006" xmlns:p14="http://schemas.microsoft.com/office/powerpoint/2010/main">
        <mc:Choice Requires="p14">
          <p:contentPart r:id="rId703" p14:bwMode="auto">
            <p14:nvContentPartPr>
              <p14:cNvPr id="424" name="墨迹 423"/>
              <p14:cNvContentPartPr/>
              <p14:nvPr/>
            </p14:nvContentPartPr>
            <p14:xfrm>
              <a:off x="7298266" y="5806000"/>
              <a:ext cx="197556" cy="48114"/>
            </p14:xfrm>
          </p:contentPart>
        </mc:Choice>
        <mc:Fallback xmlns="">
          <p:pic>
            <p:nvPicPr>
              <p:cNvPr id="424" name="墨迹 423"/>
            </p:nvPicPr>
            <p:blipFill>
              <a:blip r:embed="rId704"/>
            </p:blipFill>
            <p:spPr>
              <a:xfrm>
                <a:off x="7298266" y="5806000"/>
                <a:ext cx="197556" cy="48114"/>
              </a:xfrm>
              <a:prstGeom prst="rect"/>
            </p:spPr>
          </p:pic>
        </mc:Fallback>
      </mc:AlternateContent>
      <mc:AlternateContent xmlns:mc="http://schemas.openxmlformats.org/markup-compatibility/2006" xmlns:p14="http://schemas.microsoft.com/office/powerpoint/2010/main">
        <mc:Choice Requires="p14">
          <p:contentPart r:id="rId705" p14:bwMode="auto">
            <p14:nvContentPartPr>
              <p14:cNvPr id="425" name="墨迹 424"/>
              <p14:cNvContentPartPr/>
              <p14:nvPr/>
            </p14:nvContentPartPr>
            <p14:xfrm>
              <a:off x="7382933" y="5751012"/>
              <a:ext cx="11289" cy="221539"/>
            </p14:xfrm>
          </p:contentPart>
        </mc:Choice>
        <mc:Fallback xmlns="">
          <p:pic>
            <p:nvPicPr>
              <p:cNvPr id="425" name="墨迹 424"/>
            </p:nvPicPr>
            <p:blipFill>
              <a:blip r:embed="rId706"/>
            </p:blipFill>
            <p:spPr>
              <a:xfrm>
                <a:off x="7382933" y="5751012"/>
                <a:ext cx="11289" cy="221539"/>
              </a:xfrm>
              <a:prstGeom prst="rect"/>
            </p:spPr>
          </p:pic>
        </mc:Fallback>
      </mc:AlternateContent>
      <mc:AlternateContent xmlns:mc="http://schemas.openxmlformats.org/markup-compatibility/2006" xmlns:p14="http://schemas.microsoft.com/office/powerpoint/2010/main">
        <mc:Choice Requires="p14">
          <p:contentPart r:id="rId707" p14:bwMode="auto">
            <p14:nvContentPartPr>
              <p14:cNvPr id="426" name="墨迹 425"/>
              <p14:cNvContentPartPr/>
              <p14:nvPr/>
            </p14:nvContentPartPr>
            <p14:xfrm>
              <a:off x="7565672" y="5690560"/>
              <a:ext cx="99483" cy="306312"/>
            </p14:xfrm>
          </p:contentPart>
        </mc:Choice>
        <mc:Fallback xmlns="">
          <p:pic>
            <p:nvPicPr>
              <p:cNvPr id="426" name="墨迹 425"/>
            </p:nvPicPr>
            <p:blipFill>
              <a:blip r:embed="rId708"/>
            </p:blipFill>
            <p:spPr>
              <a:xfrm>
                <a:off x="7565672" y="5690560"/>
                <a:ext cx="99483" cy="306312"/>
              </a:xfrm>
              <a:prstGeom prst="rect"/>
            </p:spPr>
          </p:pic>
        </mc:Fallback>
      </mc:AlternateContent>
      <mc:AlternateContent xmlns:mc="http://schemas.openxmlformats.org/markup-compatibility/2006" xmlns:p14="http://schemas.microsoft.com/office/powerpoint/2010/main">
        <mc:Choice Requires="p14">
          <p:contentPart r:id="rId709" p14:bwMode="auto">
            <p14:nvContentPartPr>
              <p14:cNvPr id="427" name="墨迹 426"/>
              <p14:cNvContentPartPr/>
              <p14:nvPr/>
            </p14:nvContentPartPr>
            <p14:xfrm>
              <a:off x="7679266" y="5738499"/>
              <a:ext cx="25400" cy="169194"/>
            </p14:xfrm>
          </p:contentPart>
        </mc:Choice>
        <mc:Fallback xmlns="">
          <p:pic>
            <p:nvPicPr>
              <p:cNvPr id="427" name="墨迹 426"/>
            </p:nvPicPr>
            <p:blipFill>
              <a:blip r:embed="rId710"/>
            </p:blipFill>
            <p:spPr>
              <a:xfrm>
                <a:off x="7679266" y="5738499"/>
                <a:ext cx="25400" cy="169194"/>
              </a:xfrm>
              <a:prstGeom prst="rect"/>
            </p:spPr>
          </p:pic>
        </mc:Fallback>
      </mc:AlternateContent>
      <mc:AlternateContent xmlns:mc="http://schemas.openxmlformats.org/markup-compatibility/2006" xmlns:p14="http://schemas.microsoft.com/office/powerpoint/2010/main">
        <mc:Choice Requires="p14">
          <p:contentPart r:id="rId711" p14:bwMode="auto">
            <p14:nvContentPartPr>
              <p14:cNvPr id="428" name="墨迹 427"/>
              <p14:cNvContentPartPr/>
              <p14:nvPr/>
            </p14:nvContentPartPr>
            <p14:xfrm>
              <a:off x="7687733" y="5786437"/>
              <a:ext cx="79022" cy="45118"/>
            </p14:xfrm>
          </p:contentPart>
        </mc:Choice>
        <mc:Fallback xmlns="">
          <p:pic>
            <p:nvPicPr>
              <p:cNvPr id="428" name="墨迹 427"/>
            </p:nvPicPr>
            <p:blipFill>
              <a:blip r:embed="rId712"/>
            </p:blipFill>
            <p:spPr>
              <a:xfrm>
                <a:off x="7687733" y="5786437"/>
                <a:ext cx="79022" cy="45118"/>
              </a:xfrm>
              <a:prstGeom prst="rect"/>
            </p:spPr>
          </p:pic>
        </mc:Fallback>
      </mc:AlternateContent>
      <mc:AlternateContent xmlns:mc="http://schemas.openxmlformats.org/markup-compatibility/2006" xmlns:p14="http://schemas.microsoft.com/office/powerpoint/2010/main">
        <mc:Choice Requires="p14">
          <p:contentPart r:id="rId713" p14:bwMode="auto">
            <p14:nvContentPartPr>
              <p14:cNvPr id="429" name="墨迹 428"/>
              <p14:cNvContentPartPr/>
              <p14:nvPr/>
            </p14:nvContentPartPr>
            <p14:xfrm>
              <a:off x="7758288" y="5720698"/>
              <a:ext cx="19756" cy="201094"/>
            </p14:xfrm>
          </p:contentPart>
        </mc:Choice>
        <mc:Fallback xmlns="">
          <p:pic>
            <p:nvPicPr>
              <p:cNvPr id="429" name="墨迹 428"/>
            </p:nvPicPr>
            <p:blipFill>
              <a:blip r:embed="rId714"/>
            </p:blipFill>
            <p:spPr>
              <a:xfrm>
                <a:off x="7758288" y="5720698"/>
                <a:ext cx="19756" cy="201094"/>
              </a:xfrm>
              <a:prstGeom prst="rect"/>
            </p:spPr>
          </p:pic>
        </mc:Fallback>
      </mc:AlternateContent>
      <mc:AlternateContent xmlns:mc="http://schemas.openxmlformats.org/markup-compatibility/2006" xmlns:p14="http://schemas.microsoft.com/office/powerpoint/2010/main">
        <mc:Choice Requires="p14">
          <p:contentPart r:id="rId715" p14:bwMode="auto">
            <p14:nvContentPartPr>
              <p14:cNvPr id="430" name="墨迹 429"/>
              <p14:cNvContentPartPr/>
              <p14:nvPr/>
            </p14:nvContentPartPr>
            <p14:xfrm>
              <a:off x="7847718" y="5682805"/>
              <a:ext cx="253824" cy="394082"/>
            </p14:xfrm>
          </p:contentPart>
        </mc:Choice>
        <mc:Fallback xmlns="">
          <p:pic>
            <p:nvPicPr>
              <p:cNvPr id="430" name="墨迹 429"/>
            </p:nvPicPr>
            <p:blipFill>
              <a:blip r:embed="rId716"/>
            </p:blipFill>
            <p:spPr>
              <a:xfrm>
                <a:off x="7847718" y="5682805"/>
                <a:ext cx="253824" cy="394082"/>
              </a:xfrm>
              <a:prstGeom prst="rect"/>
            </p:spPr>
          </p:pic>
        </mc:Fallback>
      </mc:AlternateContent>
      <mc:AlternateContent xmlns:mc="http://schemas.openxmlformats.org/markup-compatibility/2006" xmlns:p14="http://schemas.microsoft.com/office/powerpoint/2010/main">
        <mc:Choice Requires="p14">
          <p:contentPart r:id="rId717" p14:bwMode="auto">
            <p14:nvContentPartPr>
              <p14:cNvPr id="431" name="墨迹 430"/>
              <p14:cNvContentPartPr/>
              <p14:nvPr/>
            </p14:nvContentPartPr>
            <p14:xfrm>
              <a:off x="8150577" y="5715411"/>
              <a:ext cx="95956" cy="25908"/>
            </p14:xfrm>
          </p:contentPart>
        </mc:Choice>
        <mc:Fallback xmlns="">
          <p:pic>
            <p:nvPicPr>
              <p:cNvPr id="431" name="墨迹 430"/>
            </p:nvPicPr>
            <p:blipFill>
              <a:blip r:embed="rId718"/>
            </p:blipFill>
            <p:spPr>
              <a:xfrm>
                <a:off x="8150577" y="5715411"/>
                <a:ext cx="95956" cy="25908"/>
              </a:xfrm>
              <a:prstGeom prst="rect"/>
            </p:spPr>
          </p:pic>
        </mc:Fallback>
      </mc:AlternateContent>
      <mc:AlternateContent xmlns:mc="http://schemas.openxmlformats.org/markup-compatibility/2006" xmlns:p14="http://schemas.microsoft.com/office/powerpoint/2010/main">
        <mc:Choice Requires="p14">
          <p:contentPart r:id="rId719" p14:bwMode="auto">
            <p14:nvContentPartPr>
              <p14:cNvPr id="432" name="墨迹 431"/>
              <p14:cNvContentPartPr/>
              <p14:nvPr/>
            </p14:nvContentPartPr>
            <p14:xfrm>
              <a:off x="8122355" y="5613894"/>
              <a:ext cx="184150" cy="381216"/>
            </p14:xfrm>
          </p:contentPart>
        </mc:Choice>
        <mc:Fallback xmlns="">
          <p:pic>
            <p:nvPicPr>
              <p:cNvPr id="432" name="墨迹 431"/>
            </p:nvPicPr>
            <p:blipFill>
              <a:blip r:embed="rId720"/>
            </p:blipFill>
            <p:spPr>
              <a:xfrm>
                <a:off x="8122355" y="5613894"/>
                <a:ext cx="184150" cy="381216"/>
              </a:xfrm>
              <a:prstGeom prst="rect"/>
            </p:spPr>
          </p:pic>
        </mc:Fallback>
      </mc:AlternateContent>
      <mc:AlternateContent xmlns:mc="http://schemas.openxmlformats.org/markup-compatibility/2006" xmlns:p14="http://schemas.microsoft.com/office/powerpoint/2010/main">
        <mc:Choice Requires="p14">
          <p:contentPart r:id="rId721" p14:bwMode="auto">
            <p14:nvContentPartPr>
              <p14:cNvPr id="433" name="墨迹 432"/>
              <p14:cNvContentPartPr/>
              <p14:nvPr/>
            </p14:nvContentPartPr>
            <p14:xfrm>
              <a:off x="8319911" y="5741319"/>
              <a:ext cx="174978" cy="22559"/>
            </p14:xfrm>
          </p:contentPart>
        </mc:Choice>
        <mc:Fallback xmlns="">
          <p:pic>
            <p:nvPicPr>
              <p:cNvPr id="433" name="墨迹 432"/>
            </p:nvPicPr>
            <p:blipFill>
              <a:blip r:embed="rId722"/>
            </p:blipFill>
            <p:spPr>
              <a:xfrm>
                <a:off x="8319911" y="5741319"/>
                <a:ext cx="174978" cy="22559"/>
              </a:xfrm>
              <a:prstGeom prst="rect"/>
            </p:spPr>
          </p:pic>
        </mc:Fallback>
      </mc:AlternateContent>
      <mc:AlternateContent xmlns:mc="http://schemas.openxmlformats.org/markup-compatibility/2006" xmlns:p14="http://schemas.microsoft.com/office/powerpoint/2010/main">
        <mc:Choice Requires="p14">
          <p:contentPart r:id="rId723" p14:bwMode="auto">
            <p14:nvContentPartPr>
              <p14:cNvPr id="434" name="墨迹 433"/>
              <p14:cNvContentPartPr/>
              <p14:nvPr/>
            </p14:nvContentPartPr>
            <p14:xfrm>
              <a:off x="8389584" y="5673641"/>
              <a:ext cx="26282" cy="211493"/>
            </p14:xfrm>
          </p:contentPart>
        </mc:Choice>
        <mc:Fallback xmlns="">
          <p:pic>
            <p:nvPicPr>
              <p:cNvPr id="434" name="墨迹 433"/>
            </p:nvPicPr>
            <p:blipFill>
              <a:blip r:embed="rId724"/>
            </p:blipFill>
            <p:spPr>
              <a:xfrm>
                <a:off x="8389584" y="5673641"/>
                <a:ext cx="26282" cy="211493"/>
              </a:xfrm>
              <a:prstGeom prst="rect"/>
            </p:spPr>
          </p:pic>
        </mc:Fallback>
      </mc:AlternateContent>
      <mc:AlternateContent xmlns:mc="http://schemas.openxmlformats.org/markup-compatibility/2006" xmlns:p14="http://schemas.microsoft.com/office/powerpoint/2010/main">
        <mc:Choice Requires="p14">
          <p:contentPart r:id="rId725" p14:bwMode="auto">
            <p14:nvContentPartPr>
              <p14:cNvPr id="435" name="墨迹 434"/>
              <p14:cNvContentPartPr/>
              <p14:nvPr/>
            </p14:nvContentPartPr>
            <p14:xfrm>
              <a:off x="8552744" y="5656016"/>
              <a:ext cx="190500" cy="152980"/>
            </p14:xfrm>
          </p:contentPart>
        </mc:Choice>
        <mc:Fallback xmlns="">
          <p:pic>
            <p:nvPicPr>
              <p:cNvPr id="435" name="墨迹 434"/>
            </p:nvPicPr>
            <p:blipFill>
              <a:blip r:embed="rId726"/>
            </p:blipFill>
            <p:spPr>
              <a:xfrm>
                <a:off x="8552744" y="5656016"/>
                <a:ext cx="190500" cy="152980"/>
              </a:xfrm>
              <a:prstGeom prst="rect"/>
            </p:spPr>
          </p:pic>
        </mc:Fallback>
      </mc:AlternateContent>
      <mc:AlternateContent xmlns:mc="http://schemas.openxmlformats.org/markup-compatibility/2006" xmlns:p14="http://schemas.microsoft.com/office/powerpoint/2010/main">
        <mc:Choice Requires="p14">
          <p:contentPart r:id="rId727" p14:bwMode="auto">
            <p14:nvContentPartPr>
              <p14:cNvPr id="436" name="墨迹 435"/>
              <p14:cNvContentPartPr/>
              <p14:nvPr/>
            </p14:nvContentPartPr>
            <p14:xfrm>
              <a:off x="8778522" y="5564370"/>
              <a:ext cx="100188" cy="312304"/>
            </p14:xfrm>
          </p:contentPart>
        </mc:Choice>
        <mc:Fallback xmlns="">
          <p:pic>
            <p:nvPicPr>
              <p:cNvPr id="436" name="墨迹 435"/>
            </p:nvPicPr>
            <p:blipFill>
              <a:blip r:embed="rId728"/>
            </p:blipFill>
            <p:spPr>
              <a:xfrm>
                <a:off x="8778522" y="5564370"/>
                <a:ext cx="100188" cy="312304"/>
              </a:xfrm>
              <a:prstGeom prst="rect"/>
            </p:spPr>
          </p:pic>
        </mc:Fallback>
      </mc:AlternateContent>
      <mc:AlternateContent xmlns:mc="http://schemas.openxmlformats.org/markup-compatibility/2006" xmlns:p14="http://schemas.microsoft.com/office/powerpoint/2010/main">
        <mc:Choice Requires="p14">
          <p:contentPart r:id="rId729" p14:bwMode="auto">
            <p14:nvContentPartPr>
              <p14:cNvPr id="437" name="墨迹 436"/>
              <p14:cNvContentPartPr/>
              <p14:nvPr/>
            </p14:nvContentPartPr>
            <p14:xfrm>
              <a:off x="8925277" y="5589044"/>
              <a:ext cx="188560" cy="383506"/>
            </p14:xfrm>
          </p:contentPart>
        </mc:Choice>
        <mc:Fallback xmlns="">
          <p:pic>
            <p:nvPicPr>
              <p:cNvPr id="437" name="墨迹 436"/>
            </p:nvPicPr>
            <p:blipFill>
              <a:blip r:embed="rId730"/>
            </p:blipFill>
            <p:spPr>
              <a:xfrm>
                <a:off x="8925277" y="5589044"/>
                <a:ext cx="188560" cy="383506"/>
              </a:xfrm>
              <a:prstGeom prst="rect"/>
            </p:spPr>
          </p:pic>
        </mc:Fallback>
      </mc:AlternateContent>
      <mc:AlternateContent xmlns:mc="http://schemas.openxmlformats.org/markup-compatibility/2006" xmlns:p14="http://schemas.microsoft.com/office/powerpoint/2010/main">
        <mc:Choice Requires="p14">
          <p:contentPart r:id="rId731" p14:bwMode="auto">
            <p14:nvContentPartPr>
              <p14:cNvPr id="438" name="墨迹 437"/>
              <p14:cNvContentPartPr/>
              <p14:nvPr/>
            </p14:nvContentPartPr>
            <p14:xfrm>
              <a:off x="9141177" y="5563489"/>
              <a:ext cx="73378" cy="130773"/>
            </p14:xfrm>
          </p:contentPart>
        </mc:Choice>
        <mc:Fallback xmlns="">
          <p:pic>
            <p:nvPicPr>
              <p:cNvPr id="438" name="墨迹 437"/>
            </p:nvPicPr>
            <p:blipFill>
              <a:blip r:embed="rId732"/>
            </p:blipFill>
            <p:spPr>
              <a:xfrm>
                <a:off x="9141177" y="5563489"/>
                <a:ext cx="73378" cy="130773"/>
              </a:xfrm>
              <a:prstGeom prst="rect"/>
            </p:spPr>
          </p:pic>
        </mc:Fallback>
      </mc:AlternateContent>
      <mc:AlternateContent xmlns:mc="http://schemas.openxmlformats.org/markup-compatibility/2006" xmlns:p14="http://schemas.microsoft.com/office/powerpoint/2010/main">
        <mc:Choice Requires="p14">
          <p:contentPart r:id="rId733" p14:bwMode="auto">
            <p14:nvContentPartPr>
              <p14:cNvPr id="439" name="墨迹 438"/>
              <p14:cNvContentPartPr/>
              <p14:nvPr/>
            </p14:nvContentPartPr>
            <p14:xfrm>
              <a:off x="9189155" y="5608783"/>
              <a:ext cx="81845" cy="36659"/>
            </p14:xfrm>
          </p:contentPart>
        </mc:Choice>
        <mc:Fallback xmlns="">
          <p:pic>
            <p:nvPicPr>
              <p:cNvPr id="439" name="墨迹 438"/>
            </p:nvPicPr>
            <p:blipFill>
              <a:blip r:embed="rId734"/>
            </p:blipFill>
            <p:spPr>
              <a:xfrm>
                <a:off x="9189155" y="5608783"/>
                <a:ext cx="81845" cy="36659"/>
              </a:xfrm>
              <a:prstGeom prst="rect"/>
            </p:spPr>
          </p:pic>
        </mc:Fallback>
      </mc:AlternateContent>
      <mc:AlternateContent xmlns:mc="http://schemas.openxmlformats.org/markup-compatibility/2006" xmlns:p14="http://schemas.microsoft.com/office/powerpoint/2010/main">
        <mc:Choice Requires="p14">
          <p:contentPart r:id="rId735" p14:bwMode="auto">
            <p14:nvContentPartPr>
              <p14:cNvPr id="440" name="墨迹 439"/>
              <p14:cNvContentPartPr/>
              <p14:nvPr/>
            </p14:nvContentPartPr>
            <p14:xfrm>
              <a:off x="9107311" y="5540224"/>
              <a:ext cx="206022" cy="401307"/>
            </p14:xfrm>
          </p:contentPart>
        </mc:Choice>
        <mc:Fallback xmlns="">
          <p:pic>
            <p:nvPicPr>
              <p:cNvPr id="440" name="墨迹 439"/>
            </p:nvPicPr>
            <p:blipFill>
              <a:blip r:embed="rId736"/>
            </p:blipFill>
            <p:spPr>
              <a:xfrm>
                <a:off x="9107311" y="5540224"/>
                <a:ext cx="206022" cy="401307"/>
              </a:xfrm>
              <a:prstGeom prst="rect"/>
            </p:spPr>
          </p:pic>
        </mc:Fallback>
      </mc:AlternateContent>
      <mc:AlternateContent xmlns:mc="http://schemas.openxmlformats.org/markup-compatibility/2006" xmlns:p14="http://schemas.microsoft.com/office/powerpoint/2010/main">
        <mc:Choice Requires="p14">
          <p:contentPart r:id="rId737" p14:bwMode="auto">
            <p14:nvContentPartPr>
              <p14:cNvPr id="441" name="墨迹 440"/>
              <p14:cNvContentPartPr/>
              <p14:nvPr/>
            </p14:nvContentPartPr>
            <p14:xfrm>
              <a:off x="9132711" y="4815686"/>
              <a:ext cx="457200" cy="702860"/>
            </p14:xfrm>
          </p:contentPart>
        </mc:Choice>
        <mc:Fallback xmlns="">
          <p:pic>
            <p:nvPicPr>
              <p:cNvPr id="441" name="墨迹 440"/>
            </p:nvPicPr>
            <p:blipFill>
              <a:blip r:embed="rId738"/>
            </p:blipFill>
            <p:spPr>
              <a:xfrm>
                <a:off x="9132711" y="4815686"/>
                <a:ext cx="457200" cy="702860"/>
              </a:xfrm>
              <a:prstGeom prst="rect"/>
            </p:spPr>
          </p:pic>
        </mc:Fallback>
      </mc:AlternateContent>
      <mc:AlternateContent xmlns:mc="http://schemas.openxmlformats.org/markup-compatibility/2006" xmlns:p14="http://schemas.microsoft.com/office/powerpoint/2010/main">
        <mc:Choice Requires="p14">
          <p:contentPart r:id="rId739" p14:bwMode="auto">
            <p14:nvContentPartPr>
              <p14:cNvPr id="442" name="墨迹 441"/>
              <p14:cNvContentPartPr/>
              <p14:nvPr/>
            </p14:nvContentPartPr>
            <p14:xfrm>
              <a:off x="7577666" y="1663741"/>
              <a:ext cx="70004" cy="39972"/>
            </p14:xfrm>
          </p:contentPart>
        </mc:Choice>
        <mc:Fallback xmlns="">
          <p:pic>
            <p:nvPicPr>
              <p:cNvPr id="442" name="墨迹 441"/>
            </p:nvPicPr>
            <p:blipFill>
              <a:blip r:embed="rId740"/>
            </p:blipFill>
            <p:spPr>
              <a:xfrm>
                <a:off x="7577666" y="1663741"/>
                <a:ext cx="70004" cy="39972"/>
              </a:xfrm>
              <a:prstGeom prst="rect"/>
            </p:spPr>
          </p:pic>
        </mc:Fallback>
      </mc:AlternateContent>
      <mc:AlternateContent xmlns:mc="http://schemas.openxmlformats.org/markup-compatibility/2006" xmlns:p14="http://schemas.microsoft.com/office/powerpoint/2010/main">
        <mc:Choice Requires="p14">
          <p:contentPart r:id="rId741" p14:bwMode="auto">
            <p14:nvContentPartPr>
              <p14:cNvPr id="444" name="墨迹 443"/>
              <p14:cNvContentPartPr/>
              <p14:nvPr/>
            </p14:nvContentPartPr>
            <p14:xfrm>
              <a:off x="4419600" y="5203423"/>
              <a:ext cx="90311" cy="308074"/>
            </p14:xfrm>
          </p:contentPart>
        </mc:Choice>
        <mc:Fallback xmlns="">
          <p:pic>
            <p:nvPicPr>
              <p:cNvPr id="444" name="墨迹 443"/>
            </p:nvPicPr>
            <p:blipFill>
              <a:blip r:embed="rId742"/>
            </p:blipFill>
            <p:spPr>
              <a:xfrm>
                <a:off x="4419600" y="5203423"/>
                <a:ext cx="90311" cy="308074"/>
              </a:xfrm>
              <a:prstGeom prst="rect"/>
            </p:spPr>
          </p:pic>
        </mc:Fallback>
      </mc:AlternateContent>
      <mc:AlternateContent xmlns:mc="http://schemas.openxmlformats.org/markup-compatibility/2006" xmlns:p14="http://schemas.microsoft.com/office/powerpoint/2010/main">
        <mc:Choice Requires="p14">
          <p:contentPart r:id="rId743" p14:bwMode="auto">
            <p14:nvContentPartPr>
              <p14:cNvPr id="445" name="墨迹 444"/>
              <p14:cNvContentPartPr/>
              <p14:nvPr/>
            </p14:nvContentPartPr>
            <p14:xfrm>
              <a:off x="4588933" y="5224396"/>
              <a:ext cx="11289" cy="54459"/>
            </p14:xfrm>
          </p:contentPart>
        </mc:Choice>
        <mc:Fallback xmlns="">
          <p:pic>
            <p:nvPicPr>
              <p:cNvPr id="445" name="墨迹 444"/>
            </p:nvPicPr>
            <p:blipFill>
              <a:blip r:embed="rId744"/>
            </p:blipFill>
            <p:spPr>
              <a:xfrm>
                <a:off x="4588933" y="5224396"/>
                <a:ext cx="11289" cy="54459"/>
              </a:xfrm>
              <a:prstGeom prst="rect"/>
            </p:spPr>
          </p:pic>
        </mc:Fallback>
      </mc:AlternateContent>
      <mc:AlternateContent xmlns:mc="http://schemas.openxmlformats.org/markup-compatibility/2006" xmlns:p14="http://schemas.microsoft.com/office/powerpoint/2010/main">
        <mc:Choice Requires="p14">
          <p:contentPart r:id="rId745" p14:bwMode="auto">
            <p14:nvContentPartPr>
              <p14:cNvPr id="446" name="墨迹 445"/>
              <p14:cNvContentPartPr/>
              <p14:nvPr/>
            </p14:nvContentPartPr>
            <p14:xfrm>
              <a:off x="4612922" y="5179629"/>
              <a:ext cx="35278" cy="434794"/>
            </p14:xfrm>
          </p:contentPart>
        </mc:Choice>
        <mc:Fallback xmlns="">
          <p:pic>
            <p:nvPicPr>
              <p:cNvPr id="446" name="墨迹 445"/>
            </p:nvPicPr>
            <p:blipFill>
              <a:blip r:embed="rId746"/>
            </p:blipFill>
            <p:spPr>
              <a:xfrm>
                <a:off x="4612922" y="5179629"/>
                <a:ext cx="35278" cy="434794"/>
              </a:xfrm>
              <a:prstGeom prst="rect"/>
            </p:spPr>
          </p:pic>
        </mc:Fallback>
      </mc:AlternateContent>
      <mc:AlternateContent xmlns:mc="http://schemas.openxmlformats.org/markup-compatibility/2006" xmlns:p14="http://schemas.microsoft.com/office/powerpoint/2010/main">
        <mc:Choice Requires="p14">
          <p:contentPart r:id="rId747" p14:bwMode="auto">
            <p14:nvContentPartPr>
              <p14:cNvPr id="447" name="墨迹 446"/>
              <p14:cNvContentPartPr/>
              <p14:nvPr/>
            </p14:nvContentPartPr>
            <p14:xfrm>
              <a:off x="4630561" y="5250656"/>
              <a:ext cx="178505" cy="169194"/>
            </p14:xfrm>
          </p:contentPart>
        </mc:Choice>
        <mc:Fallback xmlns="">
          <p:pic>
            <p:nvPicPr>
              <p:cNvPr id="447" name="墨迹 446"/>
            </p:nvPicPr>
            <p:blipFill>
              <a:blip r:embed="rId748"/>
            </p:blipFill>
            <p:spPr>
              <a:xfrm>
                <a:off x="4630561" y="5250656"/>
                <a:ext cx="178505" cy="169194"/>
              </a:xfrm>
              <a:prstGeom prst="rect"/>
            </p:spPr>
          </p:pic>
        </mc:Fallback>
      </mc:AlternateContent>
      <mc:AlternateContent xmlns:mc="http://schemas.openxmlformats.org/markup-compatibility/2006" xmlns:p14="http://schemas.microsoft.com/office/powerpoint/2010/main">
        <mc:Choice Requires="p14">
          <p:contentPart r:id="rId749" p14:bwMode="auto">
            <p14:nvContentPartPr>
              <p14:cNvPr id="448" name="墨迹 447"/>
              <p14:cNvContentPartPr/>
              <p14:nvPr/>
            </p14:nvContentPartPr>
            <p14:xfrm>
              <a:off x="4763911" y="5188618"/>
              <a:ext cx="132644" cy="62038"/>
            </p14:xfrm>
          </p:contentPart>
        </mc:Choice>
        <mc:Fallback xmlns="">
          <p:pic>
            <p:nvPicPr>
              <p:cNvPr id="448" name="墨迹 447"/>
            </p:nvPicPr>
            <p:blipFill>
              <a:blip r:embed="rId750"/>
            </p:blipFill>
            <p:spPr>
              <a:xfrm>
                <a:off x="4763911" y="5188618"/>
                <a:ext cx="132644" cy="62038"/>
              </a:xfrm>
              <a:prstGeom prst="rect"/>
            </p:spPr>
          </p:pic>
        </mc:Fallback>
      </mc:AlternateContent>
      <mc:AlternateContent xmlns:mc="http://schemas.openxmlformats.org/markup-compatibility/2006" xmlns:p14="http://schemas.microsoft.com/office/powerpoint/2010/main">
        <mc:Choice Requires="p14">
          <p:contentPart r:id="rId751" p14:bwMode="auto">
            <p14:nvContentPartPr>
              <p14:cNvPr id="449" name="墨迹 448"/>
              <p14:cNvContentPartPr/>
              <p14:nvPr/>
            </p14:nvContentPartPr>
            <p14:xfrm>
              <a:off x="4803422" y="5140327"/>
              <a:ext cx="22578" cy="192105"/>
            </p14:xfrm>
          </p:contentPart>
        </mc:Choice>
        <mc:Fallback xmlns="">
          <p:pic>
            <p:nvPicPr>
              <p:cNvPr id="449" name="墨迹 448"/>
            </p:nvPicPr>
            <p:blipFill>
              <a:blip r:embed="rId752"/>
            </p:blipFill>
            <p:spPr>
              <a:xfrm>
                <a:off x="4803422" y="5140327"/>
                <a:ext cx="22578" cy="192105"/>
              </a:xfrm>
              <a:prstGeom prst="rect"/>
            </p:spPr>
          </p:pic>
        </mc:Fallback>
      </mc:AlternateContent>
      <mc:AlternateContent xmlns:mc="http://schemas.openxmlformats.org/markup-compatibility/2006" xmlns:p14="http://schemas.microsoft.com/office/powerpoint/2010/main">
        <mc:Choice Requires="p14">
          <p:contentPart r:id="rId753" p14:bwMode="auto">
            <p14:nvContentPartPr>
              <p14:cNvPr id="450" name="墨迹 449"/>
              <p14:cNvContentPartPr/>
              <p14:nvPr/>
            </p14:nvContentPartPr>
            <p14:xfrm>
              <a:off x="4814711" y="5105959"/>
              <a:ext cx="135466" cy="429507"/>
            </p14:xfrm>
          </p:contentPart>
        </mc:Choice>
        <mc:Fallback xmlns="">
          <p:pic>
            <p:nvPicPr>
              <p:cNvPr id="450" name="墨迹 449"/>
            </p:nvPicPr>
            <p:blipFill>
              <a:blip r:embed="rId754"/>
            </p:blipFill>
            <p:spPr>
              <a:xfrm>
                <a:off x="4814711" y="5105959"/>
                <a:ext cx="135466" cy="429507"/>
              </a:xfrm>
              <a:prstGeom prst="rect"/>
            </p:spPr>
          </p:pic>
        </mc:Fallback>
      </mc:AlternateContent>
      <mc:AlternateContent xmlns:mc="http://schemas.openxmlformats.org/markup-compatibility/2006" xmlns:p14="http://schemas.microsoft.com/office/powerpoint/2010/main">
        <mc:Choice Requires="p14">
          <p:contentPart r:id="rId755" p14:bwMode="auto">
            <p14:nvContentPartPr>
              <p14:cNvPr id="451" name="墨迹 450"/>
              <p14:cNvContentPartPr/>
              <p14:nvPr/>
            </p14:nvContentPartPr>
            <p14:xfrm>
              <a:off x="5281083" y="5243606"/>
              <a:ext cx="278694" cy="227002"/>
            </p14:xfrm>
          </p:contentPart>
        </mc:Choice>
        <mc:Fallback xmlns="">
          <p:pic>
            <p:nvPicPr>
              <p:cNvPr id="451" name="墨迹 450"/>
            </p:nvPicPr>
            <p:blipFill>
              <a:blip r:embed="rId756"/>
            </p:blipFill>
            <p:spPr>
              <a:xfrm>
                <a:off x="5281083" y="5243606"/>
                <a:ext cx="278694" cy="227002"/>
              </a:xfrm>
              <a:prstGeom prst="rect"/>
            </p:spPr>
          </p:pic>
        </mc:Fallback>
      </mc:AlternateContent>
      <mc:AlternateContent xmlns:mc="http://schemas.openxmlformats.org/markup-compatibility/2006" xmlns:p14="http://schemas.microsoft.com/office/powerpoint/2010/main">
        <mc:Choice Requires="p14">
          <p:contentPart r:id="rId757" p14:bwMode="auto">
            <p14:nvContentPartPr>
              <p14:cNvPr id="452" name="墨迹 451"/>
              <p14:cNvContentPartPr/>
              <p14:nvPr/>
            </p14:nvContentPartPr>
            <p14:xfrm>
              <a:off x="6444191" y="5147553"/>
              <a:ext cx="278341" cy="246918"/>
            </p14:xfrm>
          </p:contentPart>
        </mc:Choice>
        <mc:Fallback xmlns="">
          <p:pic>
            <p:nvPicPr>
              <p:cNvPr id="452" name="墨迹 451"/>
            </p:nvPicPr>
            <p:blipFill>
              <a:blip r:embed="rId758"/>
            </p:blipFill>
            <p:spPr>
              <a:xfrm>
                <a:off x="6444191" y="5147553"/>
                <a:ext cx="278341" cy="246918"/>
              </a:xfrm>
              <a:prstGeom prst="rect"/>
            </p:spPr>
          </p:pic>
        </mc:Fallback>
      </mc:AlternateContent>
      <mc:AlternateContent xmlns:mc="http://schemas.openxmlformats.org/markup-compatibility/2006" xmlns:p14="http://schemas.microsoft.com/office/powerpoint/2010/main">
        <mc:Choice Requires="p14">
          <p:contentPart r:id="rId759" p14:bwMode="auto">
            <p14:nvContentPartPr>
              <p14:cNvPr id="453" name="墨迹 452"/>
              <p14:cNvContentPartPr/>
              <p14:nvPr/>
            </p14:nvContentPartPr>
            <p14:xfrm>
              <a:off x="7470069" y="5057140"/>
              <a:ext cx="316441" cy="202680"/>
            </p14:xfrm>
          </p:contentPart>
        </mc:Choice>
        <mc:Fallback xmlns="">
          <p:pic>
            <p:nvPicPr>
              <p:cNvPr id="453" name="墨迹 452"/>
            </p:nvPicPr>
            <p:blipFill>
              <a:blip r:embed="rId760"/>
            </p:blipFill>
            <p:spPr>
              <a:xfrm>
                <a:off x="7470069" y="5057140"/>
                <a:ext cx="316441" cy="202680"/>
              </a:xfrm>
              <a:prstGeom prst="rect"/>
            </p:spPr>
          </p:pic>
        </mc:Fallback>
      </mc:AlternateContent>
      <mc:AlternateContent xmlns:mc="http://schemas.openxmlformats.org/markup-compatibility/2006" xmlns:p14="http://schemas.microsoft.com/office/powerpoint/2010/main">
        <mc:Choice Requires="p14">
          <p:contentPart r:id="rId761" p14:bwMode="auto">
            <p14:nvContentPartPr>
              <p14:cNvPr id="455" name="墨迹 454"/>
              <p14:cNvContentPartPr/>
              <p14:nvPr/>
            </p14:nvContentPartPr>
            <p14:xfrm>
              <a:off x="6874933" y="1438149"/>
              <a:ext cx="70004" cy="39972"/>
            </p14:xfrm>
          </p:contentPart>
        </mc:Choice>
        <mc:Fallback xmlns="">
          <p:pic>
            <p:nvPicPr>
              <p:cNvPr id="455" name="墨迹 454"/>
            </p:nvPicPr>
            <p:blipFill>
              <a:blip r:embed="rId262"/>
            </p:blipFill>
            <p:spPr>
              <a:xfrm>
                <a:off x="6874933" y="1438149"/>
                <a:ext cx="70004" cy="39972"/>
              </a:xfrm>
              <a:prstGeom prst="rect"/>
            </p:spPr>
          </p:pic>
        </mc:Fallback>
      </mc:AlternateContent>
      <mc:AlternateContent xmlns:mc="http://schemas.openxmlformats.org/markup-compatibility/2006" xmlns:p14="http://schemas.microsoft.com/office/powerpoint/2010/main">
        <mc:Choice Requires="p14">
          <p:contentPart r:id="rId762" p14:bwMode="auto">
            <p14:nvContentPartPr>
              <p14:cNvPr id="456" name="墨迹 455"/>
              <p14:cNvContentPartPr/>
              <p14:nvPr/>
            </p14:nvContentPartPr>
            <p14:xfrm>
              <a:off x="5336822" y="5222457"/>
              <a:ext cx="3366910" cy="372227"/>
            </p14:xfrm>
          </p:contentPart>
        </mc:Choice>
        <mc:Fallback xmlns="">
          <p:pic>
            <p:nvPicPr>
              <p:cNvPr id="456" name="墨迹 455"/>
            </p:nvPicPr>
            <p:blipFill>
              <a:blip r:embed="rId763"/>
            </p:blipFill>
            <p:spPr>
              <a:xfrm>
                <a:off x="5336822" y="5222457"/>
                <a:ext cx="3366910" cy="372227"/>
              </a:xfrm>
              <a:prstGeom prst="rect"/>
            </p:spPr>
          </p:pic>
        </mc:Fallback>
      </mc:AlternateContent>
      <mc:AlternateContent xmlns:mc="http://schemas.openxmlformats.org/markup-compatibility/2006" xmlns:p14="http://schemas.microsoft.com/office/powerpoint/2010/main">
        <mc:Choice Requires="p14">
          <p:contentPart r:id="rId764" p14:bwMode="auto">
            <p14:nvContentPartPr>
              <p14:cNvPr id="457" name="墨迹 456"/>
              <p14:cNvContentPartPr/>
              <p14:nvPr/>
            </p14:nvContentPartPr>
            <p14:xfrm>
              <a:off x="6101644" y="5436769"/>
              <a:ext cx="474133" cy="329928"/>
            </p14:xfrm>
          </p:contentPart>
        </mc:Choice>
        <mc:Fallback xmlns="">
          <p:pic>
            <p:nvPicPr>
              <p:cNvPr id="457" name="墨迹 456"/>
            </p:nvPicPr>
            <p:blipFill>
              <a:blip r:embed="rId765"/>
            </p:blipFill>
            <p:spPr>
              <a:xfrm>
                <a:off x="6101644" y="5436769"/>
                <a:ext cx="474133" cy="329928"/>
              </a:xfrm>
              <a:prstGeom prst="rect"/>
            </p:spPr>
          </p:pic>
        </mc:Fallback>
      </mc:AlternateContent>
      <mc:AlternateContent xmlns:mc="http://schemas.openxmlformats.org/markup-compatibility/2006" xmlns:p14="http://schemas.microsoft.com/office/powerpoint/2010/main">
        <mc:Choice Requires="p14">
          <p:contentPart r:id="rId766" p14:bwMode="auto">
            <p14:nvContentPartPr>
              <p14:cNvPr id="458" name="墨迹 457"/>
              <p14:cNvContentPartPr/>
              <p14:nvPr/>
            </p14:nvContentPartPr>
            <p14:xfrm>
              <a:off x="6067777" y="5613894"/>
              <a:ext cx="208845" cy="161264"/>
            </p14:xfrm>
          </p:contentPart>
        </mc:Choice>
        <mc:Fallback xmlns="">
          <p:pic>
            <p:nvPicPr>
              <p:cNvPr id="458" name="墨迹 457"/>
            </p:nvPicPr>
            <p:blipFill>
              <a:blip r:embed="rId767"/>
            </p:blipFill>
            <p:spPr>
              <a:xfrm>
                <a:off x="6067777" y="5613894"/>
                <a:ext cx="208845" cy="161264"/>
              </a:xfrm>
              <a:prstGeom prst="rect"/>
            </p:spPr>
          </p:pic>
        </mc:Fallback>
      </mc:AlternateContent>
      <mc:AlternateContent xmlns:mc="http://schemas.openxmlformats.org/markup-compatibility/2006" xmlns:p14="http://schemas.microsoft.com/office/powerpoint/2010/main">
        <mc:Choice Requires="p14">
          <p:contentPart r:id="rId768" p14:bwMode="auto">
            <p14:nvContentPartPr>
              <p14:cNvPr id="459" name="墨迹 458"/>
              <p14:cNvContentPartPr/>
              <p14:nvPr/>
            </p14:nvContentPartPr>
            <p14:xfrm>
              <a:off x="9909527" y="5000918"/>
              <a:ext cx="109362" cy="326580"/>
            </p14:xfrm>
          </p:contentPart>
        </mc:Choice>
        <mc:Fallback xmlns="">
          <p:pic>
            <p:nvPicPr>
              <p:cNvPr id="459" name="墨迹 458"/>
            </p:nvPicPr>
            <p:blipFill>
              <a:blip r:embed="rId769"/>
            </p:blipFill>
            <p:spPr>
              <a:xfrm>
                <a:off x="9909527" y="5000918"/>
                <a:ext cx="109362" cy="326580"/>
              </a:xfrm>
              <a:prstGeom prst="rect"/>
            </p:spPr>
          </p:pic>
        </mc:Fallback>
      </mc:AlternateContent>
      <mc:AlternateContent xmlns:mc="http://schemas.openxmlformats.org/markup-compatibility/2006" xmlns:p14="http://schemas.microsoft.com/office/powerpoint/2010/main">
        <mc:Choice Requires="p14">
          <p:contentPart r:id="rId770" p14:bwMode="auto">
            <p14:nvContentPartPr>
              <p14:cNvPr id="460" name="墨迹 459"/>
              <p14:cNvContentPartPr/>
              <p14:nvPr/>
            </p14:nvContentPartPr>
            <p14:xfrm>
              <a:off x="9987315" y="4925486"/>
              <a:ext cx="212196" cy="447131"/>
            </p14:xfrm>
          </p:contentPart>
        </mc:Choice>
        <mc:Fallback xmlns="">
          <p:pic>
            <p:nvPicPr>
              <p:cNvPr id="460" name="墨迹 459"/>
            </p:nvPicPr>
            <p:blipFill>
              <a:blip r:embed="rId771"/>
            </p:blipFill>
            <p:spPr>
              <a:xfrm>
                <a:off x="9987315" y="4925486"/>
                <a:ext cx="212196" cy="447131"/>
              </a:xfrm>
              <a:prstGeom prst="rect"/>
            </p:spPr>
          </p:pic>
        </mc:Fallback>
      </mc:AlternateContent>
      <mc:AlternateContent xmlns:mc="http://schemas.openxmlformats.org/markup-compatibility/2006" xmlns:p14="http://schemas.microsoft.com/office/powerpoint/2010/main">
        <mc:Choice Requires="p14">
          <p:contentPart r:id="rId772" p14:bwMode="auto">
            <p14:nvContentPartPr>
              <p14:cNvPr id="461" name="墨迹 460"/>
              <p14:cNvContentPartPr/>
              <p14:nvPr/>
            </p14:nvContentPartPr>
            <p14:xfrm>
              <a:off x="10382602" y="5064542"/>
              <a:ext cx="355953" cy="219776"/>
            </p14:xfrm>
          </p:contentPart>
        </mc:Choice>
        <mc:Fallback xmlns="">
          <p:pic>
            <p:nvPicPr>
              <p:cNvPr id="461" name="墨迹 460"/>
            </p:nvPicPr>
            <p:blipFill>
              <a:blip r:embed="rId773"/>
            </p:blipFill>
            <p:spPr>
              <a:xfrm>
                <a:off x="10382602" y="5064542"/>
                <a:ext cx="355953" cy="219776"/>
              </a:xfrm>
              <a:prstGeom prst="rect"/>
            </p:spPr>
          </p:pic>
        </mc:Fallback>
      </mc:AlternateContent>
      <mc:AlternateContent xmlns:mc="http://schemas.openxmlformats.org/markup-compatibility/2006" xmlns:p14="http://schemas.microsoft.com/office/powerpoint/2010/main">
        <mc:Choice Requires="p14">
          <p:contentPart r:id="rId774" p14:bwMode="auto">
            <p14:nvContentPartPr>
              <p14:cNvPr id="2" name="墨迹 1"/>
              <p14:cNvContentPartPr/>
              <p14:nvPr/>
            </p14:nvContentPartPr>
            <p14:xfrm>
              <a:off x="9275762" y="5724399"/>
              <a:ext cx="240771" cy="33839"/>
            </p14:xfrm>
          </p:contentPart>
        </mc:Choice>
        <mc:Fallback xmlns="">
          <p:pic>
            <p:nvPicPr>
              <p:cNvPr id="2" name="墨迹 1"/>
            </p:nvPicPr>
            <p:blipFill>
              <a:blip r:embed="rId775"/>
            </p:blipFill>
            <p:spPr>
              <a:xfrm>
                <a:off x="9275762" y="5724399"/>
                <a:ext cx="240771" cy="33839"/>
              </a:xfrm>
              <a:prstGeom prst="rect"/>
            </p:spPr>
          </p:pic>
        </mc:Fallback>
      </mc:AlternateContent>
      <mc:AlternateContent xmlns:mc="http://schemas.openxmlformats.org/markup-compatibility/2006" xmlns:p14="http://schemas.microsoft.com/office/powerpoint/2010/main">
        <mc:Choice Requires="p14">
          <p:contentPart r:id="rId776" p14:bwMode="auto">
            <p14:nvContentPartPr>
              <p14:cNvPr id="3" name="墨迹 2"/>
              <p14:cNvContentPartPr/>
              <p14:nvPr/>
            </p14:nvContentPartPr>
            <p14:xfrm>
              <a:off x="9392355" y="5579174"/>
              <a:ext cx="70556" cy="314419"/>
            </p14:xfrm>
          </p:contentPart>
        </mc:Choice>
        <mc:Fallback xmlns="">
          <p:pic>
            <p:nvPicPr>
              <p:cNvPr id="3" name="墨迹 2"/>
            </p:nvPicPr>
            <p:blipFill>
              <a:blip r:embed="rId777"/>
            </p:blipFill>
            <p:spPr>
              <a:xfrm>
                <a:off x="9392355" y="5579174"/>
                <a:ext cx="70556" cy="314419"/>
              </a:xfrm>
              <a:prstGeom prst="rect"/>
            </p:spPr>
          </p:pic>
        </mc:Fallback>
      </mc:AlternateContent>
      <mc:AlternateContent xmlns:mc="http://schemas.openxmlformats.org/markup-compatibility/2006" xmlns:p14="http://schemas.microsoft.com/office/powerpoint/2010/main">
        <mc:Choice Requires="p14">
          <p:contentPart r:id="rId778" p14:bwMode="auto">
            <p14:nvContentPartPr>
              <p14:cNvPr id="4" name="墨迹 3"/>
              <p14:cNvContentPartPr/>
              <p14:nvPr/>
            </p14:nvContentPartPr>
            <p14:xfrm>
              <a:off x="9567333" y="5560845"/>
              <a:ext cx="152400" cy="279875"/>
            </p14:xfrm>
          </p:contentPart>
        </mc:Choice>
        <mc:Fallback xmlns="">
          <p:pic>
            <p:nvPicPr>
              <p:cNvPr id="4" name="墨迹 3"/>
            </p:nvPicPr>
            <p:blipFill>
              <a:blip r:embed="rId779"/>
            </p:blipFill>
            <p:spPr>
              <a:xfrm>
                <a:off x="9567333" y="5560845"/>
                <a:ext cx="152400" cy="279875"/>
              </a:xfrm>
              <a:prstGeom prst="rect"/>
            </p:spPr>
          </p:pic>
        </mc:Fallback>
      </mc:AlternateContent>
      <mc:AlternateContent xmlns:mc="http://schemas.openxmlformats.org/markup-compatibility/2006" xmlns:p14="http://schemas.microsoft.com/office/powerpoint/2010/main">
        <mc:Choice Requires="p14">
          <p:contentPart r:id="rId780" p14:bwMode="auto">
            <p14:nvContentPartPr>
              <p14:cNvPr id="20" name="墨迹 19"/>
              <p14:cNvContentPartPr/>
              <p14:nvPr/>
            </p14:nvContentPartPr>
            <p14:xfrm>
              <a:off x="9787466" y="5515727"/>
              <a:ext cx="206022" cy="219952"/>
            </p14:xfrm>
          </p:contentPart>
        </mc:Choice>
        <mc:Fallback xmlns="">
          <p:pic>
            <p:nvPicPr>
              <p:cNvPr id="20" name="墨迹 19"/>
            </p:nvPicPr>
            <p:blipFill>
              <a:blip r:embed="rId781"/>
            </p:blipFill>
            <p:spPr>
              <a:xfrm>
                <a:off x="9787466" y="5515727"/>
                <a:ext cx="206022" cy="219952"/>
              </a:xfrm>
              <a:prstGeom prst="rect"/>
            </p:spPr>
          </p:pic>
        </mc:Fallback>
      </mc:AlternateContent>
      <mc:AlternateContent xmlns:mc="http://schemas.openxmlformats.org/markup-compatibility/2006" xmlns:p14="http://schemas.microsoft.com/office/powerpoint/2010/main">
        <mc:Choice Requires="p14">
          <p:contentPart r:id="rId782" p14:bwMode="auto">
            <p14:nvContentPartPr>
              <p14:cNvPr id="21" name="墨迹 20"/>
              <p14:cNvContentPartPr/>
              <p14:nvPr/>
            </p14:nvContentPartPr>
            <p14:xfrm>
              <a:off x="9986433" y="5532646"/>
              <a:ext cx="105834" cy="16919"/>
            </p14:xfrm>
          </p:contentPart>
        </mc:Choice>
        <mc:Fallback xmlns="">
          <p:pic>
            <p:nvPicPr>
              <p:cNvPr id="21" name="墨迹 20"/>
            </p:nvPicPr>
            <p:blipFill>
              <a:blip r:embed="rId783"/>
            </p:blipFill>
            <p:spPr>
              <a:xfrm>
                <a:off x="9986433" y="5532646"/>
                <a:ext cx="105834" cy="16919"/>
              </a:xfrm>
              <a:prstGeom prst="rect"/>
            </p:spPr>
          </p:pic>
        </mc:Fallback>
      </mc:AlternateContent>
      <mc:AlternateContent xmlns:mc="http://schemas.openxmlformats.org/markup-compatibility/2006" xmlns:p14="http://schemas.microsoft.com/office/powerpoint/2010/main">
        <mc:Choice Requires="p14">
          <p:contentPart r:id="rId784" p14:bwMode="auto">
            <p14:nvContentPartPr>
              <p14:cNvPr id="22" name="墨迹 21"/>
              <p14:cNvContentPartPr/>
              <p14:nvPr/>
            </p14:nvContentPartPr>
            <p14:xfrm>
              <a:off x="10027355" y="5425490"/>
              <a:ext cx="245534" cy="544241"/>
            </p14:xfrm>
          </p:contentPart>
        </mc:Choice>
        <mc:Fallback xmlns="">
          <p:pic>
            <p:nvPicPr>
              <p:cNvPr id="22" name="墨迹 21"/>
            </p:nvPicPr>
            <p:blipFill>
              <a:blip r:embed="rId785"/>
            </p:blipFill>
            <p:spPr>
              <a:xfrm>
                <a:off x="10027355" y="5425490"/>
                <a:ext cx="245534" cy="544241"/>
              </a:xfrm>
              <a:prstGeom prst="rect"/>
            </p:spPr>
          </p:pic>
        </mc:Fallback>
      </mc:AlternateContent>
      <mc:AlternateContent xmlns:mc="http://schemas.openxmlformats.org/markup-compatibility/2006" xmlns:p14="http://schemas.microsoft.com/office/powerpoint/2010/main">
        <mc:Choice Requires="p14">
          <p:contentPart r:id="rId786" p14:bwMode="auto">
            <p14:nvContentPartPr>
              <p14:cNvPr id="23" name="墨迹 22"/>
              <p14:cNvContentPartPr/>
              <p14:nvPr/>
            </p14:nvContentPartPr>
            <p14:xfrm>
              <a:off x="4538133" y="5696200"/>
              <a:ext cx="47978" cy="22559"/>
            </p14:xfrm>
          </p:contentPart>
        </mc:Choice>
        <mc:Fallback xmlns="">
          <p:pic>
            <p:nvPicPr>
              <p:cNvPr id="23" name="墨迹 22"/>
            </p:nvPicPr>
            <p:blipFill>
              <a:blip r:embed="rId787"/>
            </p:blipFill>
            <p:spPr>
              <a:xfrm>
                <a:off x="4538133" y="5696200"/>
                <a:ext cx="47978" cy="22559"/>
              </a:xfrm>
              <a:prstGeom prst="rect"/>
            </p:spPr>
          </p:pic>
        </mc:Fallback>
      </mc:AlternateContent>
      <mc:AlternateContent xmlns:mc="http://schemas.openxmlformats.org/markup-compatibility/2006" xmlns:p14="http://schemas.microsoft.com/office/powerpoint/2010/main">
        <mc:Choice Requires="p14">
          <p:contentPart r:id="rId788" p14:bwMode="auto">
            <p14:nvContentPartPr>
              <p14:cNvPr id="25" name="墨迹 24"/>
              <p14:cNvContentPartPr/>
              <p14:nvPr/>
            </p14:nvContentPartPr>
            <p14:xfrm>
              <a:off x="4816122" y="5580584"/>
              <a:ext cx="40922" cy="19740"/>
            </p14:xfrm>
          </p:contentPart>
        </mc:Choice>
        <mc:Fallback xmlns="">
          <p:pic>
            <p:nvPicPr>
              <p:cNvPr id="25" name="墨迹 24"/>
            </p:nvPicPr>
            <p:blipFill>
              <a:blip r:embed="rId789"/>
            </p:blipFill>
            <p:spPr>
              <a:xfrm>
                <a:off x="4816122" y="5580584"/>
                <a:ext cx="40922" cy="19740"/>
              </a:xfrm>
              <a:prstGeom prst="rect"/>
            </p:spPr>
          </p:pic>
        </mc:Fallback>
      </mc:AlternateContent>
      <mc:AlternateContent xmlns:mc="http://schemas.openxmlformats.org/markup-compatibility/2006" xmlns:p14="http://schemas.microsoft.com/office/powerpoint/2010/main">
        <mc:Choice Requires="p14">
          <p:contentPart r:id="rId790" p14:bwMode="auto">
            <p14:nvContentPartPr>
              <p14:cNvPr id="26" name="墨迹 25"/>
              <p14:cNvContentPartPr/>
              <p14:nvPr/>
            </p14:nvContentPartPr>
            <p14:xfrm>
              <a:off x="5881511" y="5484708"/>
              <a:ext cx="70004" cy="39972"/>
            </p14:xfrm>
          </p:contentPart>
        </mc:Choice>
        <mc:Fallback xmlns="">
          <p:pic>
            <p:nvPicPr>
              <p:cNvPr id="26" name="墨迹 25"/>
            </p:nvPicPr>
            <p:blipFill>
              <a:blip r:embed="rId740"/>
            </p:blipFill>
            <p:spPr>
              <a:xfrm>
                <a:off x="5881511" y="5484708"/>
                <a:ext cx="70004" cy="39972"/>
              </a:xfrm>
              <a:prstGeom prst="rect"/>
            </p:spPr>
          </p:pic>
        </mc:Fallback>
      </mc:AlternateContent>
      <mc:AlternateContent xmlns:mc="http://schemas.openxmlformats.org/markup-compatibility/2006" xmlns:p14="http://schemas.microsoft.com/office/powerpoint/2010/main">
        <mc:Choice Requires="p14">
          <p:contentPart r:id="rId791" p14:bwMode="auto">
            <p14:nvContentPartPr>
              <p14:cNvPr id="31" name="墨迹 30"/>
              <p14:cNvContentPartPr/>
              <p14:nvPr/>
            </p14:nvContentPartPr>
            <p14:xfrm>
              <a:off x="4439355" y="5053263"/>
              <a:ext cx="25400" cy="9869"/>
            </p14:xfrm>
          </p:contentPart>
        </mc:Choice>
        <mc:Fallback xmlns="">
          <p:pic>
            <p:nvPicPr>
              <p:cNvPr id="31" name="墨迹 30"/>
            </p:nvPicPr>
            <p:blipFill>
              <a:blip r:embed="rId792"/>
            </p:blipFill>
            <p:spPr>
              <a:xfrm>
                <a:off x="4439355" y="5053263"/>
                <a:ext cx="25400" cy="9869"/>
              </a:xfrm>
              <a:prstGeom prst="rect"/>
            </p:spPr>
          </p:pic>
        </mc:Fallback>
      </mc:AlternateContent>
      <mc:AlternateContent xmlns:mc="http://schemas.openxmlformats.org/markup-compatibility/2006" xmlns:p14="http://schemas.microsoft.com/office/powerpoint/2010/main">
        <mc:Choice Requires="p14">
          <p:contentPart r:id="rId793" p14:bwMode="auto">
            <p14:nvContentPartPr>
              <p14:cNvPr id="32" name="墨迹 31"/>
              <p14:cNvContentPartPr/>
              <p14:nvPr/>
            </p14:nvContentPartPr>
            <p14:xfrm>
              <a:off x="3826933" y="5211177"/>
              <a:ext cx="33867" cy="22559"/>
            </p14:xfrm>
          </p:contentPart>
        </mc:Choice>
        <mc:Fallback xmlns="">
          <p:pic>
            <p:nvPicPr>
              <p:cNvPr id="32" name="墨迹 31"/>
            </p:nvPicPr>
            <p:blipFill>
              <a:blip r:embed="rId794"/>
            </p:blipFill>
            <p:spPr>
              <a:xfrm>
                <a:off x="3826933" y="5211177"/>
                <a:ext cx="33867" cy="22559"/>
              </a:xfrm>
              <a:prstGeom prst="rect"/>
            </p:spPr>
          </p:pic>
        </mc:Fallback>
      </mc:AlternateContent>
      <mc:AlternateContent xmlns:mc="http://schemas.openxmlformats.org/markup-compatibility/2006" xmlns:p14="http://schemas.microsoft.com/office/powerpoint/2010/main">
        <mc:Choice Requires="p14">
          <p:contentPart r:id="rId795" p14:bwMode="auto">
            <p14:nvContentPartPr>
              <p14:cNvPr id="33" name="墨迹 32"/>
              <p14:cNvContentPartPr/>
              <p14:nvPr/>
            </p14:nvContentPartPr>
            <p14:xfrm>
              <a:off x="4035777" y="5129400"/>
              <a:ext cx="19756" cy="14100"/>
            </p14:xfrm>
          </p:contentPart>
        </mc:Choice>
        <mc:Fallback xmlns="">
          <p:pic>
            <p:nvPicPr>
              <p:cNvPr id="33" name="墨迹 32"/>
            </p:nvPicPr>
            <p:blipFill>
              <a:blip r:embed="rId796"/>
            </p:blipFill>
            <p:spPr>
              <a:xfrm>
                <a:off x="4035777" y="5129400"/>
                <a:ext cx="19756" cy="14100"/>
              </a:xfrm>
              <a:prstGeom prst="rect"/>
            </p:spPr>
          </p:pic>
        </mc:Fallback>
      </mc:AlternateContent>
      <mc:AlternateContent xmlns:mc="http://schemas.openxmlformats.org/markup-compatibility/2006" xmlns:p14="http://schemas.microsoft.com/office/powerpoint/2010/main">
        <mc:Choice Requires="p14">
          <p:contentPart r:id="rId797" p14:bwMode="auto">
            <p14:nvContentPartPr>
              <p14:cNvPr id="34" name="墨迹 33"/>
              <p14:cNvContentPartPr/>
              <p14:nvPr/>
            </p14:nvContentPartPr>
            <p14:xfrm>
              <a:off x="6014155" y="5543925"/>
              <a:ext cx="36689" cy="22560"/>
            </p14:xfrm>
          </p:contentPart>
        </mc:Choice>
        <mc:Fallback xmlns="">
          <p:pic>
            <p:nvPicPr>
              <p:cNvPr id="34" name="墨迹 33"/>
            </p:nvPicPr>
            <p:blipFill>
              <a:blip r:embed="rId798"/>
            </p:blipFill>
            <p:spPr>
              <a:xfrm>
                <a:off x="6014155" y="5543925"/>
                <a:ext cx="36689" cy="22560"/>
              </a:xfrm>
              <a:prstGeom prst="rect"/>
            </p:spPr>
          </p:pic>
        </mc:Fallback>
      </mc:AlternateContent>
      <mc:AlternateContent xmlns:mc="http://schemas.openxmlformats.org/markup-compatibility/2006" xmlns:p14="http://schemas.microsoft.com/office/powerpoint/2010/main">
        <mc:Choice Requires="p14">
          <p:contentPart r:id="rId799" p14:bwMode="auto">
            <p14:nvContentPartPr>
              <p14:cNvPr id="35" name="墨迹 34"/>
              <p14:cNvContentPartPr/>
              <p14:nvPr/>
            </p14:nvContentPartPr>
            <p14:xfrm>
              <a:off x="5917318" y="5591864"/>
              <a:ext cx="3704" cy="19740"/>
            </p14:xfrm>
          </p:contentPart>
        </mc:Choice>
        <mc:Fallback xmlns="">
          <p:pic>
            <p:nvPicPr>
              <p:cNvPr id="35" name="墨迹 34"/>
            </p:nvPicPr>
            <p:blipFill>
              <a:blip r:embed="rId800"/>
            </p:blipFill>
            <p:spPr>
              <a:xfrm>
                <a:off x="5917318" y="5591864"/>
                <a:ext cx="3704" cy="19740"/>
              </a:xfrm>
              <a:prstGeom prst="rect"/>
            </p:spPr>
          </p:pic>
        </mc:Fallback>
      </mc:AlternateContent>
      <mc:AlternateContent xmlns:mc="http://schemas.openxmlformats.org/markup-compatibility/2006" xmlns:p14="http://schemas.microsoft.com/office/powerpoint/2010/main">
        <mc:Choice Requires="p14">
          <p:contentPart r:id="rId801" p14:bwMode="auto">
            <p14:nvContentPartPr>
              <p14:cNvPr id="36" name="墨迹 35"/>
              <p14:cNvContentPartPr/>
              <p14:nvPr/>
            </p14:nvContentPartPr>
            <p14:xfrm>
              <a:off x="5858933" y="5527006"/>
              <a:ext cx="33867" cy="22559"/>
            </p14:xfrm>
          </p:contentPart>
        </mc:Choice>
        <mc:Fallback xmlns="">
          <p:pic>
            <p:nvPicPr>
              <p:cNvPr id="36" name="墨迹 35"/>
            </p:nvPicPr>
            <p:blipFill>
              <a:blip r:embed="rId802"/>
            </p:blipFill>
            <p:spPr>
              <a:xfrm>
                <a:off x="5858933" y="5527006"/>
                <a:ext cx="33867" cy="22559"/>
              </a:xfrm>
              <a:prstGeom prst="rect"/>
            </p:spPr>
          </p:pic>
        </mc:Fallback>
      </mc:AlternateContent>
      <mc:AlternateContent xmlns:mc="http://schemas.openxmlformats.org/markup-compatibility/2006" xmlns:p14="http://schemas.microsoft.com/office/powerpoint/2010/main">
        <mc:Choice Requires="p14">
          <p:contentPart r:id="rId803" p14:bwMode="auto">
            <p14:nvContentPartPr>
              <p14:cNvPr id="37" name="墨迹 36"/>
              <p14:cNvContentPartPr/>
              <p14:nvPr/>
            </p14:nvContentPartPr>
            <p14:xfrm>
              <a:off x="6282266" y="5360632"/>
              <a:ext cx="361244" cy="59218"/>
            </p14:xfrm>
          </p:contentPart>
        </mc:Choice>
        <mc:Fallback xmlns="">
          <p:pic>
            <p:nvPicPr>
              <p:cNvPr id="37" name="墨迹 36"/>
            </p:nvPicPr>
            <p:blipFill>
              <a:blip r:embed="rId804"/>
            </p:blipFill>
            <p:spPr>
              <a:xfrm>
                <a:off x="6282266" y="5360632"/>
                <a:ext cx="361244" cy="59218"/>
              </a:xfrm>
              <a:prstGeom prst="rect"/>
            </p:spPr>
          </p:pic>
        </mc:Fallback>
      </mc:AlternateContent>
      <mc:AlternateContent xmlns:mc="http://schemas.openxmlformats.org/markup-compatibility/2006" xmlns:p14="http://schemas.microsoft.com/office/powerpoint/2010/main">
        <mc:Choice Requires="p14">
          <p:contentPart r:id="rId805" p14:bwMode="auto">
            <p14:nvContentPartPr>
              <p14:cNvPr id="38" name="墨迹 37"/>
              <p14:cNvContentPartPr/>
              <p14:nvPr/>
            </p14:nvContentPartPr>
            <p14:xfrm>
              <a:off x="6798203" y="5383191"/>
              <a:ext cx="42863" cy="2820"/>
            </p14:xfrm>
          </p:contentPart>
        </mc:Choice>
        <mc:Fallback xmlns="">
          <p:pic>
            <p:nvPicPr>
              <p:cNvPr id="38" name="墨迹 37"/>
            </p:nvPicPr>
            <p:blipFill>
              <a:blip r:embed="rId806"/>
            </p:blipFill>
            <p:spPr>
              <a:xfrm>
                <a:off x="6798203" y="5383191"/>
                <a:ext cx="42863" cy="2820"/>
              </a:xfrm>
              <a:prstGeom prst="rect"/>
            </p:spPr>
          </p:pic>
        </mc:Fallback>
      </mc:AlternateContent>
      <mc:AlternateContent xmlns:mc="http://schemas.openxmlformats.org/markup-compatibility/2006" xmlns:p14="http://schemas.microsoft.com/office/powerpoint/2010/main">
        <mc:Choice Requires="p14">
          <p:contentPart r:id="rId807" p14:bwMode="auto">
            <p14:nvContentPartPr>
              <p14:cNvPr id="39" name="墨迹 38"/>
              <p14:cNvContentPartPr/>
              <p14:nvPr/>
            </p14:nvContentPartPr>
            <p14:xfrm>
              <a:off x="8091311" y="5323973"/>
              <a:ext cx="70004" cy="39973"/>
            </p14:xfrm>
          </p:contentPart>
        </mc:Choice>
        <mc:Fallback xmlns="">
          <p:pic>
            <p:nvPicPr>
              <p:cNvPr id="39" name="墨迹 38"/>
            </p:nvPicPr>
            <p:blipFill>
              <a:blip r:embed="rId740"/>
            </p:blipFill>
            <p:spPr>
              <a:xfrm>
                <a:off x="8091311" y="5323973"/>
                <a:ext cx="70004" cy="39973"/>
              </a:xfrm>
              <a:prstGeom prst="rect"/>
            </p:spPr>
          </p:pic>
        </mc:Fallback>
      </mc:AlternateContent>
      <mc:AlternateContent xmlns:mc="http://schemas.openxmlformats.org/markup-compatibility/2006" xmlns:p14="http://schemas.microsoft.com/office/powerpoint/2010/main">
        <mc:Choice Requires="p14">
          <p:contentPart r:id="rId808" p14:bwMode="auto">
            <p14:nvContentPartPr>
              <p14:cNvPr id="40" name="墨迹 39"/>
              <p14:cNvContentPartPr/>
              <p14:nvPr/>
            </p14:nvContentPartPr>
            <p14:xfrm>
              <a:off x="5164666" y="5522776"/>
              <a:ext cx="28222" cy="32429"/>
            </p14:xfrm>
          </p:contentPart>
        </mc:Choice>
        <mc:Fallback xmlns="">
          <p:pic>
            <p:nvPicPr>
              <p:cNvPr id="40" name="墨迹 39"/>
            </p:nvPicPr>
            <p:blipFill>
              <a:blip r:embed="rId809"/>
            </p:blipFill>
            <p:spPr>
              <a:xfrm>
                <a:off x="5164666" y="5522776"/>
                <a:ext cx="28222" cy="32429"/>
              </a:xfrm>
              <a:prstGeom prst="rect"/>
            </p:spPr>
          </p:pic>
        </mc:Fallback>
      </mc:AlternateContent>
      <mc:AlternateContent xmlns:mc="http://schemas.openxmlformats.org/markup-compatibility/2006" xmlns:p14="http://schemas.microsoft.com/office/powerpoint/2010/main">
        <mc:Choice Requires="p14">
          <p:contentPart r:id="rId810" p14:bwMode="auto">
            <p14:nvContentPartPr>
              <p14:cNvPr id="41" name="墨迹 40"/>
              <p14:cNvContentPartPr/>
              <p14:nvPr/>
            </p14:nvContentPartPr>
            <p14:xfrm>
              <a:off x="5398028" y="5504447"/>
              <a:ext cx="31927" cy="39478"/>
            </p14:xfrm>
          </p:contentPart>
        </mc:Choice>
        <mc:Fallback xmlns="">
          <p:pic>
            <p:nvPicPr>
              <p:cNvPr id="41" name="墨迹 40"/>
            </p:nvPicPr>
            <p:blipFill>
              <a:blip r:embed="rId811"/>
            </p:blipFill>
            <p:spPr>
              <a:xfrm>
                <a:off x="5398028" y="5504447"/>
                <a:ext cx="31927" cy="39478"/>
              </a:xfrm>
              <a:prstGeom prst="rect"/>
            </p:spPr>
          </p:pic>
        </mc:Fallback>
      </mc:AlternateContent>
      <mc:AlternateContent xmlns:mc="http://schemas.openxmlformats.org/markup-compatibility/2006" xmlns:p14="http://schemas.microsoft.com/office/powerpoint/2010/main">
        <mc:Choice Requires="p14">
          <p:contentPart r:id="rId812" p14:bwMode="auto">
            <p14:nvContentPartPr>
              <p14:cNvPr id="42" name="墨迹 41"/>
              <p14:cNvContentPartPr/>
              <p14:nvPr/>
            </p14:nvContentPartPr>
            <p14:xfrm>
              <a:off x="5537200" y="4979945"/>
              <a:ext cx="728133" cy="558340"/>
            </p14:xfrm>
          </p:contentPart>
        </mc:Choice>
        <mc:Fallback xmlns="">
          <p:pic>
            <p:nvPicPr>
              <p:cNvPr id="42" name="墨迹 41"/>
            </p:nvPicPr>
            <p:blipFill>
              <a:blip r:embed="rId813"/>
            </p:blipFill>
            <p:spPr>
              <a:xfrm>
                <a:off x="5537200" y="4979945"/>
                <a:ext cx="728133" cy="558340"/>
              </a:xfrm>
              <a:prstGeom prst="rect"/>
            </p:spPr>
          </p:pic>
        </mc:Fallback>
      </mc:AlternateContent>
      <mc:AlternateContent xmlns:mc="http://schemas.openxmlformats.org/markup-compatibility/2006" xmlns:p14="http://schemas.microsoft.com/office/powerpoint/2010/main">
        <mc:Choice Requires="p14">
          <p:contentPart r:id="rId814" p14:bwMode="auto">
            <p14:nvContentPartPr>
              <p14:cNvPr id="43" name="墨迹 42"/>
              <p14:cNvContentPartPr/>
              <p14:nvPr/>
            </p14:nvContentPartPr>
            <p14:xfrm>
              <a:off x="8698088" y="4562600"/>
              <a:ext cx="84667" cy="380687"/>
            </p14:xfrm>
          </p:contentPart>
        </mc:Choice>
        <mc:Fallback xmlns="">
          <p:pic>
            <p:nvPicPr>
              <p:cNvPr id="43" name="墨迹 42"/>
            </p:nvPicPr>
            <p:blipFill>
              <a:blip r:embed="rId815"/>
            </p:blipFill>
            <p:spPr>
              <a:xfrm>
                <a:off x="8698088" y="4562600"/>
                <a:ext cx="84667" cy="380687"/>
              </a:xfrm>
              <a:prstGeom prst="rect"/>
            </p:spPr>
          </p:pic>
        </mc:Fallback>
      </mc:AlternateContent>
      <mc:AlternateContent xmlns:mc="http://schemas.openxmlformats.org/markup-compatibility/2006" xmlns:p14="http://schemas.microsoft.com/office/powerpoint/2010/main">
        <mc:Choice Requires="p14">
          <p:contentPart r:id="rId816" p14:bwMode="auto">
            <p14:nvContentPartPr>
              <p14:cNvPr id="44" name="墨迹 43"/>
              <p14:cNvContentPartPr/>
              <p14:nvPr/>
            </p14:nvContentPartPr>
            <p14:xfrm>
              <a:off x="5561188" y="5589044"/>
              <a:ext cx="7056" cy="28199"/>
            </p14:xfrm>
          </p:contentPart>
        </mc:Choice>
        <mc:Fallback xmlns="">
          <p:pic>
            <p:nvPicPr>
              <p:cNvPr id="44" name="墨迹 43"/>
            </p:nvPicPr>
            <p:blipFill>
              <a:blip r:embed="rId817"/>
            </p:blipFill>
            <p:spPr>
              <a:xfrm>
                <a:off x="5561188" y="5589044"/>
                <a:ext cx="7056" cy="28199"/>
              </a:xfrm>
              <a:prstGeom prst="rect"/>
            </p:spPr>
          </p:pic>
        </mc:Fallback>
      </mc:AlternateContent>
      <mc:AlternateContent xmlns:mc="http://schemas.openxmlformats.org/markup-compatibility/2006" xmlns:p14="http://schemas.microsoft.com/office/powerpoint/2010/main">
        <mc:Choice Requires="p14">
          <p:contentPart r:id="rId818" p14:bwMode="auto">
            <p14:nvContentPartPr>
              <p14:cNvPr id="45" name="墨迹 44"/>
              <p14:cNvContentPartPr/>
              <p14:nvPr/>
            </p14:nvContentPartPr>
            <p14:xfrm>
              <a:off x="4318000" y="5419850"/>
              <a:ext cx="941211" cy="281990"/>
            </p14:xfrm>
          </p:contentPart>
        </mc:Choice>
        <mc:Fallback xmlns="">
          <p:pic>
            <p:nvPicPr>
              <p:cNvPr id="45" name="墨迹 44"/>
            </p:nvPicPr>
            <p:blipFill>
              <a:blip r:embed="rId819"/>
            </p:blipFill>
            <p:spPr>
              <a:xfrm>
                <a:off x="4318000" y="5419850"/>
                <a:ext cx="941211" cy="281990"/>
              </a:xfrm>
              <a:prstGeom prst="rect"/>
            </p:spPr>
          </p:pic>
        </mc:Fallback>
      </mc:AlternateContent>
      <mc:AlternateContent xmlns:mc="http://schemas.openxmlformats.org/markup-compatibility/2006" xmlns:p14="http://schemas.microsoft.com/office/powerpoint/2010/main">
        <mc:Choice Requires="p14">
          <p:contentPart r:id="rId820" p14:bwMode="auto">
            <p14:nvContentPartPr>
              <p14:cNvPr id="46" name="墨迹 45"/>
              <p14:cNvContentPartPr/>
              <p14:nvPr/>
            </p14:nvContentPartPr>
            <p14:xfrm>
              <a:off x="5458177" y="5780797"/>
              <a:ext cx="64912" cy="28199"/>
            </p14:xfrm>
          </p:contentPart>
        </mc:Choice>
        <mc:Fallback xmlns="">
          <p:pic>
            <p:nvPicPr>
              <p:cNvPr id="46" name="墨迹 45"/>
            </p:nvPicPr>
            <p:blipFill>
              <a:blip r:embed="rId821"/>
            </p:blipFill>
            <p:spPr>
              <a:xfrm>
                <a:off x="5458177" y="5780797"/>
                <a:ext cx="64912" cy="28199"/>
              </a:xfrm>
              <a:prstGeom prst="rect"/>
            </p:spPr>
          </p:pic>
        </mc:Fallback>
      </mc:AlternateContent>
      <mc:AlternateContent xmlns:mc="http://schemas.openxmlformats.org/markup-compatibility/2006" xmlns:p14="http://schemas.microsoft.com/office/powerpoint/2010/main">
        <mc:Choice Requires="p14">
          <p:contentPart r:id="rId822" p14:bwMode="auto">
            <p14:nvContentPartPr>
              <p14:cNvPr id="47" name="墨迹 46"/>
              <p14:cNvContentPartPr/>
              <p14:nvPr/>
            </p14:nvContentPartPr>
            <p14:xfrm>
              <a:off x="5610577" y="5933072"/>
              <a:ext cx="22578" cy="217132"/>
            </p14:xfrm>
          </p:contentPart>
        </mc:Choice>
        <mc:Fallback xmlns="">
          <p:pic>
            <p:nvPicPr>
              <p:cNvPr id="47" name="墨迹 46"/>
            </p:nvPicPr>
            <p:blipFill>
              <a:blip r:embed="rId823"/>
            </p:blipFill>
            <p:spPr>
              <a:xfrm>
                <a:off x="5610577" y="5933072"/>
                <a:ext cx="22578" cy="217132"/>
              </a:xfrm>
              <a:prstGeom prst="rect"/>
            </p:spPr>
          </p:pic>
        </mc:Fallback>
      </mc:AlternateContent>
      <mc:AlternateContent xmlns:mc="http://schemas.openxmlformats.org/markup-compatibility/2006" xmlns:p14="http://schemas.microsoft.com/office/powerpoint/2010/main">
        <mc:Choice Requires="p14">
          <p:contentPart r:id="rId824" p14:bwMode="auto">
            <p14:nvContentPartPr>
              <p14:cNvPr id="49" name="墨迹 48"/>
              <p14:cNvContentPartPr/>
              <p14:nvPr/>
            </p14:nvContentPartPr>
            <p14:xfrm>
              <a:off x="5166077" y="5160419"/>
              <a:ext cx="2378428" cy="552700"/>
            </p14:xfrm>
          </p:contentPart>
        </mc:Choice>
        <mc:Fallback xmlns="">
          <p:pic>
            <p:nvPicPr>
              <p:cNvPr id="49" name="墨迹 48"/>
            </p:nvPicPr>
            <p:blipFill>
              <a:blip r:embed="rId825"/>
            </p:blipFill>
            <p:spPr>
              <a:xfrm>
                <a:off x="5166077" y="5160419"/>
                <a:ext cx="2378428" cy="552700"/>
              </a:xfrm>
              <a:prstGeom prst="rect"/>
            </p:spPr>
          </p:pic>
        </mc:Fallback>
      </mc:AlternateContent>
      <mc:AlternateContent xmlns:mc="http://schemas.openxmlformats.org/markup-compatibility/2006" xmlns:p14="http://schemas.microsoft.com/office/powerpoint/2010/main">
        <mc:Choice Requires="p14">
          <p:contentPart r:id="rId826" p14:bwMode="auto">
            <p14:nvContentPartPr>
              <p14:cNvPr id="50" name="墨迹 49"/>
              <p14:cNvContentPartPr/>
              <p14:nvPr/>
            </p14:nvContentPartPr>
            <p14:xfrm>
              <a:off x="7253111" y="5166059"/>
              <a:ext cx="73378" cy="36659"/>
            </p14:xfrm>
          </p:contentPart>
        </mc:Choice>
        <mc:Fallback xmlns="">
          <p:pic>
            <p:nvPicPr>
              <p:cNvPr id="50" name="墨迹 49"/>
            </p:nvPicPr>
            <p:blipFill>
              <a:blip r:embed="rId827"/>
            </p:blipFill>
            <p:spPr>
              <a:xfrm>
                <a:off x="7253111" y="5166059"/>
                <a:ext cx="73378" cy="36659"/>
              </a:xfrm>
              <a:prstGeom prst="rect"/>
            </p:spPr>
          </p:pic>
        </mc:Fallback>
      </mc:AlternateContent>
      <mc:AlternateContent xmlns:mc="http://schemas.openxmlformats.org/markup-compatibility/2006" xmlns:p14="http://schemas.microsoft.com/office/powerpoint/2010/main">
        <mc:Choice Requires="p14">
          <p:contentPart r:id="rId828" p14:bwMode="auto">
            <p14:nvContentPartPr>
              <p14:cNvPr id="51" name="墨迹 50"/>
              <p14:cNvContentPartPr/>
              <p14:nvPr/>
            </p14:nvContentPartPr>
            <p14:xfrm>
              <a:off x="6378222" y="5532646"/>
              <a:ext cx="163688" cy="124076"/>
            </p14:xfrm>
          </p:contentPart>
        </mc:Choice>
        <mc:Fallback xmlns="">
          <p:pic>
            <p:nvPicPr>
              <p:cNvPr id="51" name="墨迹 50"/>
            </p:nvPicPr>
            <p:blipFill>
              <a:blip r:embed="rId829"/>
            </p:blipFill>
            <p:spPr>
              <a:xfrm>
                <a:off x="6378222" y="5532646"/>
                <a:ext cx="163688" cy="124076"/>
              </a:xfrm>
              <a:prstGeom prst="rect"/>
            </p:spPr>
          </p:pic>
        </mc:Fallback>
      </mc:AlternateContent>
      <mc:AlternateContent xmlns:mc="http://schemas.openxmlformats.org/markup-compatibility/2006" xmlns:p14="http://schemas.microsoft.com/office/powerpoint/2010/main">
        <mc:Choice Requires="p14">
          <p:contentPart r:id="rId830" p14:bwMode="auto">
            <p14:nvContentPartPr>
              <p14:cNvPr id="56" name="墨迹 55"/>
              <p14:cNvContentPartPr/>
              <p14:nvPr/>
            </p14:nvContentPartPr>
            <p14:xfrm>
              <a:off x="9369777" y="1336633"/>
              <a:ext cx="149578" cy="5640"/>
            </p14:xfrm>
          </p:contentPart>
        </mc:Choice>
        <mc:Fallback xmlns="">
          <p:pic>
            <p:nvPicPr>
              <p:cNvPr id="56" name="墨迹 55"/>
            </p:nvPicPr>
            <p:blipFill>
              <a:blip r:embed="rId831"/>
            </p:blipFill>
            <p:spPr>
              <a:xfrm>
                <a:off x="9369777" y="1336633"/>
                <a:ext cx="149578" cy="5640"/>
              </a:xfrm>
              <a:prstGeom prst="rect"/>
            </p:spPr>
          </p:pic>
        </mc:Fallback>
      </mc:AlternateContent>
      <mc:AlternateContent xmlns:mc="http://schemas.openxmlformats.org/markup-compatibility/2006" xmlns:p14="http://schemas.microsoft.com/office/powerpoint/2010/main">
        <mc:Choice Requires="p14">
          <p:contentPart r:id="rId832" p14:bwMode="auto">
            <p14:nvContentPartPr>
              <p14:cNvPr id="57" name="墨迹 56"/>
              <p14:cNvContentPartPr/>
              <p14:nvPr/>
            </p14:nvContentPartPr>
            <p14:xfrm>
              <a:off x="9917288" y="1302794"/>
              <a:ext cx="83256" cy="28199"/>
            </p14:xfrm>
          </p:contentPart>
        </mc:Choice>
        <mc:Fallback xmlns="">
          <p:pic>
            <p:nvPicPr>
              <p:cNvPr id="57" name="墨迹 56"/>
            </p:nvPicPr>
            <p:blipFill>
              <a:blip r:embed="rId833"/>
            </p:blipFill>
            <p:spPr>
              <a:xfrm>
                <a:off x="9917288" y="1302794"/>
                <a:ext cx="83256" cy="28199"/>
              </a:xfrm>
              <a:prstGeom prst="rect"/>
            </p:spPr>
          </p:pic>
        </mc:Fallback>
      </mc:AlternateContent>
      <mc:AlternateContent xmlns:mc="http://schemas.openxmlformats.org/markup-compatibility/2006" xmlns:p14="http://schemas.microsoft.com/office/powerpoint/2010/main">
        <mc:Choice Requires="p14">
          <p:contentPart r:id="rId834" p14:bwMode="auto">
            <p14:nvContentPartPr>
              <p14:cNvPr id="59" name="墨迹 58"/>
              <p14:cNvContentPartPr/>
              <p14:nvPr/>
            </p14:nvContentPartPr>
            <p14:xfrm>
              <a:off x="7207955" y="1049003"/>
              <a:ext cx="753887" cy="98696"/>
            </p14:xfrm>
          </p:contentPart>
        </mc:Choice>
        <mc:Fallback xmlns="">
          <p:pic>
            <p:nvPicPr>
              <p:cNvPr id="59" name="墨迹 58"/>
            </p:nvPicPr>
            <p:blipFill>
              <a:blip r:embed="rId835"/>
            </p:blipFill>
            <p:spPr>
              <a:xfrm>
                <a:off x="7207955" y="1049003"/>
                <a:ext cx="753887" cy="98696"/>
              </a:xfrm>
              <a:prstGeom prst="rect"/>
            </p:spPr>
          </p:pic>
        </mc:Fallback>
      </mc:AlternateContent>
      <mc:AlternateContent xmlns:mc="http://schemas.openxmlformats.org/markup-compatibility/2006" xmlns:p14="http://schemas.microsoft.com/office/powerpoint/2010/main">
        <mc:Choice Requires="p14">
          <p:contentPart r:id="rId836" p14:bwMode="auto">
            <p14:nvContentPartPr>
              <p14:cNvPr id="60" name="墨迹 59"/>
              <p14:cNvContentPartPr/>
              <p14:nvPr/>
            </p14:nvContentPartPr>
            <p14:xfrm>
              <a:off x="5046133" y="1541957"/>
              <a:ext cx="98778" cy="17448"/>
            </p14:xfrm>
          </p:contentPart>
        </mc:Choice>
        <mc:Fallback xmlns="">
          <p:pic>
            <p:nvPicPr>
              <p:cNvPr id="60" name="墨迹 59"/>
            </p:nvPicPr>
            <p:blipFill>
              <a:blip r:embed="rId837"/>
            </p:blipFill>
            <p:spPr>
              <a:xfrm>
                <a:off x="5046133" y="1541957"/>
                <a:ext cx="98778" cy="17448"/>
              </a:xfrm>
              <a:prstGeom prst="rect"/>
            </p:spPr>
          </p:pic>
        </mc:Fallback>
      </mc:AlternateContent>
      <mc:AlternateContent xmlns:mc="http://schemas.openxmlformats.org/markup-compatibility/2006" xmlns:p14="http://schemas.microsoft.com/office/powerpoint/2010/main">
        <mc:Choice Requires="p14">
          <p:contentPart r:id="rId838" p14:bwMode="auto">
            <p14:nvContentPartPr>
              <p14:cNvPr id="62" name="墨迹 61"/>
              <p14:cNvContentPartPr/>
              <p14:nvPr/>
            </p14:nvContentPartPr>
            <p14:xfrm>
              <a:off x="5503333" y="2047248"/>
              <a:ext cx="143934" cy="33839"/>
            </p14:xfrm>
          </p:contentPart>
        </mc:Choice>
        <mc:Fallback xmlns="">
          <p:pic>
            <p:nvPicPr>
              <p:cNvPr id="62" name="墨迹 61"/>
            </p:nvPicPr>
            <p:blipFill>
              <a:blip r:embed="rId839"/>
            </p:blipFill>
            <p:spPr>
              <a:xfrm>
                <a:off x="5503333" y="2047248"/>
                <a:ext cx="143934" cy="33839"/>
              </a:xfrm>
              <a:prstGeom prst="rect"/>
            </p:spPr>
          </p:pic>
        </mc:Fallback>
      </mc:AlternateContent>
      <mc:AlternateContent xmlns:mc="http://schemas.openxmlformats.org/markup-compatibility/2006" xmlns:p14="http://schemas.microsoft.com/office/powerpoint/2010/main">
        <mc:Choice Requires="p14">
          <p:contentPart r:id="rId840" p14:bwMode="auto">
            <p14:nvContentPartPr>
              <p14:cNvPr id="64" name="墨迹 63"/>
              <p14:cNvContentPartPr/>
              <p14:nvPr/>
            </p14:nvContentPartPr>
            <p14:xfrm>
              <a:off x="6124222" y="2010589"/>
              <a:ext cx="36688" cy="2820"/>
            </p14:xfrm>
          </p:contentPart>
        </mc:Choice>
        <mc:Fallback xmlns="">
          <p:pic>
            <p:nvPicPr>
              <p:cNvPr id="64" name="墨迹 63"/>
            </p:nvPicPr>
            <p:blipFill>
              <a:blip r:embed="rId841"/>
            </p:blipFill>
            <p:spPr>
              <a:xfrm>
                <a:off x="6124222" y="2010589"/>
                <a:ext cx="36688" cy="2820"/>
              </a:xfrm>
              <a:prstGeom prst="rect"/>
            </p:spPr>
          </p:pic>
        </mc:Fallback>
      </mc:AlternateContent>
      <mc:AlternateContent xmlns:mc="http://schemas.openxmlformats.org/markup-compatibility/2006" xmlns:p14="http://schemas.microsoft.com/office/powerpoint/2010/main">
        <mc:Choice Requires="p14">
          <p:contentPart r:id="rId842" p14:bwMode="auto">
            <p14:nvContentPartPr>
              <p14:cNvPr id="65" name="墨迹 64"/>
              <p14:cNvContentPartPr/>
              <p14:nvPr/>
            </p14:nvContentPartPr>
            <p14:xfrm>
              <a:off x="7016044" y="1996490"/>
              <a:ext cx="19756" cy="8459"/>
            </p14:xfrm>
          </p:contentPart>
        </mc:Choice>
        <mc:Fallback xmlns="">
          <p:pic>
            <p:nvPicPr>
              <p:cNvPr id="65" name="墨迹 64"/>
            </p:nvPicPr>
            <p:blipFill>
              <a:blip r:embed="rId843"/>
            </p:blipFill>
            <p:spPr>
              <a:xfrm>
                <a:off x="7016044" y="1996490"/>
                <a:ext cx="19756" cy="8459"/>
              </a:xfrm>
              <a:prstGeom prst="rect"/>
            </p:spPr>
          </p:pic>
        </mc:Fallback>
      </mc:AlternateContent>
      <mc:AlternateContent xmlns:mc="http://schemas.openxmlformats.org/markup-compatibility/2006" xmlns:p14="http://schemas.microsoft.com/office/powerpoint/2010/main">
        <mc:Choice Requires="p14">
          <p:contentPart r:id="rId844" p14:bwMode="auto">
            <p14:nvContentPartPr>
              <p14:cNvPr id="66" name="墨迹 65"/>
              <p14:cNvContentPartPr/>
              <p14:nvPr/>
            </p14:nvContentPartPr>
            <p14:xfrm>
              <a:off x="8641644" y="1917532"/>
              <a:ext cx="19756" cy="11280"/>
            </p14:xfrm>
          </p:contentPart>
        </mc:Choice>
        <mc:Fallback xmlns="">
          <p:pic>
            <p:nvPicPr>
              <p:cNvPr id="66" name="墨迹 65"/>
            </p:nvPicPr>
            <p:blipFill>
              <a:blip r:embed="rId845"/>
            </p:blipFill>
            <p:spPr>
              <a:xfrm>
                <a:off x="8641644" y="1917532"/>
                <a:ext cx="19756" cy="11280"/>
              </a:xfrm>
              <a:prstGeom prst="rect"/>
            </p:spPr>
          </p:pic>
        </mc:Fallback>
      </mc:AlternateContent>
      <mc:AlternateContent xmlns:mc="http://schemas.openxmlformats.org/markup-compatibility/2006" xmlns:p14="http://schemas.microsoft.com/office/powerpoint/2010/main">
        <mc:Choice Requires="p14">
          <p:contentPart r:id="rId846" p14:bwMode="auto">
            <p14:nvContentPartPr>
              <p14:cNvPr id="68" name="墨迹 67"/>
              <p14:cNvContentPartPr/>
              <p14:nvPr/>
            </p14:nvContentPartPr>
            <p14:xfrm>
              <a:off x="5966177" y="1973930"/>
              <a:ext cx="389467" cy="93057"/>
            </p14:xfrm>
          </p:contentPart>
        </mc:Choice>
        <mc:Fallback xmlns="">
          <p:pic>
            <p:nvPicPr>
              <p:cNvPr id="68" name="墨迹 67"/>
            </p:nvPicPr>
            <p:blipFill>
              <a:blip r:embed="rId847"/>
            </p:blipFill>
            <p:spPr>
              <a:xfrm>
                <a:off x="5966177" y="1973930"/>
                <a:ext cx="389467" cy="93057"/>
              </a:xfrm>
              <a:prstGeom prst="rect"/>
            </p:spPr>
          </p:pic>
        </mc:Fallback>
      </mc:AlternateContent>
      <mc:AlternateContent xmlns:mc="http://schemas.openxmlformats.org/markup-compatibility/2006" xmlns:p14="http://schemas.microsoft.com/office/powerpoint/2010/main">
        <mc:Choice Requires="p14">
          <p:contentPart r:id="rId848" p14:bwMode="auto">
            <p14:nvContentPartPr>
              <p14:cNvPr id="73" name="墨迹 72"/>
              <p14:cNvContentPartPr/>
              <p14:nvPr/>
            </p14:nvContentPartPr>
            <p14:xfrm>
              <a:off x="4758266" y="2182603"/>
              <a:ext cx="107245" cy="16920"/>
            </p14:xfrm>
          </p:contentPart>
        </mc:Choice>
        <mc:Fallback xmlns="">
          <p:pic>
            <p:nvPicPr>
              <p:cNvPr id="73" name="墨迹 72"/>
            </p:nvPicPr>
            <p:blipFill>
              <a:blip r:embed="rId849"/>
            </p:blipFill>
            <p:spPr>
              <a:xfrm>
                <a:off x="4758266" y="2182603"/>
                <a:ext cx="107245" cy="16920"/>
              </a:xfrm>
              <a:prstGeom prst="rect"/>
            </p:spPr>
          </p:pic>
        </mc:Fallback>
      </mc:AlternateContent>
      <mc:AlternateContent xmlns:mc="http://schemas.openxmlformats.org/markup-compatibility/2006" xmlns:p14="http://schemas.microsoft.com/office/powerpoint/2010/main">
        <mc:Choice Requires="p14">
          <p:contentPart r:id="rId850" p14:bwMode="auto">
            <p14:nvContentPartPr>
              <p14:cNvPr id="107" name="墨迹 106"/>
              <p14:cNvContentPartPr/>
              <p14:nvPr/>
            </p14:nvContentPartPr>
            <p14:xfrm>
              <a:off x="6982177" y="1799097"/>
              <a:ext cx="107245" cy="174833"/>
            </p14:xfrm>
          </p:contentPart>
        </mc:Choice>
        <mc:Fallback xmlns="">
          <p:pic>
            <p:nvPicPr>
              <p:cNvPr id="107" name="墨迹 106"/>
            </p:nvPicPr>
            <p:blipFill>
              <a:blip r:embed="rId851"/>
            </p:blipFill>
            <p:spPr>
              <a:xfrm>
                <a:off x="6982177" y="1799097"/>
                <a:ext cx="107245" cy="174833"/>
              </a:xfrm>
              <a:prstGeom prst="rect"/>
            </p:spPr>
          </p:pic>
        </mc:Fallback>
      </mc:AlternateContent>
      <mc:AlternateContent xmlns:mc="http://schemas.openxmlformats.org/markup-compatibility/2006" xmlns:p14="http://schemas.microsoft.com/office/powerpoint/2010/main">
        <mc:Choice Requires="p14">
          <p:contentPart r:id="rId852" p14:bwMode="auto">
            <p14:nvContentPartPr>
              <p14:cNvPr id="108" name="墨迹 107"/>
              <p14:cNvContentPartPr/>
              <p14:nvPr/>
            </p14:nvContentPartPr>
            <p14:xfrm>
              <a:off x="5537200" y="806491"/>
              <a:ext cx="84666" cy="90237"/>
            </p14:xfrm>
          </p:contentPart>
        </mc:Choice>
        <mc:Fallback xmlns="">
          <p:pic>
            <p:nvPicPr>
              <p:cNvPr id="108" name="墨迹 107"/>
            </p:nvPicPr>
            <p:blipFill>
              <a:blip r:embed="rId853"/>
            </p:blipFill>
            <p:spPr>
              <a:xfrm>
                <a:off x="5537200" y="806491"/>
                <a:ext cx="84666" cy="90237"/>
              </a:xfrm>
              <a:prstGeom prst="rect"/>
            </p:spPr>
          </p:pic>
        </mc:Fallback>
      </mc:AlternateContent>
      <mc:AlternateContent xmlns:mc="http://schemas.openxmlformats.org/markup-compatibility/2006" xmlns:p14="http://schemas.microsoft.com/office/powerpoint/2010/main">
        <mc:Choice Requires="p14">
          <p:contentPart r:id="rId854" p14:bwMode="auto">
            <p14:nvContentPartPr>
              <p14:cNvPr id="109" name="墨迹 108"/>
              <p14:cNvContentPartPr/>
              <p14:nvPr/>
            </p14:nvContentPartPr>
            <p14:xfrm>
              <a:off x="5390444" y="1237936"/>
              <a:ext cx="118533" cy="47939"/>
            </p14:xfrm>
          </p:contentPart>
        </mc:Choice>
        <mc:Fallback xmlns="">
          <p:pic>
            <p:nvPicPr>
              <p:cNvPr id="109" name="墨迹 108"/>
            </p:nvPicPr>
            <p:blipFill>
              <a:blip r:embed="rId855"/>
            </p:blipFill>
            <p:spPr>
              <a:xfrm>
                <a:off x="5390444" y="1237936"/>
                <a:ext cx="118533" cy="47939"/>
              </a:xfrm>
              <a:prstGeom prst="rect"/>
            </p:spPr>
          </p:pic>
        </mc:Fallback>
      </mc:AlternateContent>
      <mc:AlternateContent xmlns:mc="http://schemas.openxmlformats.org/markup-compatibility/2006" xmlns:p14="http://schemas.microsoft.com/office/powerpoint/2010/main">
        <mc:Choice Requires="p14">
          <p:contentPart r:id="rId856" p14:bwMode="auto">
            <p14:nvContentPartPr>
              <p14:cNvPr id="110" name="墨迹 109"/>
              <p14:cNvContentPartPr/>
              <p14:nvPr/>
            </p14:nvContentPartPr>
            <p14:xfrm>
              <a:off x="8003822" y="1297154"/>
              <a:ext cx="16933" cy="22559"/>
            </p14:xfrm>
          </p:contentPart>
        </mc:Choice>
        <mc:Fallback xmlns="">
          <p:pic>
            <p:nvPicPr>
              <p:cNvPr id="110" name="墨迹 109"/>
            </p:nvPicPr>
            <p:blipFill>
              <a:blip r:embed="rId857"/>
            </p:blipFill>
            <p:spPr>
              <a:xfrm>
                <a:off x="8003822" y="1297154"/>
                <a:ext cx="16933" cy="22559"/>
              </a:xfrm>
              <a:prstGeom prst="rect"/>
            </p:spPr>
          </p:pic>
        </mc:Fallback>
      </mc:AlternateContent>
      <mc:AlternateContent xmlns:mc="http://schemas.openxmlformats.org/markup-compatibility/2006" xmlns:p14="http://schemas.microsoft.com/office/powerpoint/2010/main">
        <mc:Choice Requires="p14">
          <p:contentPart r:id="rId858" p14:bwMode="auto">
            <p14:nvContentPartPr>
              <p14:cNvPr id="111" name="墨迹 110"/>
              <p14:cNvContentPartPr/>
              <p14:nvPr/>
            </p14:nvContentPartPr>
            <p14:xfrm>
              <a:off x="6539794" y="1060282"/>
              <a:ext cx="75494" cy="232995"/>
            </p14:xfrm>
          </p:contentPart>
        </mc:Choice>
        <mc:Fallback xmlns="">
          <p:pic>
            <p:nvPicPr>
              <p:cNvPr id="111" name="墨迹 110"/>
            </p:nvPicPr>
            <p:blipFill>
              <a:blip r:embed="rId859"/>
            </p:blipFill>
            <p:spPr>
              <a:xfrm>
                <a:off x="6539794" y="1060282"/>
                <a:ext cx="75494" cy="232995"/>
              </a:xfrm>
              <a:prstGeom prst="rect"/>
            </p:spPr>
          </p:pic>
        </mc:Fallback>
      </mc:AlternateContent>
      <mc:AlternateContent xmlns:mc="http://schemas.openxmlformats.org/markup-compatibility/2006" xmlns:p14="http://schemas.microsoft.com/office/powerpoint/2010/main">
        <mc:Choice Requires="p14">
          <p:contentPart r:id="rId860" p14:bwMode="auto">
            <p14:nvContentPartPr>
              <p14:cNvPr id="112" name="墨迹 111"/>
              <p14:cNvContentPartPr/>
              <p14:nvPr/>
            </p14:nvContentPartPr>
            <p14:xfrm>
              <a:off x="6968066" y="1598884"/>
              <a:ext cx="136878" cy="376104"/>
            </p14:xfrm>
          </p:contentPart>
        </mc:Choice>
        <mc:Fallback xmlns="">
          <p:pic>
            <p:nvPicPr>
              <p:cNvPr id="112" name="墨迹 111"/>
            </p:nvPicPr>
            <p:blipFill>
              <a:blip r:embed="rId861"/>
            </p:blipFill>
            <p:spPr>
              <a:xfrm>
                <a:off x="6968066" y="1598884"/>
                <a:ext cx="136878" cy="376104"/>
              </a:xfrm>
              <a:prstGeom prst="rect"/>
            </p:spPr>
          </p:pic>
        </mc:Fallback>
      </mc:AlternateContent>
      <mc:AlternateContent xmlns:mc="http://schemas.openxmlformats.org/markup-compatibility/2006" xmlns:p14="http://schemas.microsoft.com/office/powerpoint/2010/main">
        <mc:Choice Requires="p14">
          <p:contentPart r:id="rId862" p14:bwMode="auto">
            <p14:nvContentPartPr>
              <p14:cNvPr id="113" name="墨迹 112"/>
              <p14:cNvContentPartPr/>
              <p14:nvPr/>
            </p14:nvContentPartPr>
            <p14:xfrm>
              <a:off x="7155744" y="1477628"/>
              <a:ext cx="128411" cy="167255"/>
            </p14:xfrm>
          </p:contentPart>
        </mc:Choice>
        <mc:Fallback xmlns="">
          <p:pic>
            <p:nvPicPr>
              <p:cNvPr id="113" name="墨迹 112"/>
            </p:nvPicPr>
            <p:blipFill>
              <a:blip r:embed="rId863"/>
            </p:blipFill>
            <p:spPr>
              <a:xfrm>
                <a:off x="7155744" y="1477628"/>
                <a:ext cx="128411" cy="167255"/>
              </a:xfrm>
              <a:prstGeom prst="rect"/>
            </p:spPr>
          </p:pic>
        </mc:Fallback>
      </mc:AlternateContent>
      <mc:AlternateContent xmlns:mc="http://schemas.openxmlformats.org/markup-compatibility/2006" xmlns:p14="http://schemas.microsoft.com/office/powerpoint/2010/main">
        <mc:Choice Requires="p14">
          <p:contentPart r:id="rId864" p14:bwMode="auto">
            <p14:nvContentPartPr>
              <p14:cNvPr id="114" name="墨迹 113"/>
              <p14:cNvContentPartPr/>
              <p14:nvPr/>
            </p14:nvContentPartPr>
            <p14:xfrm>
              <a:off x="7274983" y="1511467"/>
              <a:ext cx="85372" cy="26789"/>
            </p14:xfrm>
          </p:contentPart>
        </mc:Choice>
        <mc:Fallback xmlns="">
          <p:pic>
            <p:nvPicPr>
              <p:cNvPr id="114" name="墨迹 113"/>
            </p:nvPicPr>
            <p:blipFill>
              <a:blip r:embed="rId865"/>
            </p:blipFill>
            <p:spPr>
              <a:xfrm>
                <a:off x="7274983" y="1511467"/>
                <a:ext cx="85372" cy="26789"/>
              </a:xfrm>
              <a:prstGeom prst="rect"/>
            </p:spPr>
          </p:pic>
        </mc:Fallback>
      </mc:AlternateContent>
      <mc:AlternateContent xmlns:mc="http://schemas.openxmlformats.org/markup-compatibility/2006" xmlns:p14="http://schemas.microsoft.com/office/powerpoint/2010/main">
        <mc:Choice Requires="p14">
          <p:contentPart r:id="rId866" p14:bwMode="auto">
            <p14:nvContentPartPr>
              <p14:cNvPr id="115" name="墨迹 114"/>
              <p14:cNvContentPartPr/>
              <p14:nvPr/>
            </p14:nvContentPartPr>
            <p14:xfrm>
              <a:off x="9333794" y="5738499"/>
              <a:ext cx="248532" cy="14099"/>
            </p14:xfrm>
          </p:contentPart>
        </mc:Choice>
        <mc:Fallback xmlns="">
          <p:pic>
            <p:nvPicPr>
              <p:cNvPr id="115" name="墨迹 114"/>
            </p:nvPicPr>
            <p:blipFill>
              <a:blip r:embed="rId867"/>
            </p:blipFill>
            <p:spPr>
              <a:xfrm>
                <a:off x="9333794" y="5738499"/>
                <a:ext cx="248532" cy="14099"/>
              </a:xfrm>
              <a:prstGeom prst="rect"/>
            </p:spPr>
          </p:pic>
        </mc:Fallback>
      </mc:AlternateContent>
      <mc:AlternateContent xmlns:mc="http://schemas.openxmlformats.org/markup-compatibility/2006" xmlns:p14="http://schemas.microsoft.com/office/powerpoint/2010/main">
        <mc:Choice Requires="p14">
          <p:contentPart r:id="rId868" p14:bwMode="auto">
            <p14:nvContentPartPr>
              <p14:cNvPr id="361" name="墨迹 360"/>
              <p14:cNvContentPartPr/>
              <p14:nvPr/>
            </p14:nvContentPartPr>
            <p14:xfrm>
              <a:off x="9443155" y="5576707"/>
              <a:ext cx="16934" cy="401483"/>
            </p14:xfrm>
          </p:contentPart>
        </mc:Choice>
        <mc:Fallback xmlns="">
          <p:pic>
            <p:nvPicPr>
              <p:cNvPr id="361" name="墨迹 360"/>
            </p:nvPicPr>
            <p:blipFill>
              <a:blip r:embed="rId869"/>
            </p:blipFill>
            <p:spPr>
              <a:xfrm>
                <a:off x="9443155" y="5576707"/>
                <a:ext cx="16934" cy="401483"/>
              </a:xfrm>
              <a:prstGeom prst="rect"/>
            </p:spPr>
          </p:pic>
        </mc:Fallback>
      </mc:AlternateContent>
      <mc:AlternateContent xmlns:mc="http://schemas.openxmlformats.org/markup-compatibility/2006" xmlns:p14="http://schemas.microsoft.com/office/powerpoint/2010/main">
        <mc:Choice Requires="p14">
          <p:contentPart r:id="rId870" p14:bwMode="auto">
            <p14:nvContentPartPr>
              <p14:cNvPr id="362" name="墨迹 361"/>
              <p14:cNvContentPartPr/>
              <p14:nvPr/>
            </p14:nvContentPartPr>
            <p14:xfrm>
              <a:off x="9663288" y="5542868"/>
              <a:ext cx="125942" cy="412763"/>
            </p14:xfrm>
          </p:contentPart>
        </mc:Choice>
        <mc:Fallback xmlns="">
          <p:pic>
            <p:nvPicPr>
              <p:cNvPr id="362" name="墨迹 361"/>
            </p:nvPicPr>
            <p:blipFill>
              <a:blip r:embed="rId871"/>
            </p:blipFill>
            <p:spPr>
              <a:xfrm>
                <a:off x="9663288" y="5542868"/>
                <a:ext cx="125942" cy="412763"/>
              </a:xfrm>
              <a:prstGeom prst="rect"/>
            </p:spPr>
          </p:pic>
        </mc:Fallback>
      </mc:AlternateContent>
      <mc:AlternateContent xmlns:mc="http://schemas.openxmlformats.org/markup-compatibility/2006" xmlns:p14="http://schemas.microsoft.com/office/powerpoint/2010/main">
        <mc:Choice Requires="p14">
          <p:contentPart r:id="rId872" p14:bwMode="auto">
            <p14:nvContentPartPr>
              <p14:cNvPr id="363" name="墨迹 362"/>
              <p14:cNvContentPartPr/>
              <p14:nvPr/>
            </p14:nvContentPartPr>
            <p14:xfrm>
              <a:off x="9860844" y="5619181"/>
              <a:ext cx="242711" cy="277232"/>
            </p14:xfrm>
          </p:contentPart>
        </mc:Choice>
        <mc:Fallback xmlns="">
          <p:pic>
            <p:nvPicPr>
              <p:cNvPr id="363" name="墨迹 362"/>
            </p:nvPicPr>
            <p:blipFill>
              <a:blip r:embed="rId873"/>
            </p:blipFill>
            <p:spPr>
              <a:xfrm>
                <a:off x="9860844" y="5619181"/>
                <a:ext cx="242711" cy="277232"/>
              </a:xfrm>
              <a:prstGeom prst="rect"/>
            </p:spPr>
          </p:pic>
        </mc:Fallback>
      </mc:AlternateContent>
      <mc:AlternateContent xmlns:mc="http://schemas.openxmlformats.org/markup-compatibility/2006" xmlns:p14="http://schemas.microsoft.com/office/powerpoint/2010/main">
        <mc:Choice Requires="p14">
          <p:contentPart r:id="rId874" p14:bwMode="auto">
            <p14:nvContentPartPr>
              <p14:cNvPr id="364" name="墨迹 363"/>
              <p14:cNvContentPartPr/>
              <p14:nvPr/>
            </p14:nvContentPartPr>
            <p14:xfrm>
              <a:off x="10207096" y="5577764"/>
              <a:ext cx="119415" cy="16920"/>
            </p14:xfrm>
          </p:contentPart>
        </mc:Choice>
        <mc:Fallback xmlns="">
          <p:pic>
            <p:nvPicPr>
              <p:cNvPr id="364" name="墨迹 363"/>
            </p:nvPicPr>
            <p:blipFill>
              <a:blip r:embed="rId875"/>
            </p:blipFill>
            <p:spPr>
              <a:xfrm>
                <a:off x="10207096" y="5577764"/>
                <a:ext cx="119415" cy="16920"/>
              </a:xfrm>
              <a:prstGeom prst="rect"/>
            </p:spPr>
          </p:pic>
        </mc:Fallback>
      </mc:AlternateContent>
      <mc:AlternateContent xmlns:mc="http://schemas.openxmlformats.org/markup-compatibility/2006" xmlns:p14="http://schemas.microsoft.com/office/powerpoint/2010/main">
        <mc:Choice Requires="p14">
          <p:contentPart r:id="rId876" p14:bwMode="auto">
            <p14:nvContentPartPr>
              <p14:cNvPr id="462" name="墨迹 461"/>
              <p14:cNvContentPartPr/>
              <p14:nvPr/>
            </p14:nvContentPartPr>
            <p14:xfrm>
              <a:off x="10278533" y="5461620"/>
              <a:ext cx="146755" cy="436203"/>
            </p14:xfrm>
          </p:contentPart>
        </mc:Choice>
        <mc:Fallback xmlns="">
          <p:pic>
            <p:nvPicPr>
              <p:cNvPr id="462" name="墨迹 461"/>
            </p:nvPicPr>
            <p:blipFill>
              <a:blip r:embed="rId877"/>
            </p:blipFill>
            <p:spPr>
              <a:xfrm>
                <a:off x="10278533" y="5461620"/>
                <a:ext cx="146755" cy="436203"/>
              </a:xfrm>
              <a:prstGeom prst="rect"/>
            </p:spPr>
          </p:pic>
        </mc:Fallback>
      </mc:AlternateContent>
      <mc:AlternateContent xmlns:mc="http://schemas.openxmlformats.org/markup-compatibility/2006" xmlns:p14="http://schemas.microsoft.com/office/powerpoint/2010/main">
        <mc:Choice Requires="p14">
          <p:contentPart r:id="rId878" p14:bwMode="auto">
            <p14:nvContentPartPr>
              <p14:cNvPr id="463" name="墨迹 462"/>
              <p14:cNvContentPartPr/>
              <p14:nvPr/>
            </p14:nvContentPartPr>
            <p14:xfrm>
              <a:off x="5661377" y="5981010"/>
              <a:ext cx="105018" cy="59958"/>
            </p14:xfrm>
          </p:contentPart>
        </mc:Choice>
        <mc:Fallback xmlns="">
          <p:pic>
            <p:nvPicPr>
              <p:cNvPr id="463" name="墨迹 462"/>
            </p:nvPicPr>
            <p:blipFill>
              <a:blip r:embed="rId879"/>
            </p:blipFill>
            <p:spPr>
              <a:xfrm>
                <a:off x="5661377" y="5981010"/>
                <a:ext cx="105018" cy="59958"/>
              </a:xfrm>
              <a:prstGeom prst="rect"/>
            </p:spPr>
          </p:pic>
        </mc:Fallback>
      </mc:AlternateContent>
      <mc:AlternateContent xmlns:mc="http://schemas.openxmlformats.org/markup-compatibility/2006" xmlns:p14="http://schemas.microsoft.com/office/powerpoint/2010/main">
        <mc:Choice Requires="p14">
          <p:contentPart r:id="rId880" p14:bwMode="auto">
            <p14:nvContentPartPr>
              <p14:cNvPr id="464" name="墨迹 463"/>
              <p14:cNvContentPartPr/>
              <p14:nvPr/>
            </p14:nvContentPartPr>
            <p14:xfrm>
              <a:off x="5638800" y="5876674"/>
              <a:ext cx="22577" cy="403246"/>
            </p14:xfrm>
          </p:contentPart>
        </mc:Choice>
        <mc:Fallback xmlns="">
          <p:pic>
            <p:nvPicPr>
              <p:cNvPr id="464" name="墨迹 463"/>
            </p:nvPicPr>
            <p:blipFill>
              <a:blip r:embed="rId881"/>
            </p:blipFill>
            <p:spPr>
              <a:xfrm>
                <a:off x="5638800" y="5876674"/>
                <a:ext cx="22577" cy="403246"/>
              </a:xfrm>
              <a:prstGeom prst="rect"/>
            </p:spPr>
          </p:pic>
        </mc:Fallback>
      </mc:AlternateContent>
      <mc:AlternateContent xmlns:mc="http://schemas.openxmlformats.org/markup-compatibility/2006" xmlns:p14="http://schemas.microsoft.com/office/powerpoint/2010/main">
        <mc:Choice Requires="p14">
          <p:contentPart r:id="rId882" p14:bwMode="auto">
            <p14:nvContentPartPr>
              <p14:cNvPr id="465" name="墨迹 464"/>
              <p14:cNvContentPartPr/>
              <p14:nvPr/>
            </p14:nvContentPartPr>
            <p14:xfrm>
              <a:off x="5685896" y="5910513"/>
              <a:ext cx="108126" cy="214312"/>
            </p14:xfrm>
          </p:contentPart>
        </mc:Choice>
        <mc:Fallback xmlns="">
          <p:pic>
            <p:nvPicPr>
              <p:cNvPr id="465" name="墨迹 464"/>
            </p:nvPicPr>
            <p:blipFill>
              <a:blip r:embed="rId883"/>
            </p:blipFill>
            <p:spPr>
              <a:xfrm>
                <a:off x="5685896" y="5910513"/>
                <a:ext cx="108126" cy="214312"/>
              </a:xfrm>
              <a:prstGeom prst="rect"/>
            </p:spPr>
          </p:pic>
        </mc:Fallback>
      </mc:AlternateContent>
      <mc:AlternateContent xmlns:mc="http://schemas.openxmlformats.org/markup-compatibility/2006" xmlns:p14="http://schemas.microsoft.com/office/powerpoint/2010/main">
        <mc:Choice Requires="p14">
          <p:contentPart r:id="rId884" p14:bwMode="auto">
            <p14:nvContentPartPr>
              <p14:cNvPr id="466" name="墨迹 465"/>
              <p14:cNvContentPartPr/>
              <p14:nvPr/>
            </p14:nvContentPartPr>
            <p14:xfrm>
              <a:off x="5832122" y="5871034"/>
              <a:ext cx="119944" cy="16919"/>
            </p14:xfrm>
          </p:contentPart>
        </mc:Choice>
        <mc:Fallback xmlns="">
          <p:pic>
            <p:nvPicPr>
              <p:cNvPr id="466" name="墨迹 465"/>
            </p:nvPicPr>
            <p:blipFill>
              <a:blip r:embed="rId885"/>
            </p:blipFill>
            <p:spPr>
              <a:xfrm>
                <a:off x="5832122" y="5871034"/>
                <a:ext cx="119944" cy="16919"/>
              </a:xfrm>
              <a:prstGeom prst="rect"/>
            </p:spPr>
          </p:pic>
        </mc:Fallback>
      </mc:AlternateContent>
      <mc:AlternateContent xmlns:mc="http://schemas.openxmlformats.org/markup-compatibility/2006" xmlns:p14="http://schemas.microsoft.com/office/powerpoint/2010/main">
        <mc:Choice Requires="p14">
          <p:contentPart r:id="rId886" p14:bwMode="auto">
            <p14:nvContentPartPr>
              <p14:cNvPr id="467" name="墨迹 466"/>
              <p14:cNvContentPartPr/>
              <p14:nvPr/>
            </p14:nvContentPartPr>
            <p14:xfrm>
              <a:off x="5858933" y="5793310"/>
              <a:ext cx="16934" cy="227178"/>
            </p14:xfrm>
          </p:contentPart>
        </mc:Choice>
        <mc:Fallback xmlns="">
          <p:pic>
            <p:nvPicPr>
              <p:cNvPr id="467" name="墨迹 466"/>
            </p:nvPicPr>
            <p:blipFill>
              <a:blip r:embed="rId887"/>
            </p:blipFill>
            <p:spPr>
              <a:xfrm>
                <a:off x="5858933" y="5793310"/>
                <a:ext cx="16934" cy="227178"/>
              </a:xfrm>
              <a:prstGeom prst="rect"/>
            </p:spPr>
          </p:pic>
        </mc:Fallback>
      </mc:AlternateContent>
      <mc:AlternateContent xmlns:mc="http://schemas.openxmlformats.org/markup-compatibility/2006" xmlns:p14="http://schemas.microsoft.com/office/powerpoint/2010/main">
        <mc:Choice Requires="p14">
          <p:contentPart r:id="rId888" p14:bwMode="auto">
            <p14:nvContentPartPr>
              <p14:cNvPr id="468" name="墨迹 467"/>
              <p14:cNvContentPartPr/>
              <p14:nvPr/>
            </p14:nvContentPartPr>
            <p14:xfrm>
              <a:off x="5486400" y="5833494"/>
              <a:ext cx="118533" cy="364649"/>
            </p14:xfrm>
          </p:contentPart>
        </mc:Choice>
        <mc:Fallback xmlns="">
          <p:pic>
            <p:nvPicPr>
              <p:cNvPr id="468" name="墨迹 467"/>
            </p:nvPicPr>
            <p:blipFill>
              <a:blip r:embed="rId889"/>
            </p:blipFill>
            <p:spPr>
              <a:xfrm>
                <a:off x="5486400" y="5833494"/>
                <a:ext cx="118533" cy="364649"/>
              </a:xfrm>
              <a:prstGeom prst="rect"/>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42290" y="476885"/>
            <a:ext cx="11227435" cy="4376420"/>
          </a:xfrm>
          <a:prstGeom prst="rect">
            <a:avLst/>
          </a:prstGeom>
        </p:spPr>
      </p:pic>
      <mc:AlternateContent xmlns:mc="http://schemas.openxmlformats.org/markup-compatibility/2006" xmlns:p14="http://schemas.microsoft.com/office/powerpoint/2010/main">
        <mc:Choice Requires="p14">
          <p:contentPart r:id="rId2" p14:bwMode="auto">
            <p14:nvContentPartPr>
              <p14:cNvPr id="8" name="墨迹 7"/>
              <p14:cNvContentPartPr/>
              <p14:nvPr/>
            </p14:nvContentPartPr>
            <p14:xfrm>
              <a:off x="2914650" y="3987800"/>
              <a:ext cx="1212850" cy="360"/>
            </p14:xfrm>
          </p:contentPart>
        </mc:Choice>
        <mc:Fallback xmlns="">
          <p:pic>
            <p:nvPicPr>
              <p:cNvPr id="8" name="墨迹 7"/>
            </p:nvPicPr>
            <p:blipFill>
              <a:blip r:embed="rId3"/>
            </p:blipFill>
            <p:spPr>
              <a:xfrm>
                <a:off x="2914650" y="3987800"/>
                <a:ext cx="1212850" cy="3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9" name="墨迹 8"/>
              <p14:cNvContentPartPr/>
              <p14:nvPr/>
            </p14:nvContentPartPr>
            <p14:xfrm>
              <a:off x="3752850" y="3708400"/>
              <a:ext cx="266700" cy="374650"/>
            </p14:xfrm>
          </p:contentPart>
        </mc:Choice>
        <mc:Fallback xmlns="">
          <p:pic>
            <p:nvPicPr>
              <p:cNvPr id="9" name="墨迹 8"/>
            </p:nvPicPr>
            <p:blipFill>
              <a:blip r:embed="rId5"/>
            </p:blipFill>
            <p:spPr>
              <a:xfrm>
                <a:off x="3752850" y="3708400"/>
                <a:ext cx="266700" cy="3746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 name="墨迹 9"/>
              <p14:cNvContentPartPr/>
              <p14:nvPr/>
            </p14:nvContentPartPr>
            <p14:xfrm>
              <a:off x="3702050" y="3778250"/>
              <a:ext cx="361950" cy="247650"/>
            </p14:xfrm>
          </p:contentPart>
        </mc:Choice>
        <mc:Fallback xmlns="">
          <p:pic>
            <p:nvPicPr>
              <p:cNvPr id="10" name="墨迹 9"/>
            </p:nvPicPr>
            <p:blipFill>
              <a:blip r:embed="rId7"/>
            </p:blipFill>
            <p:spPr>
              <a:xfrm>
                <a:off x="3702050" y="3778250"/>
                <a:ext cx="361950" cy="2476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965200" y="2464593"/>
              <a:ext cx="474133" cy="276351"/>
            </p14:xfrm>
          </p:contentPart>
        </mc:Choice>
        <mc:Fallback xmlns="">
          <p:pic>
            <p:nvPicPr>
              <p:cNvPr id="11" name="墨迹 10"/>
            </p:nvPicPr>
            <p:blipFill>
              <a:blip r:embed="rId9"/>
            </p:blipFill>
            <p:spPr>
              <a:xfrm>
                <a:off x="965200" y="2464593"/>
                <a:ext cx="474133" cy="27635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墨迹 11"/>
              <p14:cNvContentPartPr/>
              <p14:nvPr/>
            </p14:nvContentPartPr>
            <p14:xfrm>
              <a:off x="948266" y="3025754"/>
              <a:ext cx="570089" cy="391966"/>
            </p14:xfrm>
          </p:contentPart>
        </mc:Choice>
        <mc:Fallback xmlns="">
          <p:pic>
            <p:nvPicPr>
              <p:cNvPr id="12" name="墨迹 11"/>
            </p:nvPicPr>
            <p:blipFill>
              <a:blip r:embed="rId11"/>
            </p:blipFill>
            <p:spPr>
              <a:xfrm>
                <a:off x="948266" y="3025754"/>
                <a:ext cx="570089" cy="39196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墨迹 12"/>
              <p14:cNvContentPartPr/>
              <p14:nvPr/>
            </p14:nvContentPartPr>
            <p14:xfrm>
              <a:off x="4752622" y="4641557"/>
              <a:ext cx="39511" cy="33839"/>
            </p14:xfrm>
          </p:contentPart>
        </mc:Choice>
        <mc:Fallback xmlns="">
          <p:pic>
            <p:nvPicPr>
              <p:cNvPr id="13" name="墨迹 12"/>
            </p:nvPicPr>
            <p:blipFill>
              <a:blip r:embed="rId13"/>
            </p:blipFill>
            <p:spPr>
              <a:xfrm>
                <a:off x="4752622" y="4641557"/>
                <a:ext cx="39511" cy="338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4" name="墨迹 13"/>
              <p14:cNvContentPartPr/>
              <p14:nvPr/>
            </p14:nvContentPartPr>
            <p14:xfrm>
              <a:off x="3437466" y="4618998"/>
              <a:ext cx="956734" cy="73317"/>
            </p14:xfrm>
          </p:contentPart>
        </mc:Choice>
        <mc:Fallback xmlns="">
          <p:pic>
            <p:nvPicPr>
              <p:cNvPr id="14" name="墨迹 13"/>
            </p:nvPicPr>
            <p:blipFill>
              <a:blip r:embed="rId15"/>
            </p:blipFill>
            <p:spPr>
              <a:xfrm>
                <a:off x="3437466" y="4618998"/>
                <a:ext cx="956734" cy="7331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5" name="墨迹 14"/>
              <p14:cNvContentPartPr/>
              <p14:nvPr/>
            </p14:nvContentPartPr>
            <p14:xfrm>
              <a:off x="4080933" y="4635917"/>
              <a:ext cx="22578" cy="239692"/>
            </p14:xfrm>
          </p:contentPart>
        </mc:Choice>
        <mc:Fallback xmlns="">
          <p:pic>
            <p:nvPicPr>
              <p:cNvPr id="15" name="墨迹 14"/>
            </p:nvPicPr>
            <p:blipFill>
              <a:blip r:embed="rId17"/>
            </p:blipFill>
            <p:spPr>
              <a:xfrm>
                <a:off x="4080933" y="4635917"/>
                <a:ext cx="22578" cy="23969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6" name="墨迹 15"/>
              <p14:cNvContentPartPr/>
              <p14:nvPr/>
            </p14:nvContentPartPr>
            <p14:xfrm>
              <a:off x="4408311" y="4686676"/>
              <a:ext cx="5644" cy="62037"/>
            </p14:xfrm>
          </p:contentPart>
        </mc:Choice>
        <mc:Fallback xmlns="">
          <p:pic>
            <p:nvPicPr>
              <p:cNvPr id="16" name="墨迹 15"/>
            </p:nvPicPr>
            <p:blipFill>
              <a:blip r:embed="rId19"/>
            </p:blipFill>
            <p:spPr>
              <a:xfrm>
                <a:off x="4408311" y="4686676"/>
                <a:ext cx="5644" cy="6203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7" name="墨迹 16"/>
              <p14:cNvContentPartPr/>
              <p14:nvPr/>
            </p14:nvContentPartPr>
            <p14:xfrm>
              <a:off x="4216400" y="4635917"/>
              <a:ext cx="141111" cy="485023"/>
            </p14:xfrm>
          </p:contentPart>
        </mc:Choice>
        <mc:Fallback xmlns="">
          <p:pic>
            <p:nvPicPr>
              <p:cNvPr id="17" name="墨迹 16"/>
            </p:nvPicPr>
            <p:blipFill>
              <a:blip r:embed="rId21"/>
            </p:blipFill>
            <p:spPr>
              <a:xfrm>
                <a:off x="4216400" y="4635917"/>
                <a:ext cx="141111" cy="48502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8" name="墨迹 17"/>
              <p14:cNvContentPartPr/>
              <p14:nvPr/>
            </p14:nvContentPartPr>
            <p14:xfrm>
              <a:off x="4453466" y="4686676"/>
              <a:ext cx="101600" cy="124075"/>
            </p14:xfrm>
          </p:contentPart>
        </mc:Choice>
        <mc:Fallback xmlns="">
          <p:pic>
            <p:nvPicPr>
              <p:cNvPr id="18" name="墨迹 17"/>
            </p:nvPicPr>
            <p:blipFill>
              <a:blip r:embed="rId23"/>
            </p:blipFill>
            <p:spPr>
              <a:xfrm>
                <a:off x="4453466" y="4686676"/>
                <a:ext cx="101600" cy="12407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9" name="墨迹 18"/>
              <p14:cNvContentPartPr/>
              <p14:nvPr/>
            </p14:nvContentPartPr>
            <p14:xfrm>
              <a:off x="4634088" y="4590799"/>
              <a:ext cx="56445" cy="67678"/>
            </p14:xfrm>
          </p:contentPart>
        </mc:Choice>
        <mc:Fallback xmlns="">
          <p:pic>
            <p:nvPicPr>
              <p:cNvPr id="19" name="墨迹 18"/>
            </p:nvPicPr>
            <p:blipFill>
              <a:blip r:embed="rId25"/>
            </p:blipFill>
            <p:spPr>
              <a:xfrm>
                <a:off x="4634088" y="4590799"/>
                <a:ext cx="56445" cy="6767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0" name="墨迹 19"/>
              <p14:cNvContentPartPr/>
              <p14:nvPr/>
            </p14:nvContentPartPr>
            <p14:xfrm>
              <a:off x="4667955" y="4658476"/>
              <a:ext cx="231422" cy="180474"/>
            </p14:xfrm>
          </p:contentPart>
        </mc:Choice>
        <mc:Fallback xmlns="">
          <p:pic>
            <p:nvPicPr>
              <p:cNvPr id="20" name="墨迹 19"/>
            </p:nvPicPr>
            <p:blipFill>
              <a:blip r:embed="rId27"/>
            </p:blipFill>
            <p:spPr>
              <a:xfrm>
                <a:off x="4667955" y="4658476"/>
                <a:ext cx="231422" cy="18047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1" name="墨迹 20"/>
              <p14:cNvContentPartPr/>
              <p14:nvPr/>
            </p14:nvContentPartPr>
            <p14:xfrm>
              <a:off x="3228622" y="4602079"/>
              <a:ext cx="214489" cy="341208"/>
            </p14:xfrm>
          </p:contentPart>
        </mc:Choice>
        <mc:Fallback xmlns="">
          <p:pic>
            <p:nvPicPr>
              <p:cNvPr id="21" name="墨迹 20"/>
            </p:nvPicPr>
            <p:blipFill>
              <a:blip r:embed="rId29"/>
            </p:blipFill>
            <p:spPr>
              <a:xfrm>
                <a:off x="3228622" y="4602079"/>
                <a:ext cx="214489" cy="34120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2" name="墨迹 21"/>
              <p14:cNvContentPartPr/>
              <p14:nvPr/>
            </p14:nvContentPartPr>
            <p14:xfrm>
              <a:off x="3194755" y="4669756"/>
              <a:ext cx="228600" cy="228412"/>
            </p14:xfrm>
          </p:contentPart>
        </mc:Choice>
        <mc:Fallback xmlns="">
          <p:pic>
            <p:nvPicPr>
              <p:cNvPr id="22" name="墨迹 21"/>
            </p:nvPicPr>
            <p:blipFill>
              <a:blip r:embed="rId31"/>
            </p:blipFill>
            <p:spPr>
              <a:xfrm>
                <a:off x="3194755" y="4669756"/>
                <a:ext cx="228600" cy="22841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3" name="墨迹 22"/>
              <p14:cNvContentPartPr/>
              <p14:nvPr/>
            </p14:nvContentPartPr>
            <p14:xfrm>
              <a:off x="914400" y="2436394"/>
              <a:ext cx="575733" cy="298910"/>
            </p14:xfrm>
          </p:contentPart>
        </mc:Choice>
        <mc:Fallback xmlns="">
          <p:pic>
            <p:nvPicPr>
              <p:cNvPr id="23" name="墨迹 22"/>
            </p:nvPicPr>
            <p:blipFill>
              <a:blip r:embed="rId33"/>
            </p:blipFill>
            <p:spPr>
              <a:xfrm>
                <a:off x="914400" y="2436394"/>
                <a:ext cx="575733" cy="29891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4" name="墨迹 23"/>
              <p14:cNvContentPartPr/>
              <p14:nvPr/>
            </p14:nvContentPartPr>
            <p14:xfrm>
              <a:off x="874888" y="3130090"/>
              <a:ext cx="550334" cy="332748"/>
            </p14:xfrm>
          </p:contentPart>
        </mc:Choice>
        <mc:Fallback xmlns="">
          <p:pic>
            <p:nvPicPr>
              <p:cNvPr id="24" name="墨迹 23"/>
            </p:nvPicPr>
            <p:blipFill>
              <a:blip r:embed="rId35"/>
            </p:blipFill>
            <p:spPr>
              <a:xfrm>
                <a:off x="874888" y="3130090"/>
                <a:ext cx="550334" cy="33274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5" name="墨迹 24"/>
              <p14:cNvContentPartPr/>
              <p14:nvPr/>
            </p14:nvContentPartPr>
            <p14:xfrm>
              <a:off x="1253066" y="947486"/>
              <a:ext cx="141111" cy="434265"/>
            </p14:xfrm>
          </p:contentPart>
        </mc:Choice>
        <mc:Fallback xmlns="">
          <p:pic>
            <p:nvPicPr>
              <p:cNvPr id="25" name="墨迹 24"/>
            </p:nvPicPr>
            <p:blipFill>
              <a:blip r:embed="rId37"/>
            </p:blipFill>
            <p:spPr>
              <a:xfrm>
                <a:off x="1253066" y="947486"/>
                <a:ext cx="141111" cy="434265"/>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6" name="墨迹 25"/>
              <p14:cNvContentPartPr/>
              <p14:nvPr/>
            </p14:nvContentPartPr>
            <p14:xfrm>
              <a:off x="1303866" y="947486"/>
              <a:ext cx="276578" cy="338389"/>
            </p14:xfrm>
          </p:contentPart>
        </mc:Choice>
        <mc:Fallback xmlns="">
          <p:pic>
            <p:nvPicPr>
              <p:cNvPr id="26" name="墨迹 25"/>
            </p:nvPicPr>
            <p:blipFill>
              <a:blip r:embed="rId39"/>
            </p:blipFill>
            <p:spPr>
              <a:xfrm>
                <a:off x="1303866" y="947486"/>
                <a:ext cx="276578" cy="33838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7" name="墨迹 26"/>
              <p14:cNvContentPartPr/>
              <p14:nvPr/>
            </p14:nvContentPartPr>
            <p14:xfrm>
              <a:off x="1588911" y="970046"/>
              <a:ext cx="25400" cy="248151"/>
            </p14:xfrm>
          </p:contentPart>
        </mc:Choice>
        <mc:Fallback xmlns="">
          <p:pic>
            <p:nvPicPr>
              <p:cNvPr id="27" name="墨迹 26"/>
            </p:nvPicPr>
            <p:blipFill>
              <a:blip r:embed="rId41"/>
            </p:blipFill>
            <p:spPr>
              <a:xfrm>
                <a:off x="1588911" y="970046"/>
                <a:ext cx="25400" cy="24815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8" name="墨迹 27"/>
              <p14:cNvContentPartPr/>
              <p14:nvPr/>
            </p14:nvContentPartPr>
            <p14:xfrm>
              <a:off x="1608666" y="919287"/>
              <a:ext cx="124178" cy="448365"/>
            </p14:xfrm>
          </p:contentPart>
        </mc:Choice>
        <mc:Fallback xmlns="">
          <p:pic>
            <p:nvPicPr>
              <p:cNvPr id="28" name="墨迹 27"/>
            </p:nvPicPr>
            <p:blipFill>
              <a:blip r:embed="rId43"/>
            </p:blipFill>
            <p:spPr>
              <a:xfrm>
                <a:off x="1608666" y="919287"/>
                <a:ext cx="124178" cy="448365"/>
              </a:xfrm>
              <a:prstGeom prst="rect"/>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90500" y="258445"/>
            <a:ext cx="11963400" cy="5194300"/>
          </a:xfrm>
          <a:prstGeom prst="rect">
            <a:avLst/>
          </a:prstGeom>
        </p:spPr>
      </p:pic>
      <p:pic>
        <p:nvPicPr>
          <p:cNvPr id="4" name="图片 3"/>
          <p:cNvPicPr>
            <a:picLocks noChangeAspect="1"/>
          </p:cNvPicPr>
          <p:nvPr/>
        </p:nvPicPr>
        <p:blipFill>
          <a:blip r:embed="rId1"/>
          <a:srcRect l="53593" t="81467" r="5786" b="9621"/>
          <a:stretch>
            <a:fillRect/>
          </a:stretch>
        </p:blipFill>
        <p:spPr>
          <a:xfrm>
            <a:off x="6729095" y="4617085"/>
            <a:ext cx="4859655" cy="1061720"/>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6925733" y="5025064"/>
              <a:ext cx="5644" cy="225592"/>
            </p14:xfrm>
          </p:contentPart>
        </mc:Choice>
        <mc:Fallback xmlns="">
          <p:pic>
            <p:nvPicPr>
              <p:cNvPr id="2" name="墨迹 1"/>
            </p:nvPicPr>
            <p:blipFill>
              <a:blip r:embed="rId3"/>
            </p:blipFill>
            <p:spPr>
              <a:xfrm>
                <a:off x="6925733" y="5025064"/>
                <a:ext cx="5644" cy="225592"/>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6931377" y="5109661"/>
              <a:ext cx="76200" cy="39478"/>
            </p14:xfrm>
          </p:contentPart>
        </mc:Choice>
        <mc:Fallback xmlns="">
          <p:pic>
            <p:nvPicPr>
              <p:cNvPr id="5" name="墨迹 4"/>
            </p:nvPicPr>
            <p:blipFill>
              <a:blip r:embed="rId5"/>
            </p:blipFill>
            <p:spPr>
              <a:xfrm>
                <a:off x="6931377" y="5109661"/>
                <a:ext cx="76200" cy="3947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7001933" y="5013784"/>
              <a:ext cx="19756" cy="281990"/>
            </p14:xfrm>
          </p:contentPart>
        </mc:Choice>
        <mc:Fallback xmlns="">
          <p:pic>
            <p:nvPicPr>
              <p:cNvPr id="6" name="墨迹 5"/>
            </p:nvPicPr>
            <p:blipFill>
              <a:blip r:embed="rId7"/>
            </p:blipFill>
            <p:spPr>
              <a:xfrm>
                <a:off x="7001933" y="5013784"/>
                <a:ext cx="19756" cy="28199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7044266" y="5126580"/>
              <a:ext cx="259644" cy="152275"/>
            </p14:xfrm>
          </p:contentPart>
        </mc:Choice>
        <mc:Fallback xmlns="">
          <p:pic>
            <p:nvPicPr>
              <p:cNvPr id="7" name="墨迹 6"/>
            </p:nvPicPr>
            <p:blipFill>
              <a:blip r:embed="rId9"/>
            </p:blipFill>
            <p:spPr>
              <a:xfrm>
                <a:off x="7044266" y="5126580"/>
                <a:ext cx="259644" cy="15227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6728177" y="5058902"/>
              <a:ext cx="169334" cy="236872"/>
            </p14:xfrm>
          </p:contentPart>
        </mc:Choice>
        <mc:Fallback xmlns="">
          <p:pic>
            <p:nvPicPr>
              <p:cNvPr id="8" name="墨迹 7"/>
            </p:nvPicPr>
            <p:blipFill>
              <a:blip r:embed="rId11"/>
            </p:blipFill>
            <p:spPr>
              <a:xfrm>
                <a:off x="6728177" y="5058902"/>
                <a:ext cx="169334" cy="23687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7439377" y="5132220"/>
              <a:ext cx="465667" cy="16919"/>
            </p14:xfrm>
          </p:contentPart>
        </mc:Choice>
        <mc:Fallback xmlns="">
          <p:pic>
            <p:nvPicPr>
              <p:cNvPr id="9" name="墨迹 8"/>
            </p:nvPicPr>
            <p:blipFill>
              <a:blip r:embed="rId13"/>
            </p:blipFill>
            <p:spPr>
              <a:xfrm>
                <a:off x="7439377" y="5132220"/>
                <a:ext cx="465667" cy="1691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7625644" y="4737434"/>
              <a:ext cx="90311" cy="62038"/>
            </p14:xfrm>
          </p:contentPart>
        </mc:Choice>
        <mc:Fallback xmlns="">
          <p:pic>
            <p:nvPicPr>
              <p:cNvPr id="10" name="墨迹 9"/>
            </p:nvPicPr>
            <p:blipFill>
              <a:blip r:embed="rId15"/>
            </p:blipFill>
            <p:spPr>
              <a:xfrm>
                <a:off x="7625644" y="4737434"/>
                <a:ext cx="90311" cy="6203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7631288" y="4737434"/>
              <a:ext cx="166512" cy="310189"/>
            </p14:xfrm>
          </p:contentPart>
        </mc:Choice>
        <mc:Fallback xmlns="">
          <p:pic>
            <p:nvPicPr>
              <p:cNvPr id="11" name="墨迹 10"/>
            </p:nvPicPr>
            <p:blipFill>
              <a:blip r:embed="rId17"/>
            </p:blipFill>
            <p:spPr>
              <a:xfrm>
                <a:off x="7631288" y="4737434"/>
                <a:ext cx="166512" cy="31018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8065911" y="5008144"/>
              <a:ext cx="206022" cy="163555"/>
            </p14:xfrm>
          </p:contentPart>
        </mc:Choice>
        <mc:Fallback xmlns="">
          <p:pic>
            <p:nvPicPr>
              <p:cNvPr id="12" name="墨迹 11"/>
            </p:nvPicPr>
            <p:blipFill>
              <a:blip r:embed="rId19"/>
            </p:blipFill>
            <p:spPr>
              <a:xfrm>
                <a:off x="8065911" y="5008144"/>
                <a:ext cx="206022" cy="16355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8297333" y="4940467"/>
              <a:ext cx="98778" cy="197393"/>
            </p14:xfrm>
          </p:contentPart>
        </mc:Choice>
        <mc:Fallback xmlns="">
          <p:pic>
            <p:nvPicPr>
              <p:cNvPr id="13" name="墨迹 12"/>
            </p:nvPicPr>
            <p:blipFill>
              <a:blip r:embed="rId21"/>
            </p:blipFill>
            <p:spPr>
              <a:xfrm>
                <a:off x="8297333" y="4940467"/>
                <a:ext cx="98778" cy="19739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8373533" y="4889708"/>
              <a:ext cx="36689" cy="290450"/>
            </p14:xfrm>
          </p:contentPart>
        </mc:Choice>
        <mc:Fallback xmlns="">
          <p:pic>
            <p:nvPicPr>
              <p:cNvPr id="14" name="墨迹 13"/>
            </p:nvPicPr>
            <p:blipFill>
              <a:blip r:embed="rId23"/>
            </p:blipFill>
            <p:spPr>
              <a:xfrm>
                <a:off x="8373533" y="4889708"/>
                <a:ext cx="36689" cy="29045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8477955" y="5098381"/>
              <a:ext cx="76200" cy="78957"/>
            </p14:xfrm>
          </p:contentPart>
        </mc:Choice>
        <mc:Fallback xmlns="">
          <p:pic>
            <p:nvPicPr>
              <p:cNvPr id="15" name="墨迹 14"/>
            </p:nvPicPr>
            <p:blipFill>
              <a:blip r:embed="rId25"/>
            </p:blipFill>
            <p:spPr>
              <a:xfrm>
                <a:off x="8477955" y="5098381"/>
                <a:ext cx="76200" cy="7895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8579555" y="5047623"/>
              <a:ext cx="177800" cy="22559"/>
            </p14:xfrm>
          </p:contentPart>
        </mc:Choice>
        <mc:Fallback xmlns="">
          <p:pic>
            <p:nvPicPr>
              <p:cNvPr id="16" name="墨迹 15"/>
            </p:nvPicPr>
            <p:blipFill>
              <a:blip r:embed="rId27"/>
            </p:blipFill>
            <p:spPr>
              <a:xfrm>
                <a:off x="8579555" y="5047623"/>
                <a:ext cx="177800" cy="2255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8681155" y="4951746"/>
              <a:ext cx="33867" cy="219953"/>
            </p14:xfrm>
          </p:contentPart>
        </mc:Choice>
        <mc:Fallback xmlns="">
          <p:pic>
            <p:nvPicPr>
              <p:cNvPr id="17" name="墨迹 16"/>
            </p:nvPicPr>
            <p:blipFill>
              <a:blip r:embed="rId29"/>
            </p:blipFill>
            <p:spPr>
              <a:xfrm>
                <a:off x="8681155" y="4951746"/>
                <a:ext cx="33867" cy="21995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8850488" y="4957386"/>
              <a:ext cx="276578" cy="174834"/>
            </p14:xfrm>
          </p:contentPart>
        </mc:Choice>
        <mc:Fallback xmlns="">
          <p:pic>
            <p:nvPicPr>
              <p:cNvPr id="18" name="墨迹 17"/>
            </p:nvPicPr>
            <p:blipFill>
              <a:blip r:embed="rId31"/>
            </p:blipFill>
            <p:spPr>
              <a:xfrm>
                <a:off x="8850488" y="4957386"/>
                <a:ext cx="276578" cy="17483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7366000" y="5177338"/>
              <a:ext cx="445911" cy="78958"/>
            </p14:xfrm>
          </p:contentPart>
        </mc:Choice>
        <mc:Fallback xmlns="">
          <p:pic>
            <p:nvPicPr>
              <p:cNvPr id="19" name="墨迹 18"/>
            </p:nvPicPr>
            <p:blipFill>
              <a:blip r:embed="rId33"/>
            </p:blipFill>
            <p:spPr>
              <a:xfrm>
                <a:off x="7366000" y="5177338"/>
                <a:ext cx="445911" cy="7895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9776177" y="4867149"/>
              <a:ext cx="146756" cy="135355"/>
            </p14:xfrm>
          </p:contentPart>
        </mc:Choice>
        <mc:Fallback xmlns="">
          <p:pic>
            <p:nvPicPr>
              <p:cNvPr id="20" name="墨迹 19"/>
            </p:nvPicPr>
            <p:blipFill>
              <a:blip r:embed="rId35"/>
            </p:blipFill>
            <p:spPr>
              <a:xfrm>
                <a:off x="9776177" y="4867149"/>
                <a:ext cx="146756" cy="13535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9793111" y="4867149"/>
              <a:ext cx="101600" cy="273531"/>
            </p14:xfrm>
          </p:contentPart>
        </mc:Choice>
        <mc:Fallback xmlns="">
          <p:pic>
            <p:nvPicPr>
              <p:cNvPr id="21" name="墨迹 20"/>
            </p:nvPicPr>
            <p:blipFill>
              <a:blip r:embed="rId37"/>
            </p:blipFill>
            <p:spPr>
              <a:xfrm>
                <a:off x="9793111" y="4867149"/>
                <a:ext cx="101600" cy="27353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9928577" y="4855870"/>
              <a:ext cx="208845" cy="214312"/>
            </p14:xfrm>
          </p:contentPart>
        </mc:Choice>
        <mc:Fallback xmlns="">
          <p:pic>
            <p:nvPicPr>
              <p:cNvPr id="22" name="墨迹 21"/>
            </p:nvPicPr>
            <p:blipFill>
              <a:blip r:embed="rId39"/>
            </p:blipFill>
            <p:spPr>
              <a:xfrm>
                <a:off x="9928577" y="4855870"/>
                <a:ext cx="208845" cy="21431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10182577" y="4957386"/>
              <a:ext cx="158045" cy="118436"/>
            </p14:xfrm>
          </p:contentPart>
        </mc:Choice>
        <mc:Fallback xmlns="">
          <p:pic>
            <p:nvPicPr>
              <p:cNvPr id="23" name="墨迹 22"/>
            </p:nvPicPr>
            <p:blipFill>
              <a:blip r:embed="rId41"/>
            </p:blipFill>
            <p:spPr>
              <a:xfrm>
                <a:off x="10182577" y="4957386"/>
                <a:ext cx="158045" cy="11843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10414000" y="4838950"/>
              <a:ext cx="158044" cy="14100"/>
            </p14:xfrm>
          </p:contentPart>
        </mc:Choice>
        <mc:Fallback xmlns="">
          <p:pic>
            <p:nvPicPr>
              <p:cNvPr id="24" name="墨迹 23"/>
            </p:nvPicPr>
            <p:blipFill>
              <a:blip r:embed="rId43"/>
            </p:blipFill>
            <p:spPr>
              <a:xfrm>
                <a:off x="10414000" y="4838950"/>
                <a:ext cx="158044" cy="1410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2743200" y="5555205"/>
              <a:ext cx="225777" cy="208673"/>
            </p14:xfrm>
          </p:contentPart>
        </mc:Choice>
        <mc:Fallback xmlns="">
          <p:pic>
            <p:nvPicPr>
              <p:cNvPr id="25" name="墨迹 24"/>
            </p:nvPicPr>
            <p:blipFill>
              <a:blip r:embed="rId45"/>
            </p:blipFill>
            <p:spPr>
              <a:xfrm>
                <a:off x="2743200" y="5555205"/>
                <a:ext cx="225777" cy="20867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3025422" y="5521366"/>
              <a:ext cx="208844" cy="281990"/>
            </p14:xfrm>
          </p:contentPart>
        </mc:Choice>
        <mc:Fallback xmlns="">
          <p:pic>
            <p:nvPicPr>
              <p:cNvPr id="26" name="墨迹 25"/>
            </p:nvPicPr>
            <p:blipFill>
              <a:blip r:embed="rId47"/>
            </p:blipFill>
            <p:spPr>
              <a:xfrm>
                <a:off x="3025422" y="5521366"/>
                <a:ext cx="208844" cy="28199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3302000" y="5651082"/>
              <a:ext cx="115711" cy="135355"/>
            </p14:xfrm>
          </p:contentPart>
        </mc:Choice>
        <mc:Fallback xmlns="">
          <p:pic>
            <p:nvPicPr>
              <p:cNvPr id="27" name="墨迹 26"/>
            </p:nvPicPr>
            <p:blipFill>
              <a:blip r:embed="rId49"/>
            </p:blipFill>
            <p:spPr>
              <a:xfrm>
                <a:off x="3302000" y="5651082"/>
                <a:ext cx="115711" cy="13535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3476977" y="5510087"/>
              <a:ext cx="129823" cy="56398"/>
            </p14:xfrm>
          </p:contentPart>
        </mc:Choice>
        <mc:Fallback xmlns="">
          <p:pic>
            <p:nvPicPr>
              <p:cNvPr id="28" name="墨迹 27"/>
            </p:nvPicPr>
            <p:blipFill>
              <a:blip r:embed="rId51"/>
            </p:blipFill>
            <p:spPr>
              <a:xfrm>
                <a:off x="3476977" y="5510087"/>
                <a:ext cx="129823" cy="5639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3753555" y="5679281"/>
              <a:ext cx="491067" cy="95877"/>
            </p14:xfrm>
          </p:contentPart>
        </mc:Choice>
        <mc:Fallback xmlns="">
          <p:pic>
            <p:nvPicPr>
              <p:cNvPr id="29" name="墨迹 28"/>
            </p:nvPicPr>
            <p:blipFill>
              <a:blip r:embed="rId53"/>
            </p:blipFill>
            <p:spPr>
              <a:xfrm>
                <a:off x="3753555" y="5679281"/>
                <a:ext cx="491067" cy="9587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4284133" y="5617243"/>
              <a:ext cx="163689" cy="169194"/>
            </p14:xfrm>
          </p:contentPart>
        </mc:Choice>
        <mc:Fallback xmlns="">
          <p:pic>
            <p:nvPicPr>
              <p:cNvPr id="30" name="墨迹 29"/>
            </p:nvPicPr>
            <p:blipFill>
              <a:blip r:embed="rId55"/>
            </p:blipFill>
            <p:spPr>
              <a:xfrm>
                <a:off x="4284133" y="5617243"/>
                <a:ext cx="163689" cy="16919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4487333" y="5566485"/>
              <a:ext cx="11289" cy="203033"/>
            </p14:xfrm>
          </p:contentPart>
        </mc:Choice>
        <mc:Fallback xmlns="">
          <p:pic>
            <p:nvPicPr>
              <p:cNvPr id="31" name="墨迹 30"/>
            </p:nvPicPr>
            <p:blipFill>
              <a:blip r:embed="rId57"/>
            </p:blipFill>
            <p:spPr>
              <a:xfrm>
                <a:off x="4487333" y="5566485"/>
                <a:ext cx="11289" cy="20303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4504266" y="5668001"/>
              <a:ext cx="70556" cy="33839"/>
            </p14:xfrm>
          </p:contentPart>
        </mc:Choice>
        <mc:Fallback xmlns="">
          <p:pic>
            <p:nvPicPr>
              <p:cNvPr id="32" name="墨迹 31"/>
            </p:nvPicPr>
            <p:blipFill>
              <a:blip r:embed="rId59"/>
            </p:blipFill>
            <p:spPr>
              <a:xfrm>
                <a:off x="4504266" y="5668001"/>
                <a:ext cx="70556" cy="3383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4577644" y="5481888"/>
              <a:ext cx="39511" cy="298909"/>
            </p14:xfrm>
          </p:contentPart>
        </mc:Choice>
        <mc:Fallback xmlns="">
          <p:pic>
            <p:nvPicPr>
              <p:cNvPr id="33" name="墨迹 32"/>
            </p:nvPicPr>
            <p:blipFill>
              <a:blip r:embed="rId61"/>
            </p:blipFill>
            <p:spPr>
              <a:xfrm>
                <a:off x="4577644" y="5481888"/>
                <a:ext cx="39511" cy="29890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4594577" y="5684921"/>
              <a:ext cx="203200" cy="95877"/>
            </p14:xfrm>
          </p:contentPart>
        </mc:Choice>
        <mc:Fallback xmlns="">
          <p:pic>
            <p:nvPicPr>
              <p:cNvPr id="34" name="墨迹 33"/>
            </p:nvPicPr>
            <p:blipFill>
              <a:blip r:embed="rId63"/>
            </p:blipFill>
            <p:spPr>
              <a:xfrm>
                <a:off x="4594577" y="5684921"/>
                <a:ext cx="203200" cy="9587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4865511" y="5453689"/>
              <a:ext cx="22577" cy="617559"/>
            </p14:xfrm>
          </p:contentPart>
        </mc:Choice>
        <mc:Fallback xmlns="">
          <p:pic>
            <p:nvPicPr>
              <p:cNvPr id="35" name="墨迹 34"/>
            </p:nvPicPr>
            <p:blipFill>
              <a:blip r:embed="rId65"/>
            </p:blipFill>
            <p:spPr>
              <a:xfrm>
                <a:off x="4865511" y="5453689"/>
                <a:ext cx="22577" cy="61755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4806244" y="5431130"/>
              <a:ext cx="98778" cy="152274"/>
            </p14:xfrm>
          </p:contentPart>
        </mc:Choice>
        <mc:Fallback xmlns="">
          <p:pic>
            <p:nvPicPr>
              <p:cNvPr id="36" name="墨迹 35"/>
            </p:nvPicPr>
            <p:blipFill>
              <a:blip r:embed="rId67"/>
            </p:blipFill>
            <p:spPr>
              <a:xfrm>
                <a:off x="4806244" y="5431130"/>
                <a:ext cx="98778" cy="15227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4893733" y="5453689"/>
              <a:ext cx="93133" cy="76137"/>
            </p14:xfrm>
          </p:contentPart>
        </mc:Choice>
        <mc:Fallback xmlns="">
          <p:pic>
            <p:nvPicPr>
              <p:cNvPr id="37" name="墨迹 36"/>
            </p:nvPicPr>
            <p:blipFill>
              <a:blip r:embed="rId69"/>
            </p:blipFill>
            <p:spPr>
              <a:xfrm>
                <a:off x="4893733" y="5453689"/>
                <a:ext cx="93133" cy="7613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9951155" y="3395161"/>
              <a:ext cx="217312" cy="186113"/>
            </p14:xfrm>
          </p:contentPart>
        </mc:Choice>
        <mc:Fallback xmlns="">
          <p:pic>
            <p:nvPicPr>
              <p:cNvPr id="38" name="墨迹 37"/>
            </p:nvPicPr>
            <p:blipFill>
              <a:blip r:embed="rId71"/>
            </p:blipFill>
            <p:spPr>
              <a:xfrm>
                <a:off x="9951155" y="3395161"/>
                <a:ext cx="217312" cy="18611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10141302" y="3330303"/>
              <a:ext cx="89253" cy="36659"/>
            </p14:xfrm>
          </p:contentPart>
        </mc:Choice>
        <mc:Fallback xmlns="">
          <p:pic>
            <p:nvPicPr>
              <p:cNvPr id="39" name="墨迹 38"/>
            </p:nvPicPr>
            <p:blipFill>
              <a:blip r:embed="rId73"/>
            </p:blipFill>
            <p:spPr>
              <a:xfrm>
                <a:off x="10141302" y="3330303"/>
                <a:ext cx="89253" cy="3665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9970028" y="2714860"/>
              <a:ext cx="12172" cy="406770"/>
            </p14:xfrm>
          </p:contentPart>
        </mc:Choice>
        <mc:Fallback xmlns="">
          <p:pic>
            <p:nvPicPr>
              <p:cNvPr id="40" name="墨迹 39"/>
            </p:nvPicPr>
            <p:blipFill>
              <a:blip r:embed="rId75"/>
            </p:blipFill>
            <p:spPr>
              <a:xfrm>
                <a:off x="9970028" y="2714860"/>
                <a:ext cx="12172" cy="40677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9891888" y="2709396"/>
              <a:ext cx="70556" cy="102045"/>
            </p14:xfrm>
          </p:contentPart>
        </mc:Choice>
        <mc:Fallback xmlns="">
          <p:pic>
            <p:nvPicPr>
              <p:cNvPr id="41" name="墨迹 40"/>
            </p:nvPicPr>
            <p:blipFill>
              <a:blip r:embed="rId77"/>
            </p:blipFill>
            <p:spPr>
              <a:xfrm>
                <a:off x="9891888" y="2709396"/>
                <a:ext cx="70556" cy="10204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9990666" y="2701465"/>
              <a:ext cx="76200" cy="87417"/>
            </p14:xfrm>
          </p:contentPart>
        </mc:Choice>
        <mc:Fallback xmlns="">
          <p:pic>
            <p:nvPicPr>
              <p:cNvPr id="42" name="墨迹 41"/>
            </p:nvPicPr>
            <p:blipFill>
              <a:blip r:embed="rId79"/>
            </p:blipFill>
            <p:spPr>
              <a:xfrm>
                <a:off x="9990666" y="2701465"/>
                <a:ext cx="76200" cy="8741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7354711" y="2658285"/>
              <a:ext cx="16933" cy="375928"/>
            </p14:xfrm>
          </p:contentPart>
        </mc:Choice>
        <mc:Fallback xmlns="">
          <p:pic>
            <p:nvPicPr>
              <p:cNvPr id="43" name="墨迹 42"/>
            </p:nvPicPr>
            <p:blipFill>
              <a:blip r:embed="rId81"/>
            </p:blipFill>
            <p:spPr>
              <a:xfrm>
                <a:off x="7354711" y="2658285"/>
                <a:ext cx="16933" cy="37592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7285213" y="2907318"/>
              <a:ext cx="193675" cy="129715"/>
            </p14:xfrm>
          </p:contentPart>
        </mc:Choice>
        <mc:Fallback xmlns="">
          <p:pic>
            <p:nvPicPr>
              <p:cNvPr id="44" name="墨迹 43"/>
            </p:nvPicPr>
            <p:blipFill>
              <a:blip r:embed="rId83"/>
            </p:blipFill>
            <p:spPr>
              <a:xfrm>
                <a:off x="7285213" y="2907318"/>
                <a:ext cx="193675" cy="12971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7315200" y="3209047"/>
              <a:ext cx="118533" cy="133946"/>
            </p14:xfrm>
          </p:contentPart>
        </mc:Choice>
        <mc:Fallback xmlns="">
          <p:pic>
            <p:nvPicPr>
              <p:cNvPr id="45" name="墨迹 44"/>
            </p:nvPicPr>
            <p:blipFill>
              <a:blip r:embed="rId85"/>
            </p:blipFill>
            <p:spPr>
              <a:xfrm>
                <a:off x="7315200" y="3209047"/>
                <a:ext cx="118533" cy="13394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7433733" y="3118810"/>
              <a:ext cx="76200" cy="28199"/>
            </p14:xfrm>
          </p:contentPart>
        </mc:Choice>
        <mc:Fallback xmlns="">
          <p:pic>
            <p:nvPicPr>
              <p:cNvPr id="46" name="墨迹 45"/>
            </p:nvPicPr>
            <p:blipFill>
              <a:blip r:embed="rId87"/>
            </p:blipFill>
            <p:spPr>
              <a:xfrm>
                <a:off x="7433733" y="3118810"/>
                <a:ext cx="76200" cy="2819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10803467" y="2628148"/>
              <a:ext cx="138288" cy="219952"/>
            </p14:xfrm>
          </p:contentPart>
        </mc:Choice>
        <mc:Fallback xmlns="">
          <p:pic>
            <p:nvPicPr>
              <p:cNvPr id="47" name="墨迹 46"/>
            </p:nvPicPr>
            <p:blipFill>
              <a:blip r:embed="rId89"/>
            </p:blipFill>
            <p:spPr>
              <a:xfrm>
                <a:off x="10803467" y="2628148"/>
                <a:ext cx="138288" cy="21995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10498667" y="3657412"/>
              <a:ext cx="14111" cy="36658"/>
            </p14:xfrm>
          </p:contentPart>
        </mc:Choice>
        <mc:Fallback xmlns="">
          <p:pic>
            <p:nvPicPr>
              <p:cNvPr id="48" name="墨迹 47"/>
            </p:nvPicPr>
            <p:blipFill>
              <a:blip r:embed="rId91"/>
            </p:blipFill>
            <p:spPr>
              <a:xfrm>
                <a:off x="10498667" y="3657412"/>
                <a:ext cx="14111" cy="3665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10617200" y="2859379"/>
              <a:ext cx="31044" cy="16920"/>
            </p14:xfrm>
          </p:contentPart>
        </mc:Choice>
        <mc:Fallback xmlns="">
          <p:pic>
            <p:nvPicPr>
              <p:cNvPr id="49" name="墨迹 48"/>
            </p:nvPicPr>
            <p:blipFill>
              <a:blip r:embed="rId93"/>
            </p:blipFill>
            <p:spPr>
              <a:xfrm>
                <a:off x="10617200" y="2859379"/>
                <a:ext cx="31044" cy="1692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0" name="墨迹 49"/>
              <p14:cNvContentPartPr/>
              <p14:nvPr/>
            </p14:nvContentPartPr>
            <p14:xfrm>
              <a:off x="6874933" y="3147009"/>
              <a:ext cx="45156" cy="140995"/>
            </p14:xfrm>
          </p:contentPart>
        </mc:Choice>
        <mc:Fallback xmlns="">
          <p:pic>
            <p:nvPicPr>
              <p:cNvPr id="50" name="墨迹 49"/>
            </p:nvPicPr>
            <p:blipFill>
              <a:blip r:embed="rId95"/>
            </p:blipFill>
            <p:spPr>
              <a:xfrm>
                <a:off x="6874933" y="3147009"/>
                <a:ext cx="45156" cy="14099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1" name="墨迹 50"/>
              <p14:cNvContentPartPr/>
              <p14:nvPr/>
            </p14:nvContentPartPr>
            <p14:xfrm>
              <a:off x="8277577" y="3536156"/>
              <a:ext cx="36689" cy="28199"/>
            </p14:xfrm>
          </p:contentPart>
        </mc:Choice>
        <mc:Fallback xmlns="">
          <p:pic>
            <p:nvPicPr>
              <p:cNvPr id="51" name="墨迹 50"/>
            </p:nvPicPr>
            <p:blipFill>
              <a:blip r:embed="rId97"/>
            </p:blipFill>
            <p:spPr>
              <a:xfrm>
                <a:off x="8277577" y="3536156"/>
                <a:ext cx="36689" cy="2819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2" name="墨迹 51"/>
              <p14:cNvContentPartPr/>
              <p14:nvPr/>
            </p14:nvContentPartPr>
            <p14:xfrm>
              <a:off x="11379200" y="1742699"/>
              <a:ext cx="316088" cy="321468"/>
            </p14:xfrm>
          </p:contentPart>
        </mc:Choice>
        <mc:Fallback xmlns="">
          <p:pic>
            <p:nvPicPr>
              <p:cNvPr id="52" name="墨迹 51"/>
            </p:nvPicPr>
            <p:blipFill>
              <a:blip r:embed="rId99"/>
            </p:blipFill>
            <p:spPr>
              <a:xfrm>
                <a:off x="11379200" y="1742699"/>
                <a:ext cx="316088" cy="32146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3" name="墨迹 52"/>
              <p14:cNvContentPartPr/>
              <p14:nvPr/>
            </p14:nvContentPartPr>
            <p14:xfrm>
              <a:off x="10848622" y="1776537"/>
              <a:ext cx="19756" cy="22560"/>
            </p14:xfrm>
          </p:contentPart>
        </mc:Choice>
        <mc:Fallback xmlns="">
          <p:pic>
            <p:nvPicPr>
              <p:cNvPr id="53" name="墨迹 52"/>
            </p:nvPicPr>
            <p:blipFill>
              <a:blip r:embed="rId101"/>
            </p:blipFill>
            <p:spPr>
              <a:xfrm>
                <a:off x="10848622" y="1776537"/>
                <a:ext cx="19756" cy="2256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4" name="墨迹 53"/>
              <p14:cNvContentPartPr/>
              <p14:nvPr/>
            </p14:nvContentPartPr>
            <p14:xfrm>
              <a:off x="10859911" y="1765258"/>
              <a:ext cx="231423" cy="298909"/>
            </p14:xfrm>
          </p:contentPart>
        </mc:Choice>
        <mc:Fallback xmlns="">
          <p:pic>
            <p:nvPicPr>
              <p:cNvPr id="54" name="墨迹 53"/>
            </p:nvPicPr>
            <p:blipFill>
              <a:blip r:embed="rId103"/>
            </p:blipFill>
            <p:spPr>
              <a:xfrm>
                <a:off x="10859911" y="1765258"/>
                <a:ext cx="231423" cy="29890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5" name="墨迹 54"/>
              <p14:cNvContentPartPr/>
              <p14:nvPr/>
            </p14:nvContentPartPr>
            <p14:xfrm>
              <a:off x="9934222" y="1832935"/>
              <a:ext cx="290688" cy="321469"/>
            </p14:xfrm>
          </p:contentPart>
        </mc:Choice>
        <mc:Fallback xmlns="">
          <p:pic>
            <p:nvPicPr>
              <p:cNvPr id="55" name="墨迹 54"/>
            </p:nvPicPr>
            <p:blipFill>
              <a:blip r:embed="rId105"/>
            </p:blipFill>
            <p:spPr>
              <a:xfrm>
                <a:off x="9934222" y="1832935"/>
                <a:ext cx="290688" cy="32146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6" name="墨迹 55"/>
              <p14:cNvContentPartPr/>
              <p14:nvPr/>
            </p14:nvContentPartPr>
            <p14:xfrm>
              <a:off x="11359444" y="2123385"/>
              <a:ext cx="25400" cy="8460"/>
            </p14:xfrm>
          </p:contentPart>
        </mc:Choice>
        <mc:Fallback xmlns="">
          <p:pic>
            <p:nvPicPr>
              <p:cNvPr id="56" name="墨迹 55"/>
            </p:nvPicPr>
            <p:blipFill>
              <a:blip r:embed="rId107"/>
            </p:blipFill>
            <p:spPr>
              <a:xfrm>
                <a:off x="11359444" y="2123385"/>
                <a:ext cx="25400" cy="846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7" name="墨迹 56"/>
              <p14:cNvContentPartPr/>
              <p14:nvPr/>
            </p14:nvContentPartPr>
            <p14:xfrm>
              <a:off x="11271955" y="2098006"/>
              <a:ext cx="146756" cy="281990"/>
            </p14:xfrm>
          </p:contentPart>
        </mc:Choice>
        <mc:Fallback xmlns="">
          <p:pic>
            <p:nvPicPr>
              <p:cNvPr id="57" name="墨迹 56"/>
            </p:nvPicPr>
            <p:blipFill>
              <a:blip r:embed="rId109"/>
            </p:blipFill>
            <p:spPr>
              <a:xfrm>
                <a:off x="11271955" y="2098006"/>
                <a:ext cx="146756" cy="28199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8" name="墨迹 57"/>
              <p14:cNvContentPartPr/>
              <p14:nvPr/>
            </p14:nvContentPartPr>
            <p14:xfrm>
              <a:off x="11266311" y="2103646"/>
              <a:ext cx="135467" cy="321469"/>
            </p14:xfrm>
          </p:contentPart>
        </mc:Choice>
        <mc:Fallback xmlns="">
          <p:pic>
            <p:nvPicPr>
              <p:cNvPr id="58" name="墨迹 57"/>
            </p:nvPicPr>
            <p:blipFill>
              <a:blip r:embed="rId111"/>
            </p:blipFill>
            <p:spPr>
              <a:xfrm>
                <a:off x="11266311" y="2103646"/>
                <a:ext cx="135467" cy="32146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9" name="墨迹 58"/>
              <p14:cNvContentPartPr/>
              <p14:nvPr/>
            </p14:nvContentPartPr>
            <p14:xfrm>
              <a:off x="11509022" y="2543550"/>
              <a:ext cx="39512" cy="31019"/>
            </p14:xfrm>
          </p:contentPart>
        </mc:Choice>
        <mc:Fallback xmlns="">
          <p:pic>
            <p:nvPicPr>
              <p:cNvPr id="59" name="墨迹 58"/>
            </p:nvPicPr>
            <p:blipFill>
              <a:blip r:embed="rId113"/>
            </p:blipFill>
            <p:spPr>
              <a:xfrm>
                <a:off x="11509022" y="2543550"/>
                <a:ext cx="39512" cy="3101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0" name="墨迹 59"/>
              <p14:cNvContentPartPr/>
              <p14:nvPr/>
            </p14:nvContentPartPr>
            <p14:xfrm>
              <a:off x="2935111" y="5921792"/>
              <a:ext cx="214489" cy="304550"/>
            </p14:xfrm>
          </p:contentPart>
        </mc:Choice>
        <mc:Fallback xmlns="">
          <p:pic>
            <p:nvPicPr>
              <p:cNvPr id="60" name="墨迹 59"/>
            </p:nvPicPr>
            <p:blipFill>
              <a:blip r:embed="rId115"/>
            </p:blipFill>
            <p:spPr>
              <a:xfrm>
                <a:off x="2935111" y="5921792"/>
                <a:ext cx="214489" cy="304550"/>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1" name="墨迹 60"/>
              <p14:cNvContentPartPr/>
              <p14:nvPr/>
            </p14:nvContentPartPr>
            <p14:xfrm>
              <a:off x="3042355" y="6000750"/>
              <a:ext cx="84667" cy="383506"/>
            </p14:xfrm>
          </p:contentPart>
        </mc:Choice>
        <mc:Fallback xmlns="">
          <p:pic>
            <p:nvPicPr>
              <p:cNvPr id="61" name="墨迹 60"/>
            </p:nvPicPr>
            <p:blipFill>
              <a:blip r:embed="rId117"/>
            </p:blipFill>
            <p:spPr>
              <a:xfrm>
                <a:off x="3042355" y="6000750"/>
                <a:ext cx="84667" cy="383506"/>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2" name="墨迹 61"/>
              <p14:cNvContentPartPr/>
              <p14:nvPr/>
            </p14:nvContentPartPr>
            <p14:xfrm>
              <a:off x="3160888" y="5966911"/>
              <a:ext cx="273756" cy="315829"/>
            </p14:xfrm>
          </p:contentPart>
        </mc:Choice>
        <mc:Fallback xmlns="">
          <p:pic>
            <p:nvPicPr>
              <p:cNvPr id="62" name="墨迹 61"/>
            </p:nvPicPr>
            <p:blipFill>
              <a:blip r:embed="rId119"/>
            </p:blipFill>
            <p:spPr>
              <a:xfrm>
                <a:off x="3160888" y="5966911"/>
                <a:ext cx="273756" cy="31582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3" name="墨迹 62"/>
              <p14:cNvContentPartPr/>
              <p14:nvPr/>
            </p14:nvContentPartPr>
            <p14:xfrm>
              <a:off x="3539066" y="6096626"/>
              <a:ext cx="177800" cy="146635"/>
            </p14:xfrm>
          </p:contentPart>
        </mc:Choice>
        <mc:Fallback xmlns="">
          <p:pic>
            <p:nvPicPr>
              <p:cNvPr id="63" name="墨迹 62"/>
            </p:nvPicPr>
            <p:blipFill>
              <a:blip r:embed="rId121"/>
            </p:blipFill>
            <p:spPr>
              <a:xfrm>
                <a:off x="3539066" y="6096626"/>
                <a:ext cx="177800" cy="14663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4" name="墨迹 63"/>
              <p14:cNvContentPartPr/>
              <p14:nvPr/>
            </p14:nvContentPartPr>
            <p14:xfrm>
              <a:off x="4380088" y="5865394"/>
              <a:ext cx="242712" cy="197393"/>
            </p14:xfrm>
          </p:contentPart>
        </mc:Choice>
        <mc:Fallback xmlns="">
          <p:pic>
            <p:nvPicPr>
              <p:cNvPr id="64" name="墨迹 63"/>
            </p:nvPicPr>
            <p:blipFill>
              <a:blip r:embed="rId123"/>
            </p:blipFill>
            <p:spPr>
              <a:xfrm>
                <a:off x="4380088" y="5865394"/>
                <a:ext cx="242712" cy="197393"/>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5" name="墨迹 64"/>
              <p14:cNvContentPartPr/>
              <p14:nvPr/>
            </p14:nvContentPartPr>
            <p14:xfrm>
              <a:off x="4504266" y="5933072"/>
              <a:ext cx="28222" cy="253791"/>
            </p14:xfrm>
          </p:contentPart>
        </mc:Choice>
        <mc:Fallback xmlns="">
          <p:pic>
            <p:nvPicPr>
              <p:cNvPr id="65" name="墨迹 64"/>
            </p:nvPicPr>
            <p:blipFill>
              <a:blip r:embed="rId125"/>
            </p:blipFill>
            <p:spPr>
              <a:xfrm>
                <a:off x="4504266" y="5933072"/>
                <a:ext cx="28222" cy="25379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6" name="墨迹 65"/>
              <p14:cNvContentPartPr/>
              <p14:nvPr/>
            </p14:nvContentPartPr>
            <p14:xfrm>
              <a:off x="4622800" y="6006389"/>
              <a:ext cx="45155" cy="172014"/>
            </p14:xfrm>
          </p:contentPart>
        </mc:Choice>
        <mc:Fallback xmlns="">
          <p:pic>
            <p:nvPicPr>
              <p:cNvPr id="66" name="墨迹 65"/>
            </p:nvPicPr>
            <p:blipFill>
              <a:blip r:embed="rId127"/>
            </p:blipFill>
            <p:spPr>
              <a:xfrm>
                <a:off x="4622800" y="6006389"/>
                <a:ext cx="45155" cy="172014"/>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7" name="墨迹 66"/>
              <p14:cNvContentPartPr/>
              <p14:nvPr/>
            </p14:nvContentPartPr>
            <p14:xfrm>
              <a:off x="4628444" y="6065607"/>
              <a:ext cx="101600" cy="31019"/>
            </p14:xfrm>
          </p:contentPart>
        </mc:Choice>
        <mc:Fallback xmlns="">
          <p:pic>
            <p:nvPicPr>
              <p:cNvPr id="67" name="墨迹 66"/>
            </p:nvPicPr>
            <p:blipFill>
              <a:blip r:embed="rId129"/>
            </p:blipFill>
            <p:spPr>
              <a:xfrm>
                <a:off x="4628444" y="6065607"/>
                <a:ext cx="101600" cy="3101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8" name="墨迹 67"/>
              <p14:cNvContentPartPr/>
              <p14:nvPr/>
            </p14:nvContentPartPr>
            <p14:xfrm>
              <a:off x="4752622" y="5972550"/>
              <a:ext cx="16933" cy="236872"/>
            </p14:xfrm>
          </p:contentPart>
        </mc:Choice>
        <mc:Fallback xmlns="">
          <p:pic>
            <p:nvPicPr>
              <p:cNvPr id="68" name="墨迹 67"/>
            </p:nvPicPr>
            <p:blipFill>
              <a:blip r:embed="rId131"/>
            </p:blipFill>
            <p:spPr>
              <a:xfrm>
                <a:off x="4752622" y="5972550"/>
                <a:ext cx="16933" cy="23687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9" name="墨迹 68"/>
              <p14:cNvContentPartPr/>
              <p14:nvPr/>
            </p14:nvContentPartPr>
            <p14:xfrm>
              <a:off x="4775200" y="6102266"/>
              <a:ext cx="276577" cy="90237"/>
            </p14:xfrm>
          </p:contentPart>
        </mc:Choice>
        <mc:Fallback xmlns="">
          <p:pic>
            <p:nvPicPr>
              <p:cNvPr id="69" name="墨迹 68"/>
            </p:nvPicPr>
            <p:blipFill>
              <a:blip r:embed="rId133"/>
            </p:blipFill>
            <p:spPr>
              <a:xfrm>
                <a:off x="4775200" y="6102266"/>
                <a:ext cx="276577" cy="90237"/>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0" name="墨迹 69"/>
              <p14:cNvContentPartPr/>
              <p14:nvPr/>
            </p14:nvContentPartPr>
            <p14:xfrm>
              <a:off x="9516533" y="5228097"/>
              <a:ext cx="671689" cy="146634"/>
            </p14:xfrm>
          </p:contentPart>
        </mc:Choice>
        <mc:Fallback xmlns="">
          <p:pic>
            <p:nvPicPr>
              <p:cNvPr id="70" name="墨迹 69"/>
            </p:nvPicPr>
            <p:blipFill>
              <a:blip r:embed="rId135"/>
            </p:blipFill>
            <p:spPr>
              <a:xfrm>
                <a:off x="9516533" y="5228097"/>
                <a:ext cx="671689" cy="146634"/>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1" name="墨迹 70"/>
              <p14:cNvContentPartPr/>
              <p14:nvPr/>
            </p14:nvContentPartPr>
            <p14:xfrm>
              <a:off x="8201377" y="5436769"/>
              <a:ext cx="191912" cy="191753"/>
            </p14:xfrm>
          </p:contentPart>
        </mc:Choice>
        <mc:Fallback xmlns="">
          <p:pic>
            <p:nvPicPr>
              <p:cNvPr id="71" name="墨迹 70"/>
            </p:nvPicPr>
            <p:blipFill>
              <a:blip r:embed="rId137"/>
            </p:blipFill>
            <p:spPr>
              <a:xfrm>
                <a:off x="8201377" y="5436769"/>
                <a:ext cx="191912" cy="19175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2" name="墨迹 71"/>
              <p14:cNvContentPartPr/>
              <p14:nvPr/>
            </p14:nvContentPartPr>
            <p14:xfrm>
              <a:off x="8449733" y="5459328"/>
              <a:ext cx="16934" cy="73318"/>
            </p14:xfrm>
          </p:contentPart>
        </mc:Choice>
        <mc:Fallback xmlns="">
          <p:pic>
            <p:nvPicPr>
              <p:cNvPr id="72" name="墨迹 71"/>
            </p:nvPicPr>
            <p:blipFill>
              <a:blip r:embed="rId139"/>
            </p:blipFill>
            <p:spPr>
              <a:xfrm>
                <a:off x="8449733" y="5459328"/>
                <a:ext cx="16934" cy="7331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3" name="墨迹 72"/>
              <p14:cNvContentPartPr/>
              <p14:nvPr/>
            </p14:nvContentPartPr>
            <p14:xfrm>
              <a:off x="8427155" y="5312694"/>
              <a:ext cx="107245" cy="259431"/>
            </p14:xfrm>
          </p:contentPart>
        </mc:Choice>
        <mc:Fallback xmlns="">
          <p:pic>
            <p:nvPicPr>
              <p:cNvPr id="73" name="墨迹 72"/>
            </p:nvPicPr>
            <p:blipFill>
              <a:blip r:embed="rId141"/>
            </p:blipFill>
            <p:spPr>
              <a:xfrm>
                <a:off x="8427155" y="5312694"/>
                <a:ext cx="107245" cy="259431"/>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4" name="墨迹 73"/>
              <p14:cNvContentPartPr/>
              <p14:nvPr/>
            </p14:nvContentPartPr>
            <p14:xfrm>
              <a:off x="8568266" y="5456509"/>
              <a:ext cx="197556" cy="76137"/>
            </p14:xfrm>
          </p:contentPart>
        </mc:Choice>
        <mc:Fallback xmlns="">
          <p:pic>
            <p:nvPicPr>
              <p:cNvPr id="74" name="墨迹 73"/>
            </p:nvPicPr>
            <p:blipFill>
              <a:blip r:embed="rId143"/>
            </p:blipFill>
            <p:spPr>
              <a:xfrm>
                <a:off x="8568266" y="5456509"/>
                <a:ext cx="197556" cy="76137"/>
              </a:xfrm>
              <a:prstGeom prst="rect"/>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b="28558"/>
          <a:stretch>
            <a:fillRect/>
          </a:stretch>
        </p:blipFill>
        <p:spPr>
          <a:xfrm>
            <a:off x="121285" y="-243840"/>
            <a:ext cx="9814560" cy="4965700"/>
          </a:xfrm>
          <a:prstGeom prst="rect">
            <a:avLst/>
          </a:prstGeom>
        </p:spPr>
      </p:pic>
      <p:pic>
        <p:nvPicPr>
          <p:cNvPr id="4" name="图片 3"/>
          <p:cNvPicPr>
            <a:picLocks noChangeAspect="1"/>
          </p:cNvPicPr>
          <p:nvPr/>
        </p:nvPicPr>
        <p:blipFill>
          <a:blip r:embed="rId2"/>
          <a:srcRect l="53593" t="81467" r="5786" b="9621"/>
          <a:stretch>
            <a:fillRect/>
          </a:stretch>
        </p:blipFill>
        <p:spPr>
          <a:xfrm>
            <a:off x="713105" y="-774700"/>
            <a:ext cx="6268720" cy="1061720"/>
          </a:xfrm>
          <a:prstGeom prst="rect">
            <a:avLst/>
          </a:prstGeom>
        </p:spPr>
      </p:pic>
      <p:pic>
        <p:nvPicPr>
          <p:cNvPr id="5" name="图片 4"/>
          <p:cNvPicPr>
            <a:picLocks noChangeAspect="1"/>
          </p:cNvPicPr>
          <p:nvPr/>
        </p:nvPicPr>
        <p:blipFill>
          <a:blip r:embed="rId1"/>
          <a:srcRect t="70830" r="66097"/>
          <a:stretch>
            <a:fillRect/>
          </a:stretch>
        </p:blipFill>
        <p:spPr>
          <a:xfrm>
            <a:off x="8295005" y="4091305"/>
            <a:ext cx="3757295" cy="2289810"/>
          </a:xfrm>
          <a:prstGeom prst="rect">
            <a:avLst/>
          </a:prstGeom>
          <a:ln>
            <a:solidFill>
              <a:srgbClr val="00B050"/>
            </a:solidFill>
          </a:ln>
        </p:spPr>
      </p:pic>
      <mc:AlternateContent xmlns:mc="http://schemas.openxmlformats.org/markup-compatibility/2006" xmlns:p14="http://schemas.microsoft.com/office/powerpoint/2010/main">
        <mc:Choice Requires="p14">
          <p:contentPart r:id="rId3" p14:bwMode="auto">
            <p14:nvContentPartPr>
              <p14:cNvPr id="11" name="墨迹 10"/>
              <p14:cNvContentPartPr/>
              <p14:nvPr/>
            </p14:nvContentPartPr>
            <p14:xfrm>
              <a:off x="9702800" y="1009650"/>
              <a:ext cx="25400" cy="266700"/>
            </p14:xfrm>
          </p:contentPart>
        </mc:Choice>
        <mc:Fallback xmlns="">
          <p:pic>
            <p:nvPicPr>
              <p:cNvPr id="11" name="墨迹 10"/>
            </p:nvPicPr>
            <p:blipFill>
              <a:blip r:embed="rId4"/>
            </p:blipFill>
            <p:spPr>
              <a:xfrm>
                <a:off x="9702800" y="1009650"/>
                <a:ext cx="25400" cy="2667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3" name="墨迹 12"/>
              <p14:cNvContentPartPr/>
              <p14:nvPr/>
            </p14:nvContentPartPr>
            <p14:xfrm>
              <a:off x="6711950" y="3816350"/>
              <a:ext cx="25400" cy="222250"/>
            </p14:xfrm>
          </p:contentPart>
        </mc:Choice>
        <mc:Fallback xmlns="">
          <p:pic>
            <p:nvPicPr>
              <p:cNvPr id="13" name="墨迹 12"/>
            </p:nvPicPr>
            <p:blipFill>
              <a:blip r:embed="rId6"/>
            </p:blipFill>
            <p:spPr>
              <a:xfrm>
                <a:off x="6711950" y="3816350"/>
                <a:ext cx="25400" cy="2222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4" name="墨迹 13"/>
              <p14:cNvContentPartPr/>
              <p14:nvPr/>
            </p14:nvContentPartPr>
            <p14:xfrm>
              <a:off x="6267450" y="1746250"/>
              <a:ext cx="203200" cy="146050"/>
            </p14:xfrm>
          </p:contentPart>
        </mc:Choice>
        <mc:Fallback xmlns="">
          <p:pic>
            <p:nvPicPr>
              <p:cNvPr id="14" name="墨迹 13"/>
            </p:nvPicPr>
            <p:blipFill>
              <a:blip r:embed="rId8"/>
            </p:blipFill>
            <p:spPr>
              <a:xfrm>
                <a:off x="6267450" y="1746250"/>
                <a:ext cx="203200" cy="1460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36" name="墨迹 35"/>
              <p14:cNvContentPartPr/>
              <p14:nvPr/>
            </p14:nvContentPartPr>
            <p14:xfrm>
              <a:off x="1758244" y="5963209"/>
              <a:ext cx="31044" cy="12162"/>
            </p14:xfrm>
          </p:contentPart>
        </mc:Choice>
        <mc:Fallback xmlns="">
          <p:pic>
            <p:nvPicPr>
              <p:cNvPr id="36" name="墨迹 35"/>
            </p:nvPicPr>
            <p:blipFill>
              <a:blip r:embed="rId10"/>
            </p:blipFill>
            <p:spPr>
              <a:xfrm>
                <a:off x="1758244" y="5963209"/>
                <a:ext cx="31044" cy="1216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74" name="墨迹 73"/>
              <p14:cNvContentPartPr/>
              <p14:nvPr/>
            </p14:nvContentPartPr>
            <p14:xfrm>
              <a:off x="7055555" y="370464"/>
              <a:ext cx="33867" cy="29961"/>
            </p14:xfrm>
          </p:contentPart>
        </mc:Choice>
        <mc:Fallback xmlns="">
          <p:pic>
            <p:nvPicPr>
              <p:cNvPr id="74" name="墨迹 73"/>
            </p:nvPicPr>
            <p:blipFill>
              <a:blip r:embed="rId12"/>
            </p:blipFill>
            <p:spPr>
              <a:xfrm>
                <a:off x="7055555" y="370464"/>
                <a:ext cx="33867" cy="29961"/>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20" name="墨迹 119"/>
              <p14:cNvContentPartPr/>
              <p14:nvPr/>
            </p14:nvContentPartPr>
            <p14:xfrm>
              <a:off x="6076244" y="4963026"/>
              <a:ext cx="2822" cy="25379"/>
            </p14:xfrm>
          </p:contentPart>
        </mc:Choice>
        <mc:Fallback xmlns="">
          <p:pic>
            <p:nvPicPr>
              <p:cNvPr id="120" name="墨迹 119"/>
            </p:nvPicPr>
            <p:blipFill>
              <a:blip r:embed="rId14"/>
            </p:blipFill>
            <p:spPr>
              <a:xfrm>
                <a:off x="6076244" y="4963026"/>
                <a:ext cx="2822" cy="2537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25" name="墨迹 124"/>
              <p14:cNvContentPartPr/>
              <p14:nvPr/>
            </p14:nvContentPartPr>
            <p14:xfrm>
              <a:off x="5954888" y="3812506"/>
              <a:ext cx="50800" cy="16919"/>
            </p14:xfrm>
          </p:contentPart>
        </mc:Choice>
        <mc:Fallback xmlns="">
          <p:pic>
            <p:nvPicPr>
              <p:cNvPr id="125" name="墨迹 124"/>
            </p:nvPicPr>
            <p:blipFill>
              <a:blip r:embed="rId16"/>
            </p:blipFill>
            <p:spPr>
              <a:xfrm>
                <a:off x="5954888" y="3812506"/>
                <a:ext cx="50800" cy="1691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6" name="墨迹 125"/>
              <p14:cNvContentPartPr/>
              <p14:nvPr/>
            </p14:nvContentPartPr>
            <p14:xfrm>
              <a:off x="4095044" y="2098006"/>
              <a:ext cx="70004" cy="39972"/>
            </p14:xfrm>
          </p:contentPart>
        </mc:Choice>
        <mc:Fallback xmlns="">
          <p:pic>
            <p:nvPicPr>
              <p:cNvPr id="126" name="墨迹 125"/>
            </p:nvPicPr>
            <p:blipFill>
              <a:blip r:embed="rId18"/>
            </p:blipFill>
            <p:spPr>
              <a:xfrm>
                <a:off x="4095044" y="2098006"/>
                <a:ext cx="70004" cy="39972"/>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7" name="墨迹 126"/>
              <p14:cNvContentPartPr/>
              <p14:nvPr/>
            </p14:nvContentPartPr>
            <p14:xfrm>
              <a:off x="6372577" y="1359192"/>
              <a:ext cx="8467" cy="50758"/>
            </p14:xfrm>
          </p:contentPart>
        </mc:Choice>
        <mc:Fallback xmlns="">
          <p:pic>
            <p:nvPicPr>
              <p:cNvPr id="127" name="墨迹 126"/>
            </p:nvPicPr>
            <p:blipFill>
              <a:blip r:embed="rId20"/>
            </p:blipFill>
            <p:spPr>
              <a:xfrm>
                <a:off x="6372577" y="1359192"/>
                <a:ext cx="8467" cy="5075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28" name="墨迹 127"/>
              <p14:cNvContentPartPr/>
              <p14:nvPr/>
            </p14:nvContentPartPr>
            <p14:xfrm>
              <a:off x="9649177" y="422985"/>
              <a:ext cx="166512" cy="62038"/>
            </p14:xfrm>
          </p:contentPart>
        </mc:Choice>
        <mc:Fallback xmlns="">
          <p:pic>
            <p:nvPicPr>
              <p:cNvPr id="128" name="墨迹 127"/>
            </p:nvPicPr>
            <p:blipFill>
              <a:blip r:embed="rId22"/>
            </p:blipFill>
            <p:spPr>
              <a:xfrm>
                <a:off x="9649177" y="422985"/>
                <a:ext cx="166512" cy="6203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29" name="墨迹 128"/>
              <p14:cNvContentPartPr/>
              <p14:nvPr/>
            </p14:nvContentPartPr>
            <p14:xfrm>
              <a:off x="9934222" y="3034213"/>
              <a:ext cx="42333" cy="321469"/>
            </p14:xfrm>
          </p:contentPart>
        </mc:Choice>
        <mc:Fallback xmlns="">
          <p:pic>
            <p:nvPicPr>
              <p:cNvPr id="129" name="墨迹 128"/>
            </p:nvPicPr>
            <p:blipFill>
              <a:blip r:embed="rId24"/>
            </p:blipFill>
            <p:spPr>
              <a:xfrm>
                <a:off x="9934222" y="3034213"/>
                <a:ext cx="42333" cy="32146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32" name="墨迹 131"/>
              <p14:cNvContentPartPr/>
              <p14:nvPr/>
            </p14:nvContentPartPr>
            <p14:xfrm>
              <a:off x="9431866" y="3225967"/>
              <a:ext cx="19756" cy="143815"/>
            </p14:xfrm>
          </p:contentPart>
        </mc:Choice>
        <mc:Fallback xmlns="">
          <p:pic>
            <p:nvPicPr>
              <p:cNvPr id="132" name="墨迹 131"/>
            </p:nvPicPr>
            <p:blipFill>
              <a:blip r:embed="rId26"/>
            </p:blipFill>
            <p:spPr>
              <a:xfrm>
                <a:off x="9431866" y="3225967"/>
                <a:ext cx="19756" cy="14381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33" name="墨迹 132"/>
              <p14:cNvContentPartPr/>
              <p14:nvPr/>
            </p14:nvContentPartPr>
            <p14:xfrm>
              <a:off x="9533466" y="3423360"/>
              <a:ext cx="16934" cy="21149"/>
            </p14:xfrm>
          </p:contentPart>
        </mc:Choice>
        <mc:Fallback xmlns="">
          <p:pic>
            <p:nvPicPr>
              <p:cNvPr id="133" name="墨迹 132"/>
            </p:nvPicPr>
            <p:blipFill>
              <a:blip r:embed="rId28"/>
            </p:blipFill>
            <p:spPr>
              <a:xfrm>
                <a:off x="9533466" y="3423360"/>
                <a:ext cx="16934" cy="2114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34" name="墨迹 133"/>
              <p14:cNvContentPartPr/>
              <p14:nvPr/>
            </p14:nvContentPartPr>
            <p14:xfrm>
              <a:off x="4154311" y="2746583"/>
              <a:ext cx="50800" cy="95877"/>
            </p14:xfrm>
          </p:contentPart>
        </mc:Choice>
        <mc:Fallback xmlns="">
          <p:pic>
            <p:nvPicPr>
              <p:cNvPr id="134" name="墨迹 133"/>
            </p:nvPicPr>
            <p:blipFill>
              <a:blip r:embed="rId30"/>
            </p:blipFill>
            <p:spPr>
              <a:xfrm>
                <a:off x="4154311" y="2746583"/>
                <a:ext cx="50800" cy="95877"/>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35" name="墨迹 134"/>
              <p14:cNvContentPartPr/>
              <p14:nvPr/>
            </p14:nvContentPartPr>
            <p14:xfrm>
              <a:off x="7806266" y="1844215"/>
              <a:ext cx="84666" cy="53578"/>
            </p14:xfrm>
          </p:contentPart>
        </mc:Choice>
        <mc:Fallback xmlns="">
          <p:pic>
            <p:nvPicPr>
              <p:cNvPr id="135" name="墨迹 134"/>
            </p:nvPicPr>
            <p:blipFill>
              <a:blip r:embed="rId32"/>
            </p:blipFill>
            <p:spPr>
              <a:xfrm>
                <a:off x="7806266" y="1844215"/>
                <a:ext cx="84666" cy="5357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41" name="墨迹 140"/>
              <p14:cNvContentPartPr/>
              <p14:nvPr/>
            </p14:nvContentPartPr>
            <p14:xfrm>
              <a:off x="6886222" y="5166059"/>
              <a:ext cx="26811" cy="11279"/>
            </p14:xfrm>
          </p:contentPart>
        </mc:Choice>
        <mc:Fallback xmlns="">
          <p:pic>
            <p:nvPicPr>
              <p:cNvPr id="141" name="墨迹 140"/>
            </p:nvPicPr>
            <p:blipFill>
              <a:blip r:embed="rId34"/>
            </p:blipFill>
            <p:spPr>
              <a:xfrm>
                <a:off x="6886222" y="5166059"/>
                <a:ext cx="26811" cy="1127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48" name="墨迹 147"/>
              <p14:cNvContentPartPr/>
              <p14:nvPr/>
            </p14:nvContentPartPr>
            <p14:xfrm>
              <a:off x="6287911" y="6378616"/>
              <a:ext cx="76200" cy="11279"/>
            </p14:xfrm>
          </p:contentPart>
        </mc:Choice>
        <mc:Fallback xmlns="">
          <p:pic>
            <p:nvPicPr>
              <p:cNvPr id="148" name="墨迹 147"/>
            </p:nvPicPr>
            <p:blipFill>
              <a:blip r:embed="rId36"/>
            </p:blipFill>
            <p:spPr>
              <a:xfrm>
                <a:off x="6287911" y="6378616"/>
                <a:ext cx="76200" cy="1127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149" name="墨迹 148"/>
              <p14:cNvContentPartPr/>
              <p14:nvPr/>
            </p14:nvContentPartPr>
            <p14:xfrm>
              <a:off x="6355644" y="6401175"/>
              <a:ext cx="360" cy="19740"/>
            </p14:xfrm>
          </p:contentPart>
        </mc:Choice>
        <mc:Fallback xmlns="">
          <p:pic>
            <p:nvPicPr>
              <p:cNvPr id="149" name="墨迹 148"/>
            </p:nvPicPr>
            <p:blipFill>
              <a:blip r:embed="rId38"/>
            </p:blipFill>
            <p:spPr>
              <a:xfrm>
                <a:off x="6355644" y="6401175"/>
                <a:ext cx="360" cy="1974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160" name="墨迹 159"/>
              <p14:cNvContentPartPr/>
              <p14:nvPr/>
            </p14:nvContentPartPr>
            <p14:xfrm>
              <a:off x="6214533" y="4971486"/>
              <a:ext cx="8467" cy="8459"/>
            </p14:xfrm>
          </p:contentPart>
        </mc:Choice>
        <mc:Fallback xmlns="">
          <p:pic>
            <p:nvPicPr>
              <p:cNvPr id="160" name="墨迹 159"/>
            </p:nvPicPr>
            <p:blipFill>
              <a:blip r:embed="rId40"/>
            </p:blipFill>
            <p:spPr>
              <a:xfrm>
                <a:off x="6214533" y="4971486"/>
                <a:ext cx="8467" cy="845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164" name="墨迹 163"/>
              <p14:cNvContentPartPr/>
              <p14:nvPr/>
            </p14:nvContentPartPr>
            <p14:xfrm>
              <a:off x="5956828" y="5414210"/>
              <a:ext cx="3704" cy="14099"/>
            </p14:xfrm>
          </p:contentPart>
        </mc:Choice>
        <mc:Fallback xmlns="">
          <p:pic>
            <p:nvPicPr>
              <p:cNvPr id="164" name="墨迹 163"/>
            </p:nvPicPr>
            <p:blipFill>
              <a:blip r:embed="rId42"/>
            </p:blipFill>
            <p:spPr>
              <a:xfrm>
                <a:off x="5956828" y="5414210"/>
                <a:ext cx="3704" cy="1409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165" name="墨迹 164"/>
              <p14:cNvContentPartPr/>
              <p14:nvPr/>
            </p14:nvContentPartPr>
            <p14:xfrm>
              <a:off x="5853288" y="5459328"/>
              <a:ext cx="19756" cy="11280"/>
            </p14:xfrm>
          </p:contentPart>
        </mc:Choice>
        <mc:Fallback xmlns="">
          <p:pic>
            <p:nvPicPr>
              <p:cNvPr id="165" name="墨迹 164"/>
            </p:nvPicPr>
            <p:blipFill>
              <a:blip r:embed="rId44"/>
            </p:blipFill>
            <p:spPr>
              <a:xfrm>
                <a:off x="5853288" y="5459328"/>
                <a:ext cx="19756" cy="1128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170" name="墨迹 169"/>
              <p14:cNvContentPartPr/>
              <p14:nvPr/>
            </p14:nvContentPartPr>
            <p14:xfrm>
              <a:off x="5983111" y="5411390"/>
              <a:ext cx="5644" cy="14100"/>
            </p14:xfrm>
          </p:contentPart>
        </mc:Choice>
        <mc:Fallback xmlns="">
          <p:pic>
            <p:nvPicPr>
              <p:cNvPr id="170" name="墨迹 169"/>
            </p:nvPicPr>
            <p:blipFill>
              <a:blip r:embed="rId46"/>
            </p:blipFill>
            <p:spPr>
              <a:xfrm>
                <a:off x="5983111" y="5411390"/>
                <a:ext cx="5644" cy="1410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179" name="墨迹 178"/>
              <p14:cNvContentPartPr/>
              <p14:nvPr/>
            </p14:nvContentPartPr>
            <p14:xfrm>
              <a:off x="8997244" y="490662"/>
              <a:ext cx="39511" cy="31019"/>
            </p14:xfrm>
          </p:contentPart>
        </mc:Choice>
        <mc:Fallback xmlns="">
          <p:pic>
            <p:nvPicPr>
              <p:cNvPr id="179" name="墨迹 178"/>
            </p:nvPicPr>
            <p:blipFill>
              <a:blip r:embed="rId48"/>
            </p:blipFill>
            <p:spPr>
              <a:xfrm>
                <a:off x="8997244" y="490662"/>
                <a:ext cx="39511" cy="3101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180" name="墨迹 179"/>
              <p14:cNvContentPartPr/>
              <p14:nvPr/>
            </p14:nvContentPartPr>
            <p14:xfrm>
              <a:off x="10588977" y="5219637"/>
              <a:ext cx="360" cy="36659"/>
            </p14:xfrm>
          </p:contentPart>
        </mc:Choice>
        <mc:Fallback xmlns="">
          <p:pic>
            <p:nvPicPr>
              <p:cNvPr id="180" name="墨迹 179"/>
            </p:nvPicPr>
            <p:blipFill>
              <a:blip r:embed="rId50"/>
            </p:blipFill>
            <p:spPr>
              <a:xfrm>
                <a:off x="10588977" y="5219637"/>
                <a:ext cx="360" cy="3665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183" name="墨迹 182"/>
              <p14:cNvContentPartPr/>
              <p14:nvPr/>
            </p14:nvContentPartPr>
            <p14:xfrm>
              <a:off x="10955867" y="4675396"/>
              <a:ext cx="77081" cy="73317"/>
            </p14:xfrm>
          </p:contentPart>
        </mc:Choice>
        <mc:Fallback xmlns="">
          <p:pic>
            <p:nvPicPr>
              <p:cNvPr id="183" name="墨迹 182"/>
            </p:nvPicPr>
            <p:blipFill>
              <a:blip r:embed="rId52"/>
            </p:blipFill>
            <p:spPr>
              <a:xfrm>
                <a:off x="10955867" y="4675396"/>
                <a:ext cx="77081" cy="7331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184" name="墨迹 183"/>
              <p14:cNvContentPartPr/>
              <p14:nvPr/>
            </p14:nvContentPartPr>
            <p14:xfrm>
              <a:off x="11119555" y="5013784"/>
              <a:ext cx="211667" cy="56398"/>
            </p14:xfrm>
          </p:contentPart>
        </mc:Choice>
        <mc:Fallback xmlns="">
          <p:pic>
            <p:nvPicPr>
              <p:cNvPr id="184" name="墨迹 183"/>
            </p:nvPicPr>
            <p:blipFill>
              <a:blip r:embed="rId54"/>
            </p:blipFill>
            <p:spPr>
              <a:xfrm>
                <a:off x="11119555" y="5013784"/>
                <a:ext cx="211667" cy="56398"/>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186" name="墨迹 185"/>
              <p14:cNvContentPartPr/>
              <p14:nvPr/>
            </p14:nvContentPartPr>
            <p14:xfrm>
              <a:off x="9228666" y="671136"/>
              <a:ext cx="360" cy="19739"/>
            </p14:xfrm>
          </p:contentPart>
        </mc:Choice>
        <mc:Fallback xmlns="">
          <p:pic>
            <p:nvPicPr>
              <p:cNvPr id="186" name="墨迹 185"/>
            </p:nvPicPr>
            <p:blipFill>
              <a:blip r:embed="rId56"/>
            </p:blipFill>
            <p:spPr>
              <a:xfrm>
                <a:off x="9228666" y="671136"/>
                <a:ext cx="360" cy="19739"/>
              </a:xfrm>
              <a:prstGeom prst="rect"/>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b="28558"/>
          <a:stretch>
            <a:fillRect/>
          </a:stretch>
        </p:blipFill>
        <p:spPr>
          <a:xfrm>
            <a:off x="121285" y="-243840"/>
            <a:ext cx="9814560" cy="4965700"/>
          </a:xfrm>
          <a:prstGeom prst="rect">
            <a:avLst/>
          </a:prstGeom>
        </p:spPr>
      </p:pic>
      <p:pic>
        <p:nvPicPr>
          <p:cNvPr id="4" name="图片 3"/>
          <p:cNvPicPr>
            <a:picLocks noChangeAspect="1"/>
          </p:cNvPicPr>
          <p:nvPr/>
        </p:nvPicPr>
        <p:blipFill>
          <a:blip r:embed="rId2"/>
          <a:srcRect l="53593" t="81467" r="5786" b="9621"/>
          <a:stretch>
            <a:fillRect/>
          </a:stretch>
        </p:blipFill>
        <p:spPr>
          <a:xfrm>
            <a:off x="713105" y="-774700"/>
            <a:ext cx="6268720" cy="1061720"/>
          </a:xfrm>
          <a:prstGeom prst="rect">
            <a:avLst/>
          </a:prstGeom>
        </p:spPr>
      </p:pic>
      <p:pic>
        <p:nvPicPr>
          <p:cNvPr id="5" name="图片 4"/>
          <p:cNvPicPr>
            <a:picLocks noChangeAspect="1"/>
          </p:cNvPicPr>
          <p:nvPr/>
        </p:nvPicPr>
        <p:blipFill>
          <a:blip r:embed="rId1"/>
          <a:srcRect t="70830" r="66097"/>
          <a:stretch>
            <a:fillRect/>
          </a:stretch>
        </p:blipFill>
        <p:spPr>
          <a:xfrm>
            <a:off x="8295005" y="4091305"/>
            <a:ext cx="3757295" cy="2289810"/>
          </a:xfrm>
          <a:prstGeom prst="rect">
            <a:avLst/>
          </a:prstGeom>
          <a:ln>
            <a:solidFill>
              <a:srgbClr val="00B050"/>
            </a:solidFill>
          </a:ln>
        </p:spPr>
      </p:pic>
      <mc:AlternateContent xmlns:mc="http://schemas.openxmlformats.org/markup-compatibility/2006" xmlns:p14="http://schemas.microsoft.com/office/powerpoint/2010/main">
        <mc:Choice Requires="p14">
          <p:contentPart r:id="rId3" p14:bwMode="auto">
            <p14:nvContentPartPr>
              <p14:cNvPr id="11" name="墨迹 10"/>
              <p14:cNvContentPartPr/>
              <p14:nvPr/>
            </p14:nvContentPartPr>
            <p14:xfrm>
              <a:off x="9702800" y="1009650"/>
              <a:ext cx="25400" cy="266700"/>
            </p14:xfrm>
          </p:contentPart>
        </mc:Choice>
        <mc:Fallback xmlns="">
          <p:pic>
            <p:nvPicPr>
              <p:cNvPr id="11" name="墨迹 10"/>
            </p:nvPicPr>
            <p:blipFill>
              <a:blip r:embed="rId4"/>
            </p:blipFill>
            <p:spPr>
              <a:xfrm>
                <a:off x="9702800" y="1009650"/>
                <a:ext cx="25400" cy="2667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2" name="墨迹 11"/>
              <p14:cNvContentPartPr/>
              <p14:nvPr/>
            </p14:nvContentPartPr>
            <p14:xfrm>
              <a:off x="9613900" y="3702050"/>
              <a:ext cx="44450" cy="203200"/>
            </p14:xfrm>
          </p:contentPart>
        </mc:Choice>
        <mc:Fallback xmlns="">
          <p:pic>
            <p:nvPicPr>
              <p:cNvPr id="12" name="墨迹 11"/>
            </p:nvPicPr>
            <p:blipFill>
              <a:blip r:embed="rId6"/>
            </p:blipFill>
            <p:spPr>
              <a:xfrm>
                <a:off x="9613900" y="3702050"/>
                <a:ext cx="44450" cy="2032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3" name="墨迹 12"/>
              <p14:cNvContentPartPr/>
              <p14:nvPr/>
            </p14:nvContentPartPr>
            <p14:xfrm>
              <a:off x="6711950" y="3816350"/>
              <a:ext cx="25400" cy="222250"/>
            </p14:xfrm>
          </p:contentPart>
        </mc:Choice>
        <mc:Fallback xmlns="">
          <p:pic>
            <p:nvPicPr>
              <p:cNvPr id="13" name="墨迹 12"/>
            </p:nvPicPr>
            <p:blipFill>
              <a:blip r:embed="rId8"/>
            </p:blipFill>
            <p:spPr>
              <a:xfrm>
                <a:off x="6711950" y="3816350"/>
                <a:ext cx="25400" cy="2222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4" name="墨迹 13"/>
              <p14:cNvContentPartPr/>
              <p14:nvPr/>
            </p14:nvContentPartPr>
            <p14:xfrm>
              <a:off x="6267450" y="1746250"/>
              <a:ext cx="203200" cy="146050"/>
            </p14:xfrm>
          </p:contentPart>
        </mc:Choice>
        <mc:Fallback xmlns="">
          <p:pic>
            <p:nvPicPr>
              <p:cNvPr id="14" name="墨迹 13"/>
            </p:nvPicPr>
            <p:blipFill>
              <a:blip r:embed="rId10"/>
            </p:blipFill>
            <p:spPr>
              <a:xfrm>
                <a:off x="6267450" y="1746250"/>
                <a:ext cx="203200" cy="1460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9" name="墨迹 18"/>
              <p14:cNvContentPartPr/>
              <p14:nvPr/>
            </p14:nvContentPartPr>
            <p14:xfrm>
              <a:off x="876829" y="3440279"/>
              <a:ext cx="675393" cy="401484"/>
            </p14:xfrm>
          </p:contentPart>
        </mc:Choice>
        <mc:Fallback xmlns="">
          <p:pic>
            <p:nvPicPr>
              <p:cNvPr id="19" name="墨迹 18"/>
            </p:nvPicPr>
            <p:blipFill>
              <a:blip r:embed="rId12"/>
            </p:blipFill>
            <p:spPr>
              <a:xfrm>
                <a:off x="876829" y="3440279"/>
                <a:ext cx="675393" cy="401484"/>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0" name="墨迹 19"/>
              <p14:cNvContentPartPr/>
              <p14:nvPr/>
            </p14:nvContentPartPr>
            <p14:xfrm>
              <a:off x="931333" y="2515352"/>
              <a:ext cx="852311" cy="543007"/>
            </p14:xfrm>
          </p:contentPart>
        </mc:Choice>
        <mc:Fallback xmlns="">
          <p:pic>
            <p:nvPicPr>
              <p:cNvPr id="20" name="墨迹 19"/>
            </p:nvPicPr>
            <p:blipFill>
              <a:blip r:embed="rId14"/>
            </p:blipFill>
            <p:spPr>
              <a:xfrm>
                <a:off x="931333" y="2515352"/>
                <a:ext cx="852311" cy="54300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1" name="墨迹 20"/>
              <p14:cNvContentPartPr/>
              <p14:nvPr/>
            </p14:nvContentPartPr>
            <p14:xfrm>
              <a:off x="5847644" y="5521366"/>
              <a:ext cx="160866" cy="191753"/>
            </p14:xfrm>
          </p:contentPart>
        </mc:Choice>
        <mc:Fallback xmlns="">
          <p:pic>
            <p:nvPicPr>
              <p:cNvPr id="21" name="墨迹 20"/>
            </p:nvPicPr>
            <p:blipFill>
              <a:blip r:embed="rId16"/>
            </p:blipFill>
            <p:spPr>
              <a:xfrm>
                <a:off x="5847644" y="5521366"/>
                <a:ext cx="160866" cy="191753"/>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2" name="墨迹 21"/>
              <p14:cNvContentPartPr/>
              <p14:nvPr/>
            </p14:nvContentPartPr>
            <p14:xfrm>
              <a:off x="5898444" y="5175576"/>
              <a:ext cx="16933" cy="213255"/>
            </p14:xfrm>
          </p:contentPart>
        </mc:Choice>
        <mc:Fallback xmlns="">
          <p:pic>
            <p:nvPicPr>
              <p:cNvPr id="22" name="墨迹 21"/>
            </p:nvPicPr>
            <p:blipFill>
              <a:blip r:embed="rId18"/>
            </p:blipFill>
            <p:spPr>
              <a:xfrm>
                <a:off x="5898444" y="5175576"/>
                <a:ext cx="16933" cy="21325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3" name="墨迹 22"/>
              <p14:cNvContentPartPr/>
              <p14:nvPr/>
            </p14:nvContentPartPr>
            <p14:xfrm>
              <a:off x="5988755" y="5194258"/>
              <a:ext cx="8467" cy="186113"/>
            </p14:xfrm>
          </p:contentPart>
        </mc:Choice>
        <mc:Fallback xmlns="">
          <p:pic>
            <p:nvPicPr>
              <p:cNvPr id="23" name="墨迹 22"/>
            </p:nvPicPr>
            <p:blipFill>
              <a:blip r:embed="rId20"/>
            </p:blipFill>
            <p:spPr>
              <a:xfrm>
                <a:off x="5988755" y="5194258"/>
                <a:ext cx="8467" cy="18611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4" name="墨迹 23"/>
              <p14:cNvContentPartPr/>
              <p14:nvPr/>
            </p14:nvContentPartPr>
            <p14:xfrm>
              <a:off x="5864577" y="4925486"/>
              <a:ext cx="45156" cy="168665"/>
            </p14:xfrm>
          </p:contentPart>
        </mc:Choice>
        <mc:Fallback xmlns="">
          <p:pic>
            <p:nvPicPr>
              <p:cNvPr id="24" name="墨迹 23"/>
            </p:nvPicPr>
            <p:blipFill>
              <a:blip r:embed="rId22"/>
            </p:blipFill>
            <p:spPr>
              <a:xfrm>
                <a:off x="5864577" y="4925486"/>
                <a:ext cx="45156" cy="16866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6" name="墨迹 25"/>
              <p14:cNvContentPartPr/>
              <p14:nvPr/>
            </p14:nvContentPartPr>
            <p14:xfrm>
              <a:off x="5937955" y="4626929"/>
              <a:ext cx="5645" cy="181707"/>
            </p14:xfrm>
          </p:contentPart>
        </mc:Choice>
        <mc:Fallback xmlns="">
          <p:pic>
            <p:nvPicPr>
              <p:cNvPr id="26" name="墨迹 25"/>
            </p:nvPicPr>
            <p:blipFill>
              <a:blip r:embed="rId24"/>
            </p:blipFill>
            <p:spPr>
              <a:xfrm>
                <a:off x="5937955" y="4626929"/>
                <a:ext cx="5645" cy="18170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7" name="墨迹 26"/>
              <p14:cNvContentPartPr/>
              <p14:nvPr/>
            </p14:nvContentPartPr>
            <p14:xfrm>
              <a:off x="6016977" y="4618998"/>
              <a:ext cx="5645" cy="188933"/>
            </p14:xfrm>
          </p:contentPart>
        </mc:Choice>
        <mc:Fallback xmlns="">
          <p:pic>
            <p:nvPicPr>
              <p:cNvPr id="27" name="墨迹 26"/>
            </p:nvPicPr>
            <p:blipFill>
              <a:blip r:embed="rId26"/>
            </p:blipFill>
            <p:spPr>
              <a:xfrm>
                <a:off x="6016977" y="4618998"/>
                <a:ext cx="5645" cy="188933"/>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8" name="墨迹 27"/>
              <p14:cNvContentPartPr/>
              <p14:nvPr/>
            </p14:nvContentPartPr>
            <p14:xfrm>
              <a:off x="6101644" y="4604546"/>
              <a:ext cx="11288" cy="214665"/>
            </p14:xfrm>
          </p:contentPart>
        </mc:Choice>
        <mc:Fallback xmlns="">
          <p:pic>
            <p:nvPicPr>
              <p:cNvPr id="28" name="墨迹 27"/>
            </p:nvPicPr>
            <p:blipFill>
              <a:blip r:embed="rId28"/>
            </p:blipFill>
            <p:spPr>
              <a:xfrm>
                <a:off x="6101644" y="4604546"/>
                <a:ext cx="11288" cy="21466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9" name="墨迹 28"/>
              <p14:cNvContentPartPr/>
              <p14:nvPr/>
            </p14:nvContentPartPr>
            <p14:xfrm>
              <a:off x="5875866" y="4334012"/>
              <a:ext cx="84666" cy="211668"/>
            </p14:xfrm>
          </p:contentPart>
        </mc:Choice>
        <mc:Fallback xmlns="">
          <p:pic>
            <p:nvPicPr>
              <p:cNvPr id="29" name="墨迹 28"/>
            </p:nvPicPr>
            <p:blipFill>
              <a:blip r:embed="rId30"/>
            </p:blipFill>
            <p:spPr>
              <a:xfrm>
                <a:off x="5875866" y="4334012"/>
                <a:ext cx="84666" cy="21166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0" name="墨迹 29"/>
              <p14:cNvContentPartPr/>
              <p14:nvPr/>
            </p14:nvContentPartPr>
            <p14:xfrm>
              <a:off x="5943600" y="4322908"/>
              <a:ext cx="231422" cy="213608"/>
            </p14:xfrm>
          </p:contentPart>
        </mc:Choice>
        <mc:Fallback xmlns="">
          <p:pic>
            <p:nvPicPr>
              <p:cNvPr id="30" name="墨迹 29"/>
            </p:nvPicPr>
            <p:blipFill>
              <a:blip r:embed="rId32"/>
            </p:blipFill>
            <p:spPr>
              <a:xfrm>
                <a:off x="5943600" y="4322908"/>
                <a:ext cx="231422" cy="213608"/>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1" name="墨迹 30"/>
              <p14:cNvContentPartPr/>
              <p14:nvPr/>
            </p14:nvContentPartPr>
            <p14:xfrm>
              <a:off x="4718755" y="2427935"/>
              <a:ext cx="60149" cy="53578"/>
            </p14:xfrm>
          </p:contentPart>
        </mc:Choice>
        <mc:Fallback xmlns="">
          <p:pic>
            <p:nvPicPr>
              <p:cNvPr id="31" name="墨迹 30"/>
            </p:nvPicPr>
            <p:blipFill>
              <a:blip r:embed="rId34"/>
            </p:blipFill>
            <p:spPr>
              <a:xfrm>
                <a:off x="4718755" y="2427935"/>
                <a:ext cx="60149" cy="5357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2" name="墨迹 31"/>
              <p14:cNvContentPartPr/>
              <p14:nvPr/>
            </p14:nvContentPartPr>
            <p14:xfrm>
              <a:off x="4323644" y="2423705"/>
              <a:ext cx="1365956" cy="91647"/>
            </p14:xfrm>
          </p:contentPart>
        </mc:Choice>
        <mc:Fallback xmlns="">
          <p:pic>
            <p:nvPicPr>
              <p:cNvPr id="32" name="墨迹 31"/>
            </p:nvPicPr>
            <p:blipFill>
              <a:blip r:embed="rId36"/>
            </p:blipFill>
            <p:spPr>
              <a:xfrm>
                <a:off x="4323644" y="2423705"/>
                <a:ext cx="1365956" cy="9164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3" name="墨迹 32"/>
              <p14:cNvContentPartPr/>
              <p14:nvPr/>
            </p14:nvContentPartPr>
            <p14:xfrm>
              <a:off x="1512711" y="5832966"/>
              <a:ext cx="11289" cy="219952"/>
            </p14:xfrm>
          </p:contentPart>
        </mc:Choice>
        <mc:Fallback xmlns="">
          <p:pic>
            <p:nvPicPr>
              <p:cNvPr id="33" name="墨迹 32"/>
            </p:nvPicPr>
            <p:blipFill>
              <a:blip r:embed="rId38"/>
            </p:blipFill>
            <p:spPr>
              <a:xfrm>
                <a:off x="1512711" y="5832966"/>
                <a:ext cx="11289" cy="21995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4" name="墨迹 33"/>
              <p14:cNvContentPartPr/>
              <p14:nvPr/>
            </p14:nvContentPartPr>
            <p14:xfrm>
              <a:off x="1524000" y="5972550"/>
              <a:ext cx="145344" cy="33839"/>
            </p14:xfrm>
          </p:contentPart>
        </mc:Choice>
        <mc:Fallback xmlns="">
          <p:pic>
            <p:nvPicPr>
              <p:cNvPr id="34" name="墨迹 33"/>
            </p:nvPicPr>
            <p:blipFill>
              <a:blip r:embed="rId40"/>
            </p:blipFill>
            <p:spPr>
              <a:xfrm>
                <a:off x="1524000" y="5972550"/>
                <a:ext cx="145344" cy="3383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5" name="墨迹 34"/>
              <p14:cNvContentPartPr/>
              <p14:nvPr/>
            </p14:nvContentPartPr>
            <p14:xfrm>
              <a:off x="1659466" y="5818690"/>
              <a:ext cx="22578" cy="334334"/>
            </p14:xfrm>
          </p:contentPart>
        </mc:Choice>
        <mc:Fallback xmlns="">
          <p:pic>
            <p:nvPicPr>
              <p:cNvPr id="35" name="墨迹 34"/>
            </p:nvPicPr>
            <p:blipFill>
              <a:blip r:embed="rId42"/>
            </p:blipFill>
            <p:spPr>
              <a:xfrm>
                <a:off x="1659466" y="5818690"/>
                <a:ext cx="22578" cy="334334"/>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6" name="墨迹 35"/>
              <p14:cNvContentPartPr/>
              <p14:nvPr/>
            </p14:nvContentPartPr>
            <p14:xfrm>
              <a:off x="1758244" y="5963209"/>
              <a:ext cx="31044" cy="12162"/>
            </p14:xfrm>
          </p:contentPart>
        </mc:Choice>
        <mc:Fallback xmlns="">
          <p:pic>
            <p:nvPicPr>
              <p:cNvPr id="36" name="墨迹 35"/>
            </p:nvPicPr>
            <p:blipFill>
              <a:blip r:embed="rId44"/>
            </p:blipFill>
            <p:spPr>
              <a:xfrm>
                <a:off x="1758244" y="5963209"/>
                <a:ext cx="31044" cy="12162"/>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7" name="墨迹 36"/>
              <p14:cNvContentPartPr/>
              <p14:nvPr/>
            </p14:nvContentPartPr>
            <p14:xfrm>
              <a:off x="1524000" y="5788375"/>
              <a:ext cx="33866" cy="347729"/>
            </p14:xfrm>
          </p:contentPart>
        </mc:Choice>
        <mc:Fallback xmlns="">
          <p:pic>
            <p:nvPicPr>
              <p:cNvPr id="37" name="墨迹 36"/>
            </p:nvPicPr>
            <p:blipFill>
              <a:blip r:embed="rId46"/>
            </p:blipFill>
            <p:spPr>
              <a:xfrm>
                <a:off x="1524000" y="5788375"/>
                <a:ext cx="33866" cy="34772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8" name="墨迹 37"/>
              <p14:cNvContentPartPr/>
              <p14:nvPr/>
            </p14:nvContentPartPr>
            <p14:xfrm>
              <a:off x="1677811" y="5799655"/>
              <a:ext cx="38100" cy="339270"/>
            </p14:xfrm>
          </p:contentPart>
        </mc:Choice>
        <mc:Fallback xmlns="">
          <p:pic>
            <p:nvPicPr>
              <p:cNvPr id="38" name="墨迹 37"/>
            </p:nvPicPr>
            <p:blipFill>
              <a:blip r:embed="rId48"/>
            </p:blipFill>
            <p:spPr>
              <a:xfrm>
                <a:off x="1677811" y="5799655"/>
                <a:ext cx="38100" cy="33927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9" name="墨迹 38"/>
              <p14:cNvContentPartPr/>
              <p14:nvPr/>
            </p14:nvContentPartPr>
            <p14:xfrm>
              <a:off x="1546577" y="5966911"/>
              <a:ext cx="160867" cy="33839"/>
            </p14:xfrm>
          </p:contentPart>
        </mc:Choice>
        <mc:Fallback xmlns="">
          <p:pic>
            <p:nvPicPr>
              <p:cNvPr id="39" name="墨迹 38"/>
            </p:nvPicPr>
            <p:blipFill>
              <a:blip r:embed="rId50"/>
            </p:blipFill>
            <p:spPr>
              <a:xfrm>
                <a:off x="1546577" y="5966911"/>
                <a:ext cx="160867" cy="3383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40" name="墨迹 39"/>
              <p14:cNvContentPartPr/>
              <p14:nvPr/>
            </p14:nvContentPartPr>
            <p14:xfrm>
              <a:off x="1890183" y="5966911"/>
              <a:ext cx="251883" cy="11279"/>
            </p14:xfrm>
          </p:contentPart>
        </mc:Choice>
        <mc:Fallback xmlns="">
          <p:pic>
            <p:nvPicPr>
              <p:cNvPr id="40" name="墨迹 39"/>
            </p:nvPicPr>
            <p:blipFill>
              <a:blip r:embed="rId52"/>
            </p:blipFill>
            <p:spPr>
              <a:xfrm>
                <a:off x="1890183" y="5966911"/>
                <a:ext cx="251883" cy="1127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41" name="墨迹 40"/>
              <p14:cNvContentPartPr/>
              <p14:nvPr/>
            </p14:nvContentPartPr>
            <p14:xfrm>
              <a:off x="2235200" y="5865394"/>
              <a:ext cx="180622" cy="157915"/>
            </p14:xfrm>
          </p:contentPart>
        </mc:Choice>
        <mc:Fallback xmlns="">
          <p:pic>
            <p:nvPicPr>
              <p:cNvPr id="41" name="墨迹 40"/>
            </p:nvPicPr>
            <p:blipFill>
              <a:blip r:embed="rId54"/>
            </p:blipFill>
            <p:spPr>
              <a:xfrm>
                <a:off x="2235200" y="5865394"/>
                <a:ext cx="180622" cy="157915"/>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42" name="墨迹 41"/>
              <p14:cNvContentPartPr/>
              <p14:nvPr/>
            </p14:nvContentPartPr>
            <p14:xfrm>
              <a:off x="2192337" y="5806177"/>
              <a:ext cx="127529" cy="278465"/>
            </p14:xfrm>
          </p:contentPart>
        </mc:Choice>
        <mc:Fallback xmlns="">
          <p:pic>
            <p:nvPicPr>
              <p:cNvPr id="42" name="墨迹 41"/>
            </p:nvPicPr>
            <p:blipFill>
              <a:blip r:embed="rId56"/>
            </p:blipFill>
            <p:spPr>
              <a:xfrm>
                <a:off x="2192337" y="5806177"/>
                <a:ext cx="127529" cy="278465"/>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43" name="墨迹 42"/>
              <p14:cNvContentPartPr/>
              <p14:nvPr/>
            </p14:nvContentPartPr>
            <p14:xfrm>
              <a:off x="2283883" y="5854115"/>
              <a:ext cx="192617" cy="208672"/>
            </p14:xfrm>
          </p:contentPart>
        </mc:Choice>
        <mc:Fallback xmlns="">
          <p:pic>
            <p:nvPicPr>
              <p:cNvPr id="43" name="墨迹 42"/>
            </p:nvPicPr>
            <p:blipFill>
              <a:blip r:embed="rId58"/>
            </p:blipFill>
            <p:spPr>
              <a:xfrm>
                <a:off x="2283883" y="5854115"/>
                <a:ext cx="192617" cy="208672"/>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44" name="墨迹 43"/>
              <p14:cNvContentPartPr/>
              <p14:nvPr/>
            </p14:nvContentPartPr>
            <p14:xfrm>
              <a:off x="2626077" y="5887953"/>
              <a:ext cx="194205" cy="31019"/>
            </p14:xfrm>
          </p:contentPart>
        </mc:Choice>
        <mc:Fallback xmlns="">
          <p:pic>
            <p:nvPicPr>
              <p:cNvPr id="44" name="墨迹 43"/>
            </p:nvPicPr>
            <p:blipFill>
              <a:blip r:embed="rId60"/>
            </p:blipFill>
            <p:spPr>
              <a:xfrm>
                <a:off x="2626077" y="5887953"/>
                <a:ext cx="194205" cy="3101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45" name="墨迹 44"/>
              <p14:cNvContentPartPr/>
              <p14:nvPr/>
            </p14:nvContentPartPr>
            <p14:xfrm>
              <a:off x="2578100" y="5972550"/>
              <a:ext cx="230011" cy="33839"/>
            </p14:xfrm>
          </p:contentPart>
        </mc:Choice>
        <mc:Fallback xmlns="">
          <p:pic>
            <p:nvPicPr>
              <p:cNvPr id="45" name="墨迹 44"/>
            </p:nvPicPr>
            <p:blipFill>
              <a:blip r:embed="rId62"/>
            </p:blipFill>
            <p:spPr>
              <a:xfrm>
                <a:off x="2578100" y="5972550"/>
                <a:ext cx="230011" cy="3383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46" name="墨迹 45"/>
              <p14:cNvContentPartPr/>
              <p14:nvPr/>
            </p14:nvContentPartPr>
            <p14:xfrm>
              <a:off x="2880606" y="5823096"/>
              <a:ext cx="99660" cy="214841"/>
            </p14:xfrm>
          </p:contentPart>
        </mc:Choice>
        <mc:Fallback xmlns="">
          <p:pic>
            <p:nvPicPr>
              <p:cNvPr id="46" name="墨迹 45"/>
            </p:nvPicPr>
            <p:blipFill>
              <a:blip r:embed="rId64"/>
            </p:blipFill>
            <p:spPr>
              <a:xfrm>
                <a:off x="2880606" y="5823096"/>
                <a:ext cx="99660" cy="214841"/>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47" name="墨迹 46"/>
              <p14:cNvContentPartPr/>
              <p14:nvPr/>
            </p14:nvContentPartPr>
            <p14:xfrm>
              <a:off x="2963333" y="5825916"/>
              <a:ext cx="163689" cy="203033"/>
            </p14:xfrm>
          </p:contentPart>
        </mc:Choice>
        <mc:Fallback xmlns="">
          <p:pic>
            <p:nvPicPr>
              <p:cNvPr id="47" name="墨迹 46"/>
            </p:nvPicPr>
            <p:blipFill>
              <a:blip r:embed="rId66"/>
            </p:blipFill>
            <p:spPr>
              <a:xfrm>
                <a:off x="2963333" y="5825916"/>
                <a:ext cx="163689" cy="20303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8" name="墨迹 47"/>
              <p14:cNvContentPartPr/>
              <p14:nvPr/>
            </p14:nvContentPartPr>
            <p14:xfrm>
              <a:off x="3300236" y="5831555"/>
              <a:ext cx="203552" cy="31019"/>
            </p14:xfrm>
          </p:contentPart>
        </mc:Choice>
        <mc:Fallback xmlns="">
          <p:pic>
            <p:nvPicPr>
              <p:cNvPr id="48" name="墨迹 47"/>
            </p:nvPicPr>
            <p:blipFill>
              <a:blip r:embed="rId68"/>
            </p:blipFill>
            <p:spPr>
              <a:xfrm>
                <a:off x="3300236" y="5831555"/>
                <a:ext cx="203552" cy="31019"/>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9" name="墨迹 48"/>
              <p14:cNvContentPartPr/>
              <p14:nvPr/>
            </p14:nvContentPartPr>
            <p14:xfrm>
              <a:off x="3305527" y="5916152"/>
              <a:ext cx="191206" cy="22560"/>
            </p14:xfrm>
          </p:contentPart>
        </mc:Choice>
        <mc:Fallback xmlns="">
          <p:pic>
            <p:nvPicPr>
              <p:cNvPr id="49" name="墨迹 48"/>
            </p:nvPicPr>
            <p:blipFill>
              <a:blip r:embed="rId70"/>
            </p:blipFill>
            <p:spPr>
              <a:xfrm>
                <a:off x="3305527" y="5916152"/>
                <a:ext cx="191206" cy="2256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50" name="墨迹 49"/>
              <p14:cNvContentPartPr/>
              <p14:nvPr/>
            </p14:nvContentPartPr>
            <p14:xfrm>
              <a:off x="3226858" y="5989470"/>
              <a:ext cx="317853" cy="16919"/>
            </p14:xfrm>
          </p:contentPart>
        </mc:Choice>
        <mc:Fallback xmlns="">
          <p:pic>
            <p:nvPicPr>
              <p:cNvPr id="50" name="墨迹 49"/>
            </p:nvPicPr>
            <p:blipFill>
              <a:blip r:embed="rId72"/>
            </p:blipFill>
            <p:spPr>
              <a:xfrm>
                <a:off x="3226858" y="5989470"/>
                <a:ext cx="317853" cy="1691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51" name="墨迹 50"/>
              <p14:cNvContentPartPr/>
              <p14:nvPr/>
            </p14:nvContentPartPr>
            <p14:xfrm>
              <a:off x="3558116" y="5765993"/>
              <a:ext cx="105128" cy="258902"/>
            </p14:xfrm>
          </p:contentPart>
        </mc:Choice>
        <mc:Fallback xmlns="">
          <p:pic>
            <p:nvPicPr>
              <p:cNvPr id="51" name="墨迹 50"/>
            </p:nvPicPr>
            <p:blipFill>
              <a:blip r:embed="rId74"/>
            </p:blipFill>
            <p:spPr>
              <a:xfrm>
                <a:off x="3558116" y="5765993"/>
                <a:ext cx="105128" cy="258902"/>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52" name="墨迹 51"/>
              <p14:cNvContentPartPr/>
              <p14:nvPr/>
            </p14:nvContentPartPr>
            <p14:xfrm>
              <a:off x="3651955" y="5728629"/>
              <a:ext cx="262643" cy="320412"/>
            </p14:xfrm>
          </p:contentPart>
        </mc:Choice>
        <mc:Fallback xmlns="">
          <p:pic>
            <p:nvPicPr>
              <p:cNvPr id="52" name="墨迹 51"/>
            </p:nvPicPr>
            <p:blipFill>
              <a:blip r:embed="rId76"/>
            </p:blipFill>
            <p:spPr>
              <a:xfrm>
                <a:off x="3651955" y="5728629"/>
                <a:ext cx="262643" cy="320412"/>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53" name="墨迹 52"/>
              <p14:cNvContentPartPr/>
              <p14:nvPr/>
            </p14:nvContentPartPr>
            <p14:xfrm>
              <a:off x="2020711" y="5154779"/>
              <a:ext cx="8466" cy="360"/>
            </p14:xfrm>
          </p:contentPart>
        </mc:Choice>
        <mc:Fallback xmlns="">
          <p:pic>
            <p:nvPicPr>
              <p:cNvPr id="53" name="墨迹 52"/>
            </p:nvPicPr>
            <p:blipFill>
              <a:blip r:embed="rId78"/>
            </p:blipFill>
            <p:spPr>
              <a:xfrm>
                <a:off x="2020711" y="5154779"/>
                <a:ext cx="8466" cy="36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54" name="墨迹 53"/>
              <p14:cNvContentPartPr/>
              <p14:nvPr/>
            </p14:nvContentPartPr>
            <p14:xfrm>
              <a:off x="2060222" y="5171698"/>
              <a:ext cx="33866" cy="53579"/>
            </p14:xfrm>
          </p:contentPart>
        </mc:Choice>
        <mc:Fallback xmlns="">
          <p:pic>
            <p:nvPicPr>
              <p:cNvPr id="54" name="墨迹 53"/>
            </p:nvPicPr>
            <p:blipFill>
              <a:blip r:embed="rId80"/>
            </p:blipFill>
            <p:spPr>
              <a:xfrm>
                <a:off x="2060222" y="5171698"/>
                <a:ext cx="33866" cy="5357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55" name="墨迹 54"/>
              <p14:cNvContentPartPr/>
              <p14:nvPr/>
            </p14:nvContentPartPr>
            <p14:xfrm>
              <a:off x="936977" y="5027355"/>
              <a:ext cx="220134" cy="294327"/>
            </p14:xfrm>
          </p:contentPart>
        </mc:Choice>
        <mc:Fallback xmlns="">
          <p:pic>
            <p:nvPicPr>
              <p:cNvPr id="55" name="墨迹 54"/>
            </p:nvPicPr>
            <p:blipFill>
              <a:blip r:embed="rId82"/>
            </p:blipFill>
            <p:spPr>
              <a:xfrm>
                <a:off x="936977" y="5027355"/>
                <a:ext cx="220134" cy="29432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56" name="墨迹 55"/>
              <p14:cNvContentPartPr/>
              <p14:nvPr/>
            </p14:nvContentPartPr>
            <p14:xfrm>
              <a:off x="1188155" y="5188618"/>
              <a:ext cx="59267" cy="253791"/>
            </p14:xfrm>
          </p:contentPart>
        </mc:Choice>
        <mc:Fallback xmlns="">
          <p:pic>
            <p:nvPicPr>
              <p:cNvPr id="56" name="墨迹 55"/>
            </p:nvPicPr>
            <p:blipFill>
              <a:blip r:embed="rId84"/>
            </p:blipFill>
            <p:spPr>
              <a:xfrm>
                <a:off x="1188155" y="5188618"/>
                <a:ext cx="59267" cy="253791"/>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7" name="墨迹 56"/>
              <p14:cNvContentPartPr/>
              <p14:nvPr/>
            </p14:nvContentPartPr>
            <p14:xfrm>
              <a:off x="1241777" y="4974305"/>
              <a:ext cx="112889" cy="50759"/>
            </p14:xfrm>
          </p:contentPart>
        </mc:Choice>
        <mc:Fallback xmlns="">
          <p:pic>
            <p:nvPicPr>
              <p:cNvPr id="57" name="墨迹 56"/>
            </p:nvPicPr>
            <p:blipFill>
              <a:blip r:embed="rId86"/>
            </p:blipFill>
            <p:spPr>
              <a:xfrm>
                <a:off x="1241777" y="4974305"/>
                <a:ext cx="112889" cy="5075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8" name="墨迹 57"/>
              <p14:cNvContentPartPr/>
              <p14:nvPr/>
            </p14:nvContentPartPr>
            <p14:xfrm>
              <a:off x="1831622" y="5022244"/>
              <a:ext cx="2822" cy="36658"/>
            </p14:xfrm>
          </p:contentPart>
        </mc:Choice>
        <mc:Fallback xmlns="">
          <p:pic>
            <p:nvPicPr>
              <p:cNvPr id="58" name="墨迹 57"/>
            </p:nvPicPr>
            <p:blipFill>
              <a:blip r:embed="rId88"/>
            </p:blipFill>
            <p:spPr>
              <a:xfrm>
                <a:off x="1831622" y="5022244"/>
                <a:ext cx="2822" cy="3665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9" name="墨迹 58"/>
              <p14:cNvContentPartPr/>
              <p14:nvPr/>
            </p14:nvContentPartPr>
            <p14:xfrm>
              <a:off x="1790700" y="4974305"/>
              <a:ext cx="15522" cy="8460"/>
            </p14:xfrm>
          </p:contentPart>
        </mc:Choice>
        <mc:Fallback xmlns="">
          <p:pic>
            <p:nvPicPr>
              <p:cNvPr id="59" name="墨迹 58"/>
            </p:nvPicPr>
            <p:blipFill>
              <a:blip r:embed="rId90"/>
            </p:blipFill>
            <p:spPr>
              <a:xfrm>
                <a:off x="1790700" y="4974305"/>
                <a:ext cx="15522" cy="846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60" name="墨迹 59"/>
              <p14:cNvContentPartPr/>
              <p14:nvPr/>
            </p14:nvContentPartPr>
            <p14:xfrm>
              <a:off x="1800577" y="4946106"/>
              <a:ext cx="118534" cy="22560"/>
            </p14:xfrm>
          </p:contentPart>
        </mc:Choice>
        <mc:Fallback xmlns="">
          <p:pic>
            <p:nvPicPr>
              <p:cNvPr id="60" name="墨迹 59"/>
            </p:nvPicPr>
            <p:blipFill>
              <a:blip r:embed="rId92"/>
            </p:blipFill>
            <p:spPr>
              <a:xfrm>
                <a:off x="1800577" y="4946106"/>
                <a:ext cx="118534" cy="2256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61" name="墨迹 60"/>
              <p14:cNvContentPartPr/>
              <p14:nvPr/>
            </p14:nvContentPartPr>
            <p14:xfrm>
              <a:off x="1732844" y="5053263"/>
              <a:ext cx="39511" cy="126895"/>
            </p14:xfrm>
          </p:contentPart>
        </mc:Choice>
        <mc:Fallback xmlns="">
          <p:pic>
            <p:nvPicPr>
              <p:cNvPr id="61" name="墨迹 60"/>
            </p:nvPicPr>
            <p:blipFill>
              <a:blip r:embed="rId94"/>
            </p:blipFill>
            <p:spPr>
              <a:xfrm>
                <a:off x="1732844" y="5053263"/>
                <a:ext cx="39511" cy="126895"/>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62" name="墨迹 61"/>
              <p14:cNvContentPartPr/>
              <p14:nvPr/>
            </p14:nvContentPartPr>
            <p14:xfrm>
              <a:off x="1761066" y="5017661"/>
              <a:ext cx="259645" cy="240749"/>
            </p14:xfrm>
          </p:contentPart>
        </mc:Choice>
        <mc:Fallback xmlns="">
          <p:pic>
            <p:nvPicPr>
              <p:cNvPr id="62" name="墨迹 61"/>
            </p:nvPicPr>
            <p:blipFill>
              <a:blip r:embed="rId96"/>
            </p:blipFill>
            <p:spPr>
              <a:xfrm>
                <a:off x="1761066" y="5017661"/>
                <a:ext cx="259645" cy="24074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63" name="墨迹 62"/>
              <p14:cNvContentPartPr/>
              <p14:nvPr/>
            </p14:nvContentPartPr>
            <p14:xfrm>
              <a:off x="1882422" y="5003915"/>
              <a:ext cx="53622" cy="139585"/>
            </p14:xfrm>
          </p:contentPart>
        </mc:Choice>
        <mc:Fallback xmlns="">
          <p:pic>
            <p:nvPicPr>
              <p:cNvPr id="63" name="墨迹 62"/>
            </p:nvPicPr>
            <p:blipFill>
              <a:blip r:embed="rId98"/>
            </p:blipFill>
            <p:spPr>
              <a:xfrm>
                <a:off x="1882422" y="5003915"/>
                <a:ext cx="53622" cy="139585"/>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64" name="墨迹 63"/>
              <p14:cNvContentPartPr/>
              <p14:nvPr/>
            </p14:nvContentPartPr>
            <p14:xfrm>
              <a:off x="1919111" y="5092741"/>
              <a:ext cx="73377" cy="71908"/>
            </p14:xfrm>
          </p:contentPart>
        </mc:Choice>
        <mc:Fallback xmlns="">
          <p:pic>
            <p:nvPicPr>
              <p:cNvPr id="64" name="墨迹 63"/>
            </p:nvPicPr>
            <p:blipFill>
              <a:blip r:embed="rId100"/>
            </p:blipFill>
            <p:spPr>
              <a:xfrm>
                <a:off x="1919111" y="5092741"/>
                <a:ext cx="73377" cy="71908"/>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65" name="墨迹 64"/>
              <p14:cNvContentPartPr/>
              <p14:nvPr/>
            </p14:nvContentPartPr>
            <p14:xfrm>
              <a:off x="2060222" y="4858690"/>
              <a:ext cx="146755" cy="25379"/>
            </p14:xfrm>
          </p:contentPart>
        </mc:Choice>
        <mc:Fallback xmlns="">
          <p:pic>
            <p:nvPicPr>
              <p:cNvPr id="65" name="墨迹 64"/>
            </p:nvPicPr>
            <p:blipFill>
              <a:blip r:embed="rId102"/>
            </p:blipFill>
            <p:spPr>
              <a:xfrm>
                <a:off x="2060222" y="4858690"/>
                <a:ext cx="146755" cy="2537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66" name="墨迹 65"/>
              <p14:cNvContentPartPr/>
              <p14:nvPr/>
            </p14:nvContentPartPr>
            <p14:xfrm>
              <a:off x="2040466" y="4808989"/>
              <a:ext cx="127000" cy="249913"/>
            </p14:xfrm>
          </p:contentPart>
        </mc:Choice>
        <mc:Fallback xmlns="">
          <p:pic>
            <p:nvPicPr>
              <p:cNvPr id="66" name="墨迹 65"/>
            </p:nvPicPr>
            <p:blipFill>
              <a:blip r:embed="rId104"/>
            </p:blipFill>
            <p:spPr>
              <a:xfrm>
                <a:off x="2040466" y="4808989"/>
                <a:ext cx="127000" cy="249913"/>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7" name="墨迹 66"/>
              <p14:cNvContentPartPr/>
              <p14:nvPr/>
            </p14:nvContentPartPr>
            <p14:xfrm>
              <a:off x="2150533" y="4912268"/>
              <a:ext cx="73378" cy="73317"/>
            </p14:xfrm>
          </p:contentPart>
        </mc:Choice>
        <mc:Fallback xmlns="">
          <p:pic>
            <p:nvPicPr>
              <p:cNvPr id="67" name="墨迹 66"/>
            </p:nvPicPr>
            <p:blipFill>
              <a:blip r:embed="rId106"/>
            </p:blipFill>
            <p:spPr>
              <a:xfrm>
                <a:off x="2150533" y="4912268"/>
                <a:ext cx="73378" cy="73317"/>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8" name="墨迹 67"/>
              <p14:cNvContentPartPr/>
              <p14:nvPr/>
            </p14:nvContentPartPr>
            <p14:xfrm>
              <a:off x="2068336" y="4957386"/>
              <a:ext cx="161219" cy="273530"/>
            </p14:xfrm>
          </p:contentPart>
        </mc:Choice>
        <mc:Fallback xmlns="">
          <p:pic>
            <p:nvPicPr>
              <p:cNvPr id="68" name="墨迹 67"/>
            </p:nvPicPr>
            <p:blipFill>
              <a:blip r:embed="rId108"/>
            </p:blipFill>
            <p:spPr>
              <a:xfrm>
                <a:off x="2068336" y="4957386"/>
                <a:ext cx="161219" cy="273530"/>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9" name="墨迹 68"/>
              <p14:cNvContentPartPr/>
              <p14:nvPr/>
            </p14:nvContentPartPr>
            <p14:xfrm>
              <a:off x="2400829" y="4983470"/>
              <a:ext cx="195615" cy="251853"/>
            </p14:xfrm>
          </p:contentPart>
        </mc:Choice>
        <mc:Fallback xmlns="">
          <p:pic>
            <p:nvPicPr>
              <p:cNvPr id="69" name="墨迹 68"/>
            </p:nvPicPr>
            <p:blipFill>
              <a:blip r:embed="rId110"/>
            </p:blipFill>
            <p:spPr>
              <a:xfrm>
                <a:off x="2400829" y="4983470"/>
                <a:ext cx="195615" cy="251853"/>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70" name="墨迹 69"/>
              <p14:cNvContentPartPr/>
              <p14:nvPr/>
            </p14:nvContentPartPr>
            <p14:xfrm>
              <a:off x="2541411" y="5070182"/>
              <a:ext cx="136877" cy="146635"/>
            </p14:xfrm>
          </p:contentPart>
        </mc:Choice>
        <mc:Fallback xmlns="">
          <p:pic>
            <p:nvPicPr>
              <p:cNvPr id="70" name="墨迹 69"/>
            </p:nvPicPr>
            <p:blipFill>
              <a:blip r:embed="rId112"/>
            </p:blipFill>
            <p:spPr>
              <a:xfrm>
                <a:off x="2541411" y="5070182"/>
                <a:ext cx="136877" cy="14663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71" name="墨迹 70"/>
              <p14:cNvContentPartPr/>
              <p14:nvPr/>
            </p14:nvContentPartPr>
            <p14:xfrm>
              <a:off x="2658533" y="5087101"/>
              <a:ext cx="79022" cy="283753"/>
            </p14:xfrm>
          </p:contentPart>
        </mc:Choice>
        <mc:Fallback xmlns="">
          <p:pic>
            <p:nvPicPr>
              <p:cNvPr id="71" name="墨迹 70"/>
            </p:nvPicPr>
            <p:blipFill>
              <a:blip r:embed="rId114"/>
            </p:blipFill>
            <p:spPr>
              <a:xfrm>
                <a:off x="2658533" y="5087101"/>
                <a:ext cx="79022" cy="28375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72" name="墨迹 71"/>
              <p14:cNvContentPartPr/>
              <p14:nvPr/>
            </p14:nvContentPartPr>
            <p14:xfrm>
              <a:off x="2693811" y="4819916"/>
              <a:ext cx="103011" cy="100106"/>
            </p14:xfrm>
          </p:contentPart>
        </mc:Choice>
        <mc:Fallback xmlns="">
          <p:pic>
            <p:nvPicPr>
              <p:cNvPr id="72" name="墨迹 71"/>
            </p:nvPicPr>
            <p:blipFill>
              <a:blip r:embed="rId116"/>
            </p:blipFill>
            <p:spPr>
              <a:xfrm>
                <a:off x="2693811" y="4819916"/>
                <a:ext cx="103011" cy="100106"/>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73" name="墨迹 72"/>
              <p14:cNvContentPartPr/>
              <p14:nvPr/>
            </p14:nvContentPartPr>
            <p14:xfrm>
              <a:off x="2714977" y="4776912"/>
              <a:ext cx="90311" cy="228412"/>
            </p14:xfrm>
          </p:contentPart>
        </mc:Choice>
        <mc:Fallback xmlns="">
          <p:pic>
            <p:nvPicPr>
              <p:cNvPr id="73" name="墨迹 72"/>
            </p:nvPicPr>
            <p:blipFill>
              <a:blip r:embed="rId118"/>
            </p:blipFill>
            <p:spPr>
              <a:xfrm>
                <a:off x="2714977" y="4776912"/>
                <a:ext cx="90311" cy="228412"/>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74" name="墨迹 73"/>
              <p14:cNvContentPartPr/>
              <p14:nvPr/>
            </p14:nvContentPartPr>
            <p14:xfrm>
              <a:off x="7055555" y="370464"/>
              <a:ext cx="33867" cy="29961"/>
            </p14:xfrm>
          </p:contentPart>
        </mc:Choice>
        <mc:Fallback xmlns="">
          <p:pic>
            <p:nvPicPr>
              <p:cNvPr id="74" name="墨迹 73"/>
            </p:nvPicPr>
            <p:blipFill>
              <a:blip r:embed="rId120"/>
            </p:blipFill>
            <p:spPr>
              <a:xfrm>
                <a:off x="7055555" y="370464"/>
                <a:ext cx="33867" cy="29961"/>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75" name="墨迹 74"/>
              <p14:cNvContentPartPr/>
              <p14:nvPr/>
            </p14:nvContentPartPr>
            <p14:xfrm>
              <a:off x="771172" y="5357812"/>
              <a:ext cx="654050" cy="84597"/>
            </p14:xfrm>
          </p:contentPart>
        </mc:Choice>
        <mc:Fallback xmlns="">
          <p:pic>
            <p:nvPicPr>
              <p:cNvPr id="75" name="墨迹 74"/>
            </p:nvPicPr>
            <p:blipFill>
              <a:blip r:embed="rId122"/>
            </p:blipFill>
            <p:spPr>
              <a:xfrm>
                <a:off x="771172" y="5357812"/>
                <a:ext cx="654050" cy="8459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76" name="墨迹 75"/>
              <p14:cNvContentPartPr/>
              <p14:nvPr/>
            </p14:nvContentPartPr>
            <p14:xfrm>
              <a:off x="699911" y="5551857"/>
              <a:ext cx="293511" cy="220480"/>
            </p14:xfrm>
          </p:contentPart>
        </mc:Choice>
        <mc:Fallback xmlns="">
          <p:pic>
            <p:nvPicPr>
              <p:cNvPr id="76" name="墨迹 75"/>
            </p:nvPicPr>
            <p:blipFill>
              <a:blip r:embed="rId124"/>
            </p:blipFill>
            <p:spPr>
              <a:xfrm>
                <a:off x="699911" y="5551857"/>
                <a:ext cx="293511" cy="22048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77" name="墨迹 76"/>
              <p14:cNvContentPartPr/>
              <p14:nvPr/>
            </p14:nvContentPartPr>
            <p14:xfrm>
              <a:off x="1016000" y="5613542"/>
              <a:ext cx="203200" cy="156680"/>
            </p14:xfrm>
          </p:contentPart>
        </mc:Choice>
        <mc:Fallback xmlns="">
          <p:pic>
            <p:nvPicPr>
              <p:cNvPr id="77" name="墨迹 76"/>
            </p:nvPicPr>
            <p:blipFill>
              <a:blip r:embed="rId126"/>
            </p:blipFill>
            <p:spPr>
              <a:xfrm>
                <a:off x="1016000" y="5613542"/>
                <a:ext cx="203200" cy="15668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8" name="墨迹 77"/>
              <p14:cNvContentPartPr/>
              <p14:nvPr/>
            </p14:nvContentPartPr>
            <p14:xfrm>
              <a:off x="533223" y="5868919"/>
              <a:ext cx="412221" cy="399721"/>
            </p14:xfrm>
          </p:contentPart>
        </mc:Choice>
        <mc:Fallback xmlns="">
          <p:pic>
            <p:nvPicPr>
              <p:cNvPr id="78" name="墨迹 77"/>
            </p:nvPicPr>
            <p:blipFill>
              <a:blip r:embed="rId128"/>
            </p:blipFill>
            <p:spPr>
              <a:xfrm>
                <a:off x="533223" y="5868919"/>
                <a:ext cx="412221" cy="399721"/>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9" name="墨迹 78"/>
              <p14:cNvContentPartPr/>
              <p14:nvPr/>
            </p14:nvContentPartPr>
            <p14:xfrm>
              <a:off x="959555" y="5912628"/>
              <a:ext cx="304800" cy="604164"/>
            </p14:xfrm>
          </p:contentPart>
        </mc:Choice>
        <mc:Fallback xmlns="">
          <p:pic>
            <p:nvPicPr>
              <p:cNvPr id="79" name="墨迹 78"/>
            </p:nvPicPr>
            <p:blipFill>
              <a:blip r:embed="rId130"/>
            </p:blipFill>
            <p:spPr>
              <a:xfrm>
                <a:off x="959555" y="5912628"/>
                <a:ext cx="304800" cy="60416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80" name="墨迹 79"/>
              <p14:cNvContentPartPr/>
              <p14:nvPr/>
            </p14:nvContentPartPr>
            <p14:xfrm>
              <a:off x="1089377" y="6079707"/>
              <a:ext cx="112889" cy="137470"/>
            </p14:xfrm>
          </p:contentPart>
        </mc:Choice>
        <mc:Fallback xmlns="">
          <p:pic>
            <p:nvPicPr>
              <p:cNvPr id="80" name="墨迹 79"/>
            </p:nvPicPr>
            <p:blipFill>
              <a:blip r:embed="rId132"/>
            </p:blipFill>
            <p:spPr>
              <a:xfrm>
                <a:off x="1089377" y="6079707"/>
                <a:ext cx="112889" cy="13747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81" name="墨迹 80"/>
              <p14:cNvContentPartPr/>
              <p14:nvPr/>
            </p14:nvContentPartPr>
            <p14:xfrm>
              <a:off x="1213555" y="6079707"/>
              <a:ext cx="77611" cy="70497"/>
            </p14:xfrm>
          </p:contentPart>
        </mc:Choice>
        <mc:Fallback xmlns="">
          <p:pic>
            <p:nvPicPr>
              <p:cNvPr id="81" name="墨迹 80"/>
            </p:nvPicPr>
            <p:blipFill>
              <a:blip r:embed="rId134"/>
            </p:blipFill>
            <p:spPr>
              <a:xfrm>
                <a:off x="1213555" y="6079707"/>
                <a:ext cx="77611" cy="70497"/>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82" name="墨迹 81"/>
              <p14:cNvContentPartPr/>
              <p14:nvPr/>
            </p14:nvContentPartPr>
            <p14:xfrm>
              <a:off x="1071738" y="6231981"/>
              <a:ext cx="265995" cy="45119"/>
            </p14:xfrm>
          </p:contentPart>
        </mc:Choice>
        <mc:Fallback xmlns="">
          <p:pic>
            <p:nvPicPr>
              <p:cNvPr id="82" name="墨迹 81"/>
            </p:nvPicPr>
            <p:blipFill>
              <a:blip r:embed="rId136"/>
            </p:blipFill>
            <p:spPr>
              <a:xfrm>
                <a:off x="1071738" y="6231981"/>
                <a:ext cx="265995" cy="4511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83" name="墨迹 82"/>
              <p14:cNvContentPartPr/>
              <p14:nvPr/>
            </p14:nvContentPartPr>
            <p14:xfrm>
              <a:off x="2756958" y="6079707"/>
              <a:ext cx="494242" cy="45118"/>
            </p14:xfrm>
          </p:contentPart>
        </mc:Choice>
        <mc:Fallback xmlns="">
          <p:pic>
            <p:nvPicPr>
              <p:cNvPr id="83" name="墨迹 82"/>
            </p:nvPicPr>
            <p:blipFill>
              <a:blip r:embed="rId138"/>
            </p:blipFill>
            <p:spPr>
              <a:xfrm>
                <a:off x="2756958" y="6079707"/>
                <a:ext cx="494242" cy="45118"/>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84" name="墨迹 83"/>
              <p14:cNvContentPartPr/>
              <p14:nvPr/>
            </p14:nvContentPartPr>
            <p14:xfrm>
              <a:off x="3202340" y="5323973"/>
              <a:ext cx="158221" cy="437085"/>
            </p14:xfrm>
          </p:contentPart>
        </mc:Choice>
        <mc:Fallback xmlns="">
          <p:pic>
            <p:nvPicPr>
              <p:cNvPr id="84" name="墨迹 83"/>
            </p:nvPicPr>
            <p:blipFill>
              <a:blip r:embed="rId140"/>
            </p:blipFill>
            <p:spPr>
              <a:xfrm>
                <a:off x="3202340" y="5323973"/>
                <a:ext cx="158221" cy="43708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85" name="墨迹 84"/>
              <p14:cNvContentPartPr/>
              <p14:nvPr/>
            </p14:nvContentPartPr>
            <p14:xfrm>
              <a:off x="3304822" y="5380371"/>
              <a:ext cx="132644" cy="155095"/>
            </p14:xfrm>
          </p:contentPart>
        </mc:Choice>
        <mc:Fallback xmlns="">
          <p:pic>
            <p:nvPicPr>
              <p:cNvPr id="85" name="墨迹 84"/>
            </p:nvPicPr>
            <p:blipFill>
              <a:blip r:embed="rId142"/>
            </p:blipFill>
            <p:spPr>
              <a:xfrm>
                <a:off x="3304822" y="5380371"/>
                <a:ext cx="132644" cy="155095"/>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86" name="墨迹 85"/>
              <p14:cNvContentPartPr/>
              <p14:nvPr/>
            </p14:nvContentPartPr>
            <p14:xfrm>
              <a:off x="3476977" y="5256296"/>
              <a:ext cx="795867" cy="335568"/>
            </p14:xfrm>
          </p:contentPart>
        </mc:Choice>
        <mc:Fallback xmlns="">
          <p:pic>
            <p:nvPicPr>
              <p:cNvPr id="86" name="墨迹 85"/>
            </p:nvPicPr>
            <p:blipFill>
              <a:blip r:embed="rId144"/>
            </p:blipFill>
            <p:spPr>
              <a:xfrm>
                <a:off x="3476977" y="5256296"/>
                <a:ext cx="795867" cy="335568"/>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 name="墨迹 6"/>
              <p14:cNvContentPartPr/>
              <p14:nvPr/>
            </p14:nvContentPartPr>
            <p14:xfrm>
              <a:off x="3127022" y="6369451"/>
              <a:ext cx="16933" cy="279699"/>
            </p14:xfrm>
          </p:contentPart>
        </mc:Choice>
        <mc:Fallback xmlns="">
          <p:pic>
            <p:nvPicPr>
              <p:cNvPr id="7" name="墨迹 6"/>
            </p:nvPicPr>
            <p:blipFill>
              <a:blip r:embed="rId146"/>
            </p:blipFill>
            <p:spPr>
              <a:xfrm>
                <a:off x="3127022" y="6369451"/>
                <a:ext cx="16933" cy="27969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 name="墨迹 7"/>
              <p14:cNvContentPartPr/>
              <p14:nvPr/>
            </p14:nvContentPartPr>
            <p14:xfrm>
              <a:off x="3132666" y="6482953"/>
              <a:ext cx="115711" cy="76137"/>
            </p14:xfrm>
          </p:contentPart>
        </mc:Choice>
        <mc:Fallback xmlns="">
          <p:pic>
            <p:nvPicPr>
              <p:cNvPr id="8" name="墨迹 7"/>
            </p:nvPicPr>
            <p:blipFill>
              <a:blip r:embed="rId148"/>
            </p:blipFill>
            <p:spPr>
              <a:xfrm>
                <a:off x="3132666" y="6482953"/>
                <a:ext cx="115711" cy="76137"/>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9" name="墨迹 8"/>
              <p14:cNvContentPartPr/>
              <p14:nvPr/>
            </p14:nvContentPartPr>
            <p14:xfrm>
              <a:off x="3262488" y="6353237"/>
              <a:ext cx="16934" cy="315829"/>
            </p14:xfrm>
          </p:contentPart>
        </mc:Choice>
        <mc:Fallback xmlns="">
          <p:pic>
            <p:nvPicPr>
              <p:cNvPr id="9" name="墨迹 8"/>
            </p:nvPicPr>
            <p:blipFill>
              <a:blip r:embed="rId150"/>
            </p:blipFill>
            <p:spPr>
              <a:xfrm>
                <a:off x="3262488" y="6353237"/>
                <a:ext cx="16934" cy="315829"/>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0" name="墨迹 9"/>
              <p14:cNvContentPartPr/>
              <p14:nvPr/>
            </p14:nvContentPartPr>
            <p14:xfrm>
              <a:off x="3429000" y="6418095"/>
              <a:ext cx="2822" cy="16919"/>
            </p14:xfrm>
          </p:contentPart>
        </mc:Choice>
        <mc:Fallback xmlns="">
          <p:pic>
            <p:nvPicPr>
              <p:cNvPr id="10" name="墨迹 9"/>
            </p:nvPicPr>
            <p:blipFill>
              <a:blip r:embed="rId152"/>
            </p:blipFill>
            <p:spPr>
              <a:xfrm>
                <a:off x="3429000" y="6418095"/>
                <a:ext cx="2822" cy="1691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90" name="墨迹 89"/>
              <p14:cNvContentPartPr/>
              <p14:nvPr/>
            </p14:nvContentPartPr>
            <p14:xfrm>
              <a:off x="3369733" y="6369628"/>
              <a:ext cx="220133" cy="234580"/>
            </p14:xfrm>
          </p:contentPart>
        </mc:Choice>
        <mc:Fallback xmlns="">
          <p:pic>
            <p:nvPicPr>
              <p:cNvPr id="90" name="墨迹 89"/>
            </p:nvPicPr>
            <p:blipFill>
              <a:blip r:embed="rId154"/>
            </p:blipFill>
            <p:spPr>
              <a:xfrm>
                <a:off x="3369733" y="6369628"/>
                <a:ext cx="220133" cy="23458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91" name="墨迹 90"/>
              <p14:cNvContentPartPr/>
              <p14:nvPr/>
            </p14:nvContentPartPr>
            <p14:xfrm>
              <a:off x="3584222" y="6457574"/>
              <a:ext cx="99483" cy="403246"/>
            </p14:xfrm>
          </p:contentPart>
        </mc:Choice>
        <mc:Fallback xmlns="">
          <p:pic>
            <p:nvPicPr>
              <p:cNvPr id="91" name="墨迹 90"/>
            </p:nvPicPr>
            <p:blipFill>
              <a:blip r:embed="rId156"/>
            </p:blipFill>
            <p:spPr>
              <a:xfrm>
                <a:off x="3584222" y="6457574"/>
                <a:ext cx="99483" cy="403246"/>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92" name="墨迹 91"/>
              <p14:cNvContentPartPr/>
              <p14:nvPr/>
            </p14:nvContentPartPr>
            <p14:xfrm>
              <a:off x="5486400" y="5992995"/>
              <a:ext cx="22577" cy="255553"/>
            </p14:xfrm>
          </p:contentPart>
        </mc:Choice>
        <mc:Fallback xmlns="">
          <p:pic>
            <p:nvPicPr>
              <p:cNvPr id="92" name="墨迹 91"/>
            </p:nvPicPr>
            <p:blipFill>
              <a:blip r:embed="rId158"/>
            </p:blipFill>
            <p:spPr>
              <a:xfrm>
                <a:off x="5486400" y="5992995"/>
                <a:ext cx="22577" cy="25555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93" name="墨迹 92"/>
              <p14:cNvContentPartPr/>
              <p14:nvPr/>
            </p14:nvContentPartPr>
            <p14:xfrm>
              <a:off x="5525911" y="5992290"/>
              <a:ext cx="191911" cy="265952"/>
            </p14:xfrm>
          </p:contentPart>
        </mc:Choice>
        <mc:Fallback xmlns="">
          <p:pic>
            <p:nvPicPr>
              <p:cNvPr id="93" name="墨迹 92"/>
            </p:nvPicPr>
            <p:blipFill>
              <a:blip r:embed="rId160"/>
            </p:blipFill>
            <p:spPr>
              <a:xfrm>
                <a:off x="5525911" y="5992290"/>
                <a:ext cx="191911" cy="265952"/>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94" name="墨迹 93"/>
              <p14:cNvContentPartPr/>
              <p14:nvPr/>
            </p14:nvContentPartPr>
            <p14:xfrm>
              <a:off x="5661377" y="6051508"/>
              <a:ext cx="372534" cy="369407"/>
            </p14:xfrm>
          </p:contentPart>
        </mc:Choice>
        <mc:Fallback xmlns="">
          <p:pic>
            <p:nvPicPr>
              <p:cNvPr id="94" name="墨迹 93"/>
            </p:nvPicPr>
            <p:blipFill>
              <a:blip r:embed="rId162"/>
            </p:blipFill>
            <p:spPr>
              <a:xfrm>
                <a:off x="5661377" y="6051508"/>
                <a:ext cx="372534" cy="369407"/>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95" name="墨迹 94"/>
              <p14:cNvContentPartPr/>
              <p14:nvPr/>
            </p14:nvContentPartPr>
            <p14:xfrm>
              <a:off x="6090355" y="6068427"/>
              <a:ext cx="129822" cy="16920"/>
            </p14:xfrm>
          </p:contentPart>
        </mc:Choice>
        <mc:Fallback xmlns="">
          <p:pic>
            <p:nvPicPr>
              <p:cNvPr id="95" name="墨迹 94"/>
            </p:nvPicPr>
            <p:blipFill>
              <a:blip r:embed="rId164"/>
            </p:blipFill>
            <p:spPr>
              <a:xfrm>
                <a:off x="6090355" y="6068427"/>
                <a:ext cx="129822" cy="16920"/>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96" name="墨迹 95"/>
              <p14:cNvContentPartPr/>
              <p14:nvPr/>
            </p14:nvContentPartPr>
            <p14:xfrm>
              <a:off x="6086827" y="6158664"/>
              <a:ext cx="130528" cy="42299"/>
            </p14:xfrm>
          </p:contentPart>
        </mc:Choice>
        <mc:Fallback xmlns="">
          <p:pic>
            <p:nvPicPr>
              <p:cNvPr id="96" name="墨迹 95"/>
            </p:nvPicPr>
            <p:blipFill>
              <a:blip r:embed="rId166"/>
            </p:blipFill>
            <p:spPr>
              <a:xfrm>
                <a:off x="6086827" y="6158664"/>
                <a:ext cx="130528" cy="4229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7" name="墨迹 96"/>
              <p14:cNvContentPartPr/>
              <p14:nvPr/>
            </p14:nvContentPartPr>
            <p14:xfrm>
              <a:off x="6474177" y="5841072"/>
              <a:ext cx="118534" cy="311952"/>
            </p14:xfrm>
          </p:contentPart>
        </mc:Choice>
        <mc:Fallback xmlns="">
          <p:pic>
            <p:nvPicPr>
              <p:cNvPr id="97" name="墨迹 96"/>
            </p:nvPicPr>
            <p:blipFill>
              <a:blip r:embed="rId168"/>
            </p:blipFill>
            <p:spPr>
              <a:xfrm>
                <a:off x="6474177" y="5841072"/>
                <a:ext cx="118534" cy="311952"/>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8" name="墨迹 97"/>
              <p14:cNvContentPartPr/>
              <p14:nvPr/>
            </p14:nvContentPartPr>
            <p14:xfrm>
              <a:off x="6581422" y="5899233"/>
              <a:ext cx="132644" cy="50759"/>
            </p14:xfrm>
          </p:contentPart>
        </mc:Choice>
        <mc:Fallback xmlns="">
          <p:pic>
            <p:nvPicPr>
              <p:cNvPr id="98" name="墨迹 97"/>
            </p:nvPicPr>
            <p:blipFill>
              <a:blip r:embed="rId170"/>
            </p:blipFill>
            <p:spPr>
              <a:xfrm>
                <a:off x="6581422" y="5899233"/>
                <a:ext cx="132644" cy="5075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9" name="墨迹 98"/>
              <p14:cNvContentPartPr/>
              <p14:nvPr/>
            </p14:nvContentPartPr>
            <p14:xfrm>
              <a:off x="6679318" y="6031768"/>
              <a:ext cx="108126" cy="14100"/>
            </p14:xfrm>
          </p:contentPart>
        </mc:Choice>
        <mc:Fallback xmlns="">
          <p:pic>
            <p:nvPicPr>
              <p:cNvPr id="99" name="墨迹 98"/>
            </p:nvPicPr>
            <p:blipFill>
              <a:blip r:embed="rId172"/>
            </p:blipFill>
            <p:spPr>
              <a:xfrm>
                <a:off x="6679318" y="6031768"/>
                <a:ext cx="108126" cy="14100"/>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00" name="墨迹 99"/>
              <p14:cNvContentPartPr/>
              <p14:nvPr/>
            </p14:nvContentPartPr>
            <p14:xfrm>
              <a:off x="6826955" y="5871034"/>
              <a:ext cx="76200" cy="324288"/>
            </p14:xfrm>
          </p:contentPart>
        </mc:Choice>
        <mc:Fallback xmlns="">
          <p:pic>
            <p:nvPicPr>
              <p:cNvPr id="100" name="墨迹 99"/>
            </p:nvPicPr>
            <p:blipFill>
              <a:blip r:embed="rId174"/>
            </p:blipFill>
            <p:spPr>
              <a:xfrm>
                <a:off x="6826955" y="5871034"/>
                <a:ext cx="76200" cy="32428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01" name="墨迹 100"/>
              <p14:cNvContentPartPr/>
              <p14:nvPr/>
            </p14:nvContentPartPr>
            <p14:xfrm>
              <a:off x="6982177" y="6026128"/>
              <a:ext cx="127000" cy="8460"/>
            </p14:xfrm>
          </p:contentPart>
        </mc:Choice>
        <mc:Fallback xmlns="">
          <p:pic>
            <p:nvPicPr>
              <p:cNvPr id="101" name="墨迹 100"/>
            </p:nvPicPr>
            <p:blipFill>
              <a:blip r:embed="rId176"/>
            </p:blipFill>
            <p:spPr>
              <a:xfrm>
                <a:off x="6982177" y="6026128"/>
                <a:ext cx="127000" cy="846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02" name="墨迹 101"/>
              <p14:cNvContentPartPr/>
              <p14:nvPr/>
            </p14:nvContentPartPr>
            <p14:xfrm>
              <a:off x="7162800" y="5900643"/>
              <a:ext cx="206022" cy="190343"/>
            </p14:xfrm>
          </p:contentPart>
        </mc:Choice>
        <mc:Fallback xmlns="">
          <p:pic>
            <p:nvPicPr>
              <p:cNvPr id="102" name="墨迹 101"/>
            </p:nvPicPr>
            <p:blipFill>
              <a:blip r:embed="rId178"/>
            </p:blipFill>
            <p:spPr>
              <a:xfrm>
                <a:off x="7162800" y="5900643"/>
                <a:ext cx="206022" cy="190343"/>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03" name="墨迹 102"/>
              <p14:cNvContentPartPr/>
              <p14:nvPr/>
            </p14:nvContentPartPr>
            <p14:xfrm>
              <a:off x="6471355" y="6203783"/>
              <a:ext cx="874889" cy="50758"/>
            </p14:xfrm>
          </p:contentPart>
        </mc:Choice>
        <mc:Fallback xmlns="">
          <p:pic>
            <p:nvPicPr>
              <p:cNvPr id="103" name="墨迹 102"/>
            </p:nvPicPr>
            <p:blipFill>
              <a:blip r:embed="rId180"/>
            </p:blipFill>
            <p:spPr>
              <a:xfrm>
                <a:off x="6471355" y="6203783"/>
                <a:ext cx="874889" cy="50758"/>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04" name="墨迹 103"/>
              <p14:cNvContentPartPr/>
              <p14:nvPr/>
            </p14:nvContentPartPr>
            <p14:xfrm>
              <a:off x="7044266" y="6277100"/>
              <a:ext cx="262466" cy="99578"/>
            </p14:xfrm>
          </p:contentPart>
        </mc:Choice>
        <mc:Fallback xmlns="">
          <p:pic>
            <p:nvPicPr>
              <p:cNvPr id="104" name="墨迹 103"/>
            </p:nvPicPr>
            <p:blipFill>
              <a:blip r:embed="rId182"/>
            </p:blipFill>
            <p:spPr>
              <a:xfrm>
                <a:off x="7044266" y="6277100"/>
                <a:ext cx="262466" cy="99578"/>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05" name="墨迹 104"/>
              <p14:cNvContentPartPr/>
              <p14:nvPr/>
            </p14:nvContentPartPr>
            <p14:xfrm>
              <a:off x="7484533" y="6132403"/>
              <a:ext cx="45156" cy="54460"/>
            </p14:xfrm>
          </p:contentPart>
        </mc:Choice>
        <mc:Fallback xmlns="">
          <p:pic>
            <p:nvPicPr>
              <p:cNvPr id="105" name="墨迹 104"/>
            </p:nvPicPr>
            <p:blipFill>
              <a:blip r:embed="rId184"/>
            </p:blipFill>
            <p:spPr>
              <a:xfrm>
                <a:off x="7484533" y="6132403"/>
                <a:ext cx="45156" cy="54460"/>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06" name="墨迹 105"/>
              <p14:cNvContentPartPr/>
              <p14:nvPr/>
            </p14:nvContentPartPr>
            <p14:xfrm>
              <a:off x="7431969" y="6240441"/>
              <a:ext cx="148519" cy="19739"/>
            </p14:xfrm>
          </p:contentPart>
        </mc:Choice>
        <mc:Fallback xmlns="">
          <p:pic>
            <p:nvPicPr>
              <p:cNvPr id="106" name="墨迹 105"/>
            </p:nvPicPr>
            <p:blipFill>
              <a:blip r:embed="rId186"/>
            </p:blipFill>
            <p:spPr>
              <a:xfrm>
                <a:off x="7431969" y="6240441"/>
                <a:ext cx="148519" cy="1973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07" name="墨迹 106"/>
              <p14:cNvContentPartPr/>
              <p14:nvPr/>
            </p14:nvContentPartPr>
            <p14:xfrm>
              <a:off x="7701844" y="6115660"/>
              <a:ext cx="127000" cy="119846"/>
            </p14:xfrm>
          </p:contentPart>
        </mc:Choice>
        <mc:Fallback xmlns="">
          <p:pic>
            <p:nvPicPr>
              <p:cNvPr id="107" name="墨迹 106"/>
            </p:nvPicPr>
            <p:blipFill>
              <a:blip r:embed="rId188"/>
            </p:blipFill>
            <p:spPr>
              <a:xfrm>
                <a:off x="7701844" y="6115660"/>
                <a:ext cx="127000" cy="119846"/>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8" name="墨迹 107"/>
              <p14:cNvContentPartPr/>
              <p14:nvPr/>
            </p14:nvContentPartPr>
            <p14:xfrm>
              <a:off x="5525911" y="6493704"/>
              <a:ext cx="16933" cy="251499"/>
            </p14:xfrm>
          </p:contentPart>
        </mc:Choice>
        <mc:Fallback xmlns="">
          <p:pic>
            <p:nvPicPr>
              <p:cNvPr id="108" name="墨迹 107"/>
            </p:nvPicPr>
            <p:blipFill>
              <a:blip r:embed="rId190"/>
            </p:blipFill>
            <p:spPr>
              <a:xfrm>
                <a:off x="5525911" y="6493704"/>
                <a:ext cx="16933" cy="25149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9" name="墨迹 108"/>
              <p14:cNvContentPartPr/>
              <p14:nvPr/>
            </p14:nvContentPartPr>
            <p14:xfrm>
              <a:off x="5576711" y="6468853"/>
              <a:ext cx="208844" cy="296795"/>
            </p14:xfrm>
          </p:contentPart>
        </mc:Choice>
        <mc:Fallback xmlns="">
          <p:pic>
            <p:nvPicPr>
              <p:cNvPr id="109" name="墨迹 108"/>
            </p:nvPicPr>
            <p:blipFill>
              <a:blip r:embed="rId192"/>
            </p:blipFill>
            <p:spPr>
              <a:xfrm>
                <a:off x="5576711" y="6468853"/>
                <a:ext cx="208844" cy="296795"/>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10" name="墨迹 109"/>
              <p14:cNvContentPartPr/>
              <p14:nvPr/>
            </p14:nvContentPartPr>
            <p14:xfrm>
              <a:off x="5800372" y="6494937"/>
              <a:ext cx="214665" cy="484318"/>
            </p14:xfrm>
          </p:contentPart>
        </mc:Choice>
        <mc:Fallback xmlns="">
          <p:pic>
            <p:nvPicPr>
              <p:cNvPr id="110" name="墨迹 109"/>
            </p:nvPicPr>
            <p:blipFill>
              <a:blip r:embed="rId194"/>
            </p:blipFill>
            <p:spPr>
              <a:xfrm>
                <a:off x="5800372" y="6494937"/>
                <a:ext cx="214665" cy="48431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11" name="墨迹 110"/>
              <p14:cNvContentPartPr/>
              <p14:nvPr/>
            </p14:nvContentPartPr>
            <p14:xfrm>
              <a:off x="6199540" y="6543580"/>
              <a:ext cx="116593" cy="46529"/>
            </p14:xfrm>
          </p:contentPart>
        </mc:Choice>
        <mc:Fallback xmlns="">
          <p:pic>
            <p:nvPicPr>
              <p:cNvPr id="111" name="墨迹 110"/>
            </p:nvPicPr>
            <p:blipFill>
              <a:blip r:embed="rId196"/>
            </p:blipFill>
            <p:spPr>
              <a:xfrm>
                <a:off x="6199540" y="6543580"/>
                <a:ext cx="116593" cy="46529"/>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12" name="墨迹 111"/>
              <p14:cNvContentPartPr/>
              <p14:nvPr/>
            </p14:nvContentPartPr>
            <p14:xfrm>
              <a:off x="6182606" y="6656376"/>
              <a:ext cx="170216" cy="26790"/>
            </p14:xfrm>
          </p:contentPart>
        </mc:Choice>
        <mc:Fallback xmlns="">
          <p:pic>
            <p:nvPicPr>
              <p:cNvPr id="112" name="墨迹 111"/>
            </p:nvPicPr>
            <p:blipFill>
              <a:blip r:embed="rId198"/>
            </p:blipFill>
            <p:spPr>
              <a:xfrm>
                <a:off x="6182606" y="6656376"/>
                <a:ext cx="170216" cy="2679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13" name="墨迹 112"/>
              <p14:cNvContentPartPr/>
              <p14:nvPr/>
            </p14:nvContentPartPr>
            <p14:xfrm>
              <a:off x="6535208" y="6480133"/>
              <a:ext cx="150636" cy="197393"/>
            </p14:xfrm>
          </p:contentPart>
        </mc:Choice>
        <mc:Fallback xmlns="">
          <p:pic>
            <p:nvPicPr>
              <p:cNvPr id="113" name="墨迹 112"/>
            </p:nvPicPr>
            <p:blipFill>
              <a:blip r:embed="rId200"/>
            </p:blipFill>
            <p:spPr>
              <a:xfrm>
                <a:off x="6535208" y="6480133"/>
                <a:ext cx="150636" cy="197393"/>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14" name="墨迹 113"/>
              <p14:cNvContentPartPr/>
              <p14:nvPr/>
            </p14:nvContentPartPr>
            <p14:xfrm>
              <a:off x="6747051" y="6576009"/>
              <a:ext cx="141993" cy="28199"/>
            </p14:xfrm>
          </p:contentPart>
        </mc:Choice>
        <mc:Fallback xmlns="">
          <p:pic>
            <p:nvPicPr>
              <p:cNvPr id="114" name="墨迹 113"/>
            </p:nvPicPr>
            <p:blipFill>
              <a:blip r:embed="rId202"/>
            </p:blipFill>
            <p:spPr>
              <a:xfrm>
                <a:off x="6747051" y="6576009"/>
                <a:ext cx="141993" cy="2819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15" name="墨迹 114"/>
              <p14:cNvContentPartPr/>
              <p14:nvPr/>
            </p14:nvContentPartPr>
            <p14:xfrm>
              <a:off x="6787444" y="6478371"/>
              <a:ext cx="25400" cy="289392"/>
            </p14:xfrm>
          </p:contentPart>
        </mc:Choice>
        <mc:Fallback xmlns="">
          <p:pic>
            <p:nvPicPr>
              <p:cNvPr id="115" name="墨迹 114"/>
            </p:nvPicPr>
            <p:blipFill>
              <a:blip r:embed="rId204"/>
            </p:blipFill>
            <p:spPr>
              <a:xfrm>
                <a:off x="6787444" y="6478371"/>
                <a:ext cx="25400" cy="289392"/>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16" name="墨迹 115"/>
              <p14:cNvContentPartPr/>
              <p14:nvPr/>
            </p14:nvContentPartPr>
            <p14:xfrm>
              <a:off x="7051322" y="6566668"/>
              <a:ext cx="88900" cy="126367"/>
            </p14:xfrm>
          </p:contentPart>
        </mc:Choice>
        <mc:Fallback xmlns="">
          <p:pic>
            <p:nvPicPr>
              <p:cNvPr id="116" name="墨迹 115"/>
            </p:nvPicPr>
            <p:blipFill>
              <a:blip r:embed="rId206"/>
            </p:blipFill>
            <p:spPr>
              <a:xfrm>
                <a:off x="7051322" y="6566668"/>
                <a:ext cx="88900" cy="126367"/>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17" name="墨迹 116"/>
              <p14:cNvContentPartPr/>
              <p14:nvPr/>
            </p14:nvContentPartPr>
            <p14:xfrm>
              <a:off x="7270044" y="6564730"/>
              <a:ext cx="112888" cy="39478"/>
            </p14:xfrm>
          </p:contentPart>
        </mc:Choice>
        <mc:Fallback xmlns="">
          <p:pic>
            <p:nvPicPr>
              <p:cNvPr id="117" name="墨迹 116"/>
            </p:nvPicPr>
            <p:blipFill>
              <a:blip r:embed="rId208"/>
            </p:blipFill>
            <p:spPr>
              <a:xfrm>
                <a:off x="7270044" y="6564730"/>
                <a:ext cx="112888" cy="39478"/>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8" name="墨迹 117"/>
              <p14:cNvContentPartPr/>
              <p14:nvPr/>
            </p14:nvContentPartPr>
            <p14:xfrm>
              <a:off x="7267046" y="6660606"/>
              <a:ext cx="152576" cy="11280"/>
            </p14:xfrm>
          </p:contentPart>
        </mc:Choice>
        <mc:Fallback xmlns="">
          <p:pic>
            <p:nvPicPr>
              <p:cNvPr id="118" name="墨迹 117"/>
            </p:nvPicPr>
            <p:blipFill>
              <a:blip r:embed="rId210"/>
            </p:blipFill>
            <p:spPr>
              <a:xfrm>
                <a:off x="7267046" y="6660606"/>
                <a:ext cx="152576" cy="11280"/>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9" name="墨迹 118"/>
              <p14:cNvContentPartPr/>
              <p14:nvPr/>
            </p14:nvContentPartPr>
            <p14:xfrm>
              <a:off x="7522809" y="6530891"/>
              <a:ext cx="167746" cy="160029"/>
            </p14:xfrm>
          </p:contentPart>
        </mc:Choice>
        <mc:Fallback xmlns="">
          <p:pic>
            <p:nvPicPr>
              <p:cNvPr id="119" name="墨迹 118"/>
            </p:nvPicPr>
            <p:blipFill>
              <a:blip r:embed="rId212"/>
            </p:blipFill>
            <p:spPr>
              <a:xfrm>
                <a:off x="7522809" y="6530891"/>
                <a:ext cx="167746" cy="160029"/>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22" name="墨迹 121"/>
              <p14:cNvContentPartPr/>
              <p14:nvPr/>
            </p14:nvContentPartPr>
            <p14:xfrm>
              <a:off x="6729588" y="4827670"/>
              <a:ext cx="173567" cy="527322"/>
            </p14:xfrm>
          </p:contentPart>
        </mc:Choice>
        <mc:Fallback xmlns="">
          <p:pic>
            <p:nvPicPr>
              <p:cNvPr id="122" name="墨迹 121"/>
            </p:nvPicPr>
            <p:blipFill>
              <a:blip r:embed="rId214"/>
            </p:blipFill>
            <p:spPr>
              <a:xfrm>
                <a:off x="6729588" y="4827670"/>
                <a:ext cx="173567" cy="527322"/>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23" name="墨迹 122"/>
              <p14:cNvContentPartPr/>
              <p14:nvPr/>
            </p14:nvContentPartPr>
            <p14:xfrm>
              <a:off x="6846711" y="4867149"/>
              <a:ext cx="139700" cy="234052"/>
            </p14:xfrm>
          </p:contentPart>
        </mc:Choice>
        <mc:Fallback xmlns="">
          <p:pic>
            <p:nvPicPr>
              <p:cNvPr id="123" name="墨迹 122"/>
            </p:nvPicPr>
            <p:blipFill>
              <a:blip r:embed="rId216"/>
            </p:blipFill>
            <p:spPr>
              <a:xfrm>
                <a:off x="6846711" y="4867149"/>
                <a:ext cx="139700" cy="234052"/>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24" name="墨迹 123"/>
              <p14:cNvContentPartPr/>
              <p14:nvPr/>
            </p14:nvContentPartPr>
            <p14:xfrm>
              <a:off x="7113940" y="4793832"/>
              <a:ext cx="768527" cy="358832"/>
            </p14:xfrm>
          </p:contentPart>
        </mc:Choice>
        <mc:Fallback xmlns="">
          <p:pic>
            <p:nvPicPr>
              <p:cNvPr id="124" name="墨迹 123"/>
            </p:nvPicPr>
            <p:blipFill>
              <a:blip r:embed="rId218"/>
            </p:blipFill>
            <p:spPr>
              <a:xfrm>
                <a:off x="7113940" y="4793832"/>
                <a:ext cx="768527" cy="358832"/>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25" name="墨迹 124"/>
              <p14:cNvContentPartPr/>
              <p14:nvPr/>
            </p14:nvContentPartPr>
            <p14:xfrm>
              <a:off x="5954888" y="3812506"/>
              <a:ext cx="50800" cy="16919"/>
            </p14:xfrm>
          </p:contentPart>
        </mc:Choice>
        <mc:Fallback xmlns="">
          <p:pic>
            <p:nvPicPr>
              <p:cNvPr id="125" name="墨迹 124"/>
            </p:nvPicPr>
            <p:blipFill>
              <a:blip r:embed="rId220"/>
            </p:blipFill>
            <p:spPr>
              <a:xfrm>
                <a:off x="5954888" y="3812506"/>
                <a:ext cx="50800" cy="1691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26" name="墨迹 125"/>
              <p14:cNvContentPartPr/>
              <p14:nvPr/>
            </p14:nvContentPartPr>
            <p14:xfrm>
              <a:off x="4095044" y="2098006"/>
              <a:ext cx="70004" cy="39972"/>
            </p14:xfrm>
          </p:contentPart>
        </mc:Choice>
        <mc:Fallback xmlns="">
          <p:pic>
            <p:nvPicPr>
              <p:cNvPr id="126" name="墨迹 125"/>
            </p:nvPicPr>
            <p:blipFill>
              <a:blip r:embed="rId222"/>
            </p:blipFill>
            <p:spPr>
              <a:xfrm>
                <a:off x="4095044" y="2098006"/>
                <a:ext cx="70004" cy="39972"/>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27" name="墨迹 126"/>
              <p14:cNvContentPartPr/>
              <p14:nvPr/>
            </p14:nvContentPartPr>
            <p14:xfrm>
              <a:off x="6372577" y="1359192"/>
              <a:ext cx="8467" cy="50758"/>
            </p14:xfrm>
          </p:contentPart>
        </mc:Choice>
        <mc:Fallback xmlns="">
          <p:pic>
            <p:nvPicPr>
              <p:cNvPr id="127" name="墨迹 126"/>
            </p:nvPicPr>
            <p:blipFill>
              <a:blip r:embed="rId224"/>
            </p:blipFill>
            <p:spPr>
              <a:xfrm>
                <a:off x="6372577" y="1359192"/>
                <a:ext cx="8467" cy="50758"/>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28" name="墨迹 127"/>
              <p14:cNvContentPartPr/>
              <p14:nvPr/>
            </p14:nvContentPartPr>
            <p14:xfrm>
              <a:off x="9649177" y="422985"/>
              <a:ext cx="166512" cy="62038"/>
            </p14:xfrm>
          </p:contentPart>
        </mc:Choice>
        <mc:Fallback xmlns="">
          <p:pic>
            <p:nvPicPr>
              <p:cNvPr id="128" name="墨迹 127"/>
            </p:nvPicPr>
            <p:blipFill>
              <a:blip r:embed="rId226"/>
            </p:blipFill>
            <p:spPr>
              <a:xfrm>
                <a:off x="9649177" y="422985"/>
                <a:ext cx="166512" cy="62038"/>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30" name="墨迹 129"/>
              <p14:cNvContentPartPr/>
              <p14:nvPr/>
            </p14:nvContentPartPr>
            <p14:xfrm>
              <a:off x="9327444" y="3818146"/>
              <a:ext cx="87488" cy="160734"/>
            </p14:xfrm>
          </p:contentPart>
        </mc:Choice>
        <mc:Fallback xmlns="">
          <p:pic>
            <p:nvPicPr>
              <p:cNvPr id="130" name="墨迹 129"/>
            </p:nvPicPr>
            <p:blipFill>
              <a:blip r:embed="rId228"/>
            </p:blipFill>
            <p:spPr>
              <a:xfrm>
                <a:off x="9327444" y="3818146"/>
                <a:ext cx="87488" cy="160734"/>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31" name="墨迹 130"/>
              <p14:cNvContentPartPr/>
              <p14:nvPr/>
            </p14:nvContentPartPr>
            <p14:xfrm>
              <a:off x="9506655" y="3868904"/>
              <a:ext cx="18345" cy="5640"/>
            </p14:xfrm>
          </p:contentPart>
        </mc:Choice>
        <mc:Fallback xmlns="">
          <p:pic>
            <p:nvPicPr>
              <p:cNvPr id="131" name="墨迹 130"/>
            </p:nvPicPr>
            <p:blipFill>
              <a:blip r:embed="rId230"/>
            </p:blipFill>
            <p:spPr>
              <a:xfrm>
                <a:off x="9506655" y="3868904"/>
                <a:ext cx="18345" cy="5640"/>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32" name="墨迹 131"/>
              <p14:cNvContentPartPr/>
              <p14:nvPr/>
            </p14:nvContentPartPr>
            <p14:xfrm>
              <a:off x="9431866" y="3225967"/>
              <a:ext cx="19756" cy="143815"/>
            </p14:xfrm>
          </p:contentPart>
        </mc:Choice>
        <mc:Fallback xmlns="">
          <p:pic>
            <p:nvPicPr>
              <p:cNvPr id="132" name="墨迹 131"/>
            </p:nvPicPr>
            <p:blipFill>
              <a:blip r:embed="rId232"/>
            </p:blipFill>
            <p:spPr>
              <a:xfrm>
                <a:off x="9431866" y="3225967"/>
                <a:ext cx="19756" cy="143815"/>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33" name="墨迹 132"/>
              <p14:cNvContentPartPr/>
              <p14:nvPr/>
            </p14:nvContentPartPr>
            <p14:xfrm>
              <a:off x="9533466" y="3423360"/>
              <a:ext cx="16934" cy="21149"/>
            </p14:xfrm>
          </p:contentPart>
        </mc:Choice>
        <mc:Fallback xmlns="">
          <p:pic>
            <p:nvPicPr>
              <p:cNvPr id="133" name="墨迹 132"/>
            </p:nvPicPr>
            <p:blipFill>
              <a:blip r:embed="rId234"/>
            </p:blipFill>
            <p:spPr>
              <a:xfrm>
                <a:off x="9533466" y="3423360"/>
                <a:ext cx="16934" cy="2114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34" name="墨迹 133"/>
              <p14:cNvContentPartPr/>
              <p14:nvPr/>
            </p14:nvContentPartPr>
            <p14:xfrm>
              <a:off x="4154311" y="2746583"/>
              <a:ext cx="50800" cy="95877"/>
            </p14:xfrm>
          </p:contentPart>
        </mc:Choice>
        <mc:Fallback xmlns="">
          <p:pic>
            <p:nvPicPr>
              <p:cNvPr id="134" name="墨迹 133"/>
            </p:nvPicPr>
            <p:blipFill>
              <a:blip r:embed="rId236"/>
            </p:blipFill>
            <p:spPr>
              <a:xfrm>
                <a:off x="4154311" y="2746583"/>
                <a:ext cx="50800" cy="95877"/>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35" name="墨迹 134"/>
              <p14:cNvContentPartPr/>
              <p14:nvPr/>
            </p14:nvContentPartPr>
            <p14:xfrm>
              <a:off x="7806266" y="1844215"/>
              <a:ext cx="84666" cy="53578"/>
            </p14:xfrm>
          </p:contentPart>
        </mc:Choice>
        <mc:Fallback xmlns="">
          <p:pic>
            <p:nvPicPr>
              <p:cNvPr id="135" name="墨迹 134"/>
            </p:nvPicPr>
            <p:blipFill>
              <a:blip r:embed="rId238"/>
            </p:blipFill>
            <p:spPr>
              <a:xfrm>
                <a:off x="7806266" y="1844215"/>
                <a:ext cx="84666" cy="53578"/>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37" name="墨迹 136"/>
              <p14:cNvContentPartPr/>
              <p14:nvPr/>
            </p14:nvContentPartPr>
            <p14:xfrm>
              <a:off x="2940755" y="6553450"/>
              <a:ext cx="200378" cy="62038"/>
            </p14:xfrm>
          </p:contentPart>
        </mc:Choice>
        <mc:Fallback xmlns="">
          <p:pic>
            <p:nvPicPr>
              <p:cNvPr id="137" name="墨迹 136"/>
            </p:nvPicPr>
            <p:blipFill>
              <a:blip r:embed="rId240"/>
            </p:blipFill>
            <p:spPr>
              <a:xfrm>
                <a:off x="2940755" y="6553450"/>
                <a:ext cx="200378" cy="62038"/>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41" name="墨迹 140"/>
              <p14:cNvContentPartPr/>
              <p14:nvPr/>
            </p14:nvContentPartPr>
            <p14:xfrm>
              <a:off x="6886222" y="5166059"/>
              <a:ext cx="26811" cy="11279"/>
            </p14:xfrm>
          </p:contentPart>
        </mc:Choice>
        <mc:Fallback xmlns="">
          <p:pic>
            <p:nvPicPr>
              <p:cNvPr id="141" name="墨迹 140"/>
            </p:nvPicPr>
            <p:blipFill>
              <a:blip r:embed="rId242"/>
            </p:blipFill>
            <p:spPr>
              <a:xfrm>
                <a:off x="6886222" y="5166059"/>
                <a:ext cx="26811" cy="1127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42" name="墨迹 141"/>
              <p14:cNvContentPartPr/>
              <p14:nvPr/>
            </p14:nvContentPartPr>
            <p14:xfrm>
              <a:off x="7247466" y="5182978"/>
              <a:ext cx="19756" cy="360"/>
            </p14:xfrm>
          </p:contentPart>
        </mc:Choice>
        <mc:Fallback xmlns="">
          <p:pic>
            <p:nvPicPr>
              <p:cNvPr id="142" name="墨迹 141"/>
            </p:nvPicPr>
            <p:blipFill>
              <a:blip r:embed="rId244"/>
            </p:blipFill>
            <p:spPr>
              <a:xfrm>
                <a:off x="7247466" y="5182978"/>
                <a:ext cx="19756" cy="360"/>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46" name="墨迹 145"/>
              <p14:cNvContentPartPr/>
              <p14:nvPr/>
            </p14:nvContentPartPr>
            <p14:xfrm>
              <a:off x="5497688" y="6339138"/>
              <a:ext cx="31044" cy="11279"/>
            </p14:xfrm>
          </p:contentPart>
        </mc:Choice>
        <mc:Fallback xmlns="">
          <p:pic>
            <p:nvPicPr>
              <p:cNvPr id="146" name="墨迹 145"/>
            </p:nvPicPr>
            <p:blipFill>
              <a:blip r:embed="rId246"/>
            </p:blipFill>
            <p:spPr>
              <a:xfrm>
                <a:off x="5497688" y="6339138"/>
                <a:ext cx="31044" cy="1127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47" name="墨迹 146"/>
              <p14:cNvContentPartPr/>
              <p14:nvPr/>
            </p14:nvContentPartPr>
            <p14:xfrm>
              <a:off x="6045200" y="6358877"/>
              <a:ext cx="59266" cy="2820"/>
            </p14:xfrm>
          </p:contentPart>
        </mc:Choice>
        <mc:Fallback xmlns="">
          <p:pic>
            <p:nvPicPr>
              <p:cNvPr id="147" name="墨迹 146"/>
            </p:nvPicPr>
            <p:blipFill>
              <a:blip r:embed="rId248"/>
            </p:blipFill>
            <p:spPr>
              <a:xfrm>
                <a:off x="6045200" y="6358877"/>
                <a:ext cx="59266" cy="2820"/>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48" name="墨迹 147"/>
              <p14:cNvContentPartPr/>
              <p14:nvPr/>
            </p14:nvContentPartPr>
            <p14:xfrm>
              <a:off x="6287911" y="6378616"/>
              <a:ext cx="76200" cy="11279"/>
            </p14:xfrm>
          </p:contentPart>
        </mc:Choice>
        <mc:Fallback xmlns="">
          <p:pic>
            <p:nvPicPr>
              <p:cNvPr id="148" name="墨迹 147"/>
            </p:nvPicPr>
            <p:blipFill>
              <a:blip r:embed="rId250"/>
            </p:blipFill>
            <p:spPr>
              <a:xfrm>
                <a:off x="6287911" y="6378616"/>
                <a:ext cx="76200" cy="1127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49" name="墨迹 148"/>
              <p14:cNvContentPartPr/>
              <p14:nvPr/>
            </p14:nvContentPartPr>
            <p14:xfrm>
              <a:off x="6355644" y="6401175"/>
              <a:ext cx="360" cy="19740"/>
            </p14:xfrm>
          </p:contentPart>
        </mc:Choice>
        <mc:Fallback xmlns="">
          <p:pic>
            <p:nvPicPr>
              <p:cNvPr id="149" name="墨迹 148"/>
            </p:nvPicPr>
            <p:blipFill>
              <a:blip r:embed="rId252"/>
            </p:blipFill>
            <p:spPr>
              <a:xfrm>
                <a:off x="6355644" y="6401175"/>
                <a:ext cx="360" cy="19740"/>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50" name="墨迹 149"/>
              <p14:cNvContentPartPr/>
              <p14:nvPr/>
            </p14:nvContentPartPr>
            <p14:xfrm>
              <a:off x="6581422" y="5899233"/>
              <a:ext cx="16933" cy="47938"/>
            </p14:xfrm>
          </p:contentPart>
        </mc:Choice>
        <mc:Fallback xmlns="">
          <p:pic>
            <p:nvPicPr>
              <p:cNvPr id="150" name="墨迹 149"/>
            </p:nvPicPr>
            <p:blipFill>
              <a:blip r:embed="rId254"/>
            </p:blipFill>
            <p:spPr>
              <a:xfrm>
                <a:off x="6581422" y="5899233"/>
                <a:ext cx="16933" cy="47938"/>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51" name="墨迹 150"/>
              <p14:cNvContentPartPr/>
              <p14:nvPr/>
            </p14:nvContentPartPr>
            <p14:xfrm>
              <a:off x="5916788" y="4903808"/>
              <a:ext cx="21167" cy="19739"/>
            </p14:xfrm>
          </p:contentPart>
        </mc:Choice>
        <mc:Fallback xmlns="">
          <p:pic>
            <p:nvPicPr>
              <p:cNvPr id="151" name="墨迹 150"/>
            </p:nvPicPr>
            <p:blipFill>
              <a:blip r:embed="rId256"/>
            </p:blipFill>
            <p:spPr>
              <a:xfrm>
                <a:off x="5916788" y="4903808"/>
                <a:ext cx="21167" cy="19739"/>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54" name="墨迹 153"/>
              <p14:cNvContentPartPr/>
              <p14:nvPr/>
            </p14:nvContentPartPr>
            <p14:xfrm>
              <a:off x="5971822" y="5118120"/>
              <a:ext cx="14111" cy="76138"/>
            </p14:xfrm>
          </p:contentPart>
        </mc:Choice>
        <mc:Fallback xmlns="">
          <p:pic>
            <p:nvPicPr>
              <p:cNvPr id="154" name="墨迹 153"/>
            </p:nvPicPr>
            <p:blipFill>
              <a:blip r:embed="rId258"/>
            </p:blipFill>
            <p:spPr>
              <a:xfrm>
                <a:off x="5971822" y="5118120"/>
                <a:ext cx="14111" cy="76138"/>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56" name="墨迹 155"/>
              <p14:cNvContentPartPr/>
              <p14:nvPr/>
            </p14:nvContentPartPr>
            <p14:xfrm>
              <a:off x="6101644" y="4642262"/>
              <a:ext cx="5644" cy="41594"/>
            </p14:xfrm>
          </p:contentPart>
        </mc:Choice>
        <mc:Fallback xmlns="">
          <p:pic>
            <p:nvPicPr>
              <p:cNvPr id="156" name="墨迹 155"/>
            </p:nvPicPr>
            <p:blipFill>
              <a:blip r:embed="rId260"/>
            </p:blipFill>
            <p:spPr>
              <a:xfrm>
                <a:off x="6101644" y="4642262"/>
                <a:ext cx="5644" cy="41594"/>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57" name="墨迹 156"/>
              <p14:cNvContentPartPr/>
              <p14:nvPr/>
            </p14:nvContentPartPr>
            <p14:xfrm>
              <a:off x="5922433" y="4855870"/>
              <a:ext cx="69144" cy="11279"/>
            </p14:xfrm>
          </p:contentPart>
        </mc:Choice>
        <mc:Fallback xmlns="">
          <p:pic>
            <p:nvPicPr>
              <p:cNvPr id="157" name="墨迹 156"/>
            </p:nvPicPr>
            <p:blipFill>
              <a:blip r:embed="rId262"/>
            </p:blipFill>
            <p:spPr>
              <a:xfrm>
                <a:off x="5922433" y="4855870"/>
                <a:ext cx="69144" cy="11279"/>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58" name="墨迹 157"/>
              <p14:cNvContentPartPr/>
              <p14:nvPr/>
            </p14:nvContentPartPr>
            <p14:xfrm>
              <a:off x="7072488" y="5177338"/>
              <a:ext cx="195087" cy="344028"/>
            </p14:xfrm>
          </p:contentPart>
        </mc:Choice>
        <mc:Fallback xmlns="">
          <p:pic>
            <p:nvPicPr>
              <p:cNvPr id="158" name="墨迹 157"/>
            </p:nvPicPr>
            <p:blipFill>
              <a:blip r:embed="rId264"/>
            </p:blipFill>
            <p:spPr>
              <a:xfrm>
                <a:off x="7072488" y="5177338"/>
                <a:ext cx="195087" cy="344028"/>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59" name="墨迹 158"/>
              <p14:cNvContentPartPr/>
              <p14:nvPr/>
            </p14:nvContentPartPr>
            <p14:xfrm>
              <a:off x="5906028" y="4898168"/>
              <a:ext cx="74260" cy="19739"/>
            </p14:xfrm>
          </p:contentPart>
        </mc:Choice>
        <mc:Fallback xmlns="">
          <p:pic>
            <p:nvPicPr>
              <p:cNvPr id="159" name="墨迹 158"/>
            </p:nvPicPr>
            <p:blipFill>
              <a:blip r:embed="rId266"/>
            </p:blipFill>
            <p:spPr>
              <a:xfrm>
                <a:off x="5906028" y="4898168"/>
                <a:ext cx="74260" cy="19739"/>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61" name="墨迹 160"/>
              <p14:cNvContentPartPr/>
              <p14:nvPr/>
            </p14:nvContentPartPr>
            <p14:xfrm>
              <a:off x="6812844" y="6198143"/>
              <a:ext cx="19756" cy="16919"/>
            </p14:xfrm>
          </p:contentPart>
        </mc:Choice>
        <mc:Fallback xmlns="">
          <p:pic>
            <p:nvPicPr>
              <p:cNvPr id="161" name="墨迹 160"/>
            </p:nvPicPr>
            <p:blipFill>
              <a:blip r:embed="rId268"/>
            </p:blipFill>
            <p:spPr>
              <a:xfrm>
                <a:off x="6812844" y="6198143"/>
                <a:ext cx="19756" cy="16919"/>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62" name="墨迹 161"/>
              <p14:cNvContentPartPr/>
              <p14:nvPr/>
            </p14:nvContentPartPr>
            <p14:xfrm>
              <a:off x="6833305" y="6175583"/>
              <a:ext cx="21872" cy="5640"/>
            </p14:xfrm>
          </p:contentPart>
        </mc:Choice>
        <mc:Fallback xmlns="">
          <p:pic>
            <p:nvPicPr>
              <p:cNvPr id="162" name="墨迹 161"/>
            </p:nvPicPr>
            <p:blipFill>
              <a:blip r:embed="rId270"/>
            </p:blipFill>
            <p:spPr>
              <a:xfrm>
                <a:off x="6833305" y="6175583"/>
                <a:ext cx="21872" cy="5640"/>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63" name="墨迹 162"/>
              <p14:cNvContentPartPr/>
              <p14:nvPr/>
            </p14:nvContentPartPr>
            <p14:xfrm>
              <a:off x="6859940" y="6158664"/>
              <a:ext cx="20637" cy="360"/>
            </p14:xfrm>
          </p:contentPart>
        </mc:Choice>
        <mc:Fallback xmlns="">
          <p:pic>
            <p:nvPicPr>
              <p:cNvPr id="163" name="墨迹 162"/>
            </p:nvPicPr>
            <p:blipFill>
              <a:blip r:embed="rId272"/>
            </p:blipFill>
            <p:spPr>
              <a:xfrm>
                <a:off x="6859940" y="6158664"/>
                <a:ext cx="20637" cy="360"/>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64" name="墨迹 163"/>
              <p14:cNvContentPartPr/>
              <p14:nvPr/>
            </p14:nvContentPartPr>
            <p14:xfrm>
              <a:off x="5956828" y="5414210"/>
              <a:ext cx="3704" cy="14099"/>
            </p14:xfrm>
          </p:contentPart>
        </mc:Choice>
        <mc:Fallback xmlns="">
          <p:pic>
            <p:nvPicPr>
              <p:cNvPr id="164" name="墨迹 163"/>
            </p:nvPicPr>
            <p:blipFill>
              <a:blip r:embed="rId274"/>
            </p:blipFill>
            <p:spPr>
              <a:xfrm>
                <a:off x="5956828" y="5414210"/>
                <a:ext cx="3704" cy="14099"/>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65" name="墨迹 164"/>
              <p14:cNvContentPartPr/>
              <p14:nvPr/>
            </p14:nvContentPartPr>
            <p14:xfrm>
              <a:off x="5853288" y="5459328"/>
              <a:ext cx="19756" cy="11280"/>
            </p14:xfrm>
          </p:contentPart>
        </mc:Choice>
        <mc:Fallback xmlns="">
          <p:pic>
            <p:nvPicPr>
              <p:cNvPr id="165" name="墨迹 164"/>
            </p:nvPicPr>
            <p:blipFill>
              <a:blip r:embed="rId276"/>
            </p:blipFill>
            <p:spPr>
              <a:xfrm>
                <a:off x="5853288" y="5459328"/>
                <a:ext cx="19756" cy="11280"/>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67" name="墨迹 166"/>
              <p14:cNvContentPartPr/>
              <p14:nvPr/>
            </p14:nvContentPartPr>
            <p14:xfrm>
              <a:off x="7174088" y="6141744"/>
              <a:ext cx="33867" cy="5640"/>
            </p14:xfrm>
          </p:contentPart>
        </mc:Choice>
        <mc:Fallback xmlns="">
          <p:pic>
            <p:nvPicPr>
              <p:cNvPr id="167" name="墨迹 166"/>
            </p:nvPicPr>
            <p:blipFill>
              <a:blip r:embed="rId278"/>
            </p:blipFill>
            <p:spPr>
              <a:xfrm>
                <a:off x="7174088" y="6141744"/>
                <a:ext cx="33867" cy="5640"/>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68" name="墨迹 167"/>
              <p14:cNvContentPartPr/>
              <p14:nvPr/>
            </p14:nvContentPartPr>
            <p14:xfrm>
              <a:off x="6795911" y="6629587"/>
              <a:ext cx="59266" cy="36659"/>
            </p14:xfrm>
          </p:contentPart>
        </mc:Choice>
        <mc:Fallback xmlns="">
          <p:pic>
            <p:nvPicPr>
              <p:cNvPr id="168" name="墨迹 167"/>
            </p:nvPicPr>
            <p:blipFill>
              <a:blip r:embed="rId280"/>
            </p:blipFill>
            <p:spPr>
              <a:xfrm>
                <a:off x="6795911" y="6629587"/>
                <a:ext cx="59266" cy="36659"/>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69" name="墨迹 168"/>
              <p14:cNvContentPartPr/>
              <p14:nvPr/>
            </p14:nvContentPartPr>
            <p14:xfrm>
              <a:off x="5952066" y="4942405"/>
              <a:ext cx="2822" cy="14981"/>
            </p14:xfrm>
          </p:contentPart>
        </mc:Choice>
        <mc:Fallback xmlns="">
          <p:pic>
            <p:nvPicPr>
              <p:cNvPr id="169" name="墨迹 168"/>
            </p:nvPicPr>
            <p:blipFill>
              <a:blip r:embed="rId282"/>
            </p:blipFill>
            <p:spPr>
              <a:xfrm>
                <a:off x="5952066" y="4942405"/>
                <a:ext cx="2822" cy="14981"/>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70" name="墨迹 169"/>
              <p14:cNvContentPartPr/>
              <p14:nvPr/>
            </p14:nvContentPartPr>
            <p14:xfrm>
              <a:off x="5983111" y="5411390"/>
              <a:ext cx="5644" cy="14100"/>
            </p14:xfrm>
          </p:contentPart>
        </mc:Choice>
        <mc:Fallback xmlns="">
          <p:pic>
            <p:nvPicPr>
              <p:cNvPr id="170" name="墨迹 169"/>
            </p:nvPicPr>
            <p:blipFill>
              <a:blip r:embed="rId284"/>
            </p:blipFill>
            <p:spPr>
              <a:xfrm>
                <a:off x="5983111" y="5411390"/>
                <a:ext cx="5644" cy="14100"/>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71" name="墨迹 170"/>
              <p14:cNvContentPartPr/>
              <p14:nvPr/>
            </p14:nvContentPartPr>
            <p14:xfrm>
              <a:off x="6414911" y="5673641"/>
              <a:ext cx="8466" cy="62038"/>
            </p14:xfrm>
          </p:contentPart>
        </mc:Choice>
        <mc:Fallback xmlns="">
          <p:pic>
            <p:nvPicPr>
              <p:cNvPr id="171" name="墨迹 170"/>
            </p:nvPicPr>
            <p:blipFill>
              <a:blip r:embed="rId286"/>
            </p:blipFill>
            <p:spPr>
              <a:xfrm>
                <a:off x="6414911" y="5673641"/>
                <a:ext cx="8466" cy="62038"/>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72" name="墨迹 171"/>
              <p14:cNvContentPartPr/>
              <p14:nvPr/>
            </p14:nvContentPartPr>
            <p14:xfrm>
              <a:off x="6451600" y="6688805"/>
              <a:ext cx="28222" cy="2820"/>
            </p14:xfrm>
          </p:contentPart>
        </mc:Choice>
        <mc:Fallback xmlns="">
          <p:pic>
            <p:nvPicPr>
              <p:cNvPr id="172" name="墨迹 171"/>
            </p:nvPicPr>
            <p:blipFill>
              <a:blip r:embed="rId288"/>
            </p:blipFill>
            <p:spPr>
              <a:xfrm>
                <a:off x="6451600" y="6688805"/>
                <a:ext cx="28222" cy="2820"/>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73" name="墨迹 172"/>
              <p14:cNvContentPartPr/>
              <p14:nvPr/>
            </p14:nvContentPartPr>
            <p14:xfrm>
              <a:off x="3155244" y="4500562"/>
              <a:ext cx="73378" cy="33839"/>
            </p14:xfrm>
          </p:contentPart>
        </mc:Choice>
        <mc:Fallback xmlns="">
          <p:pic>
            <p:nvPicPr>
              <p:cNvPr id="173" name="墨迹 172"/>
            </p:nvPicPr>
            <p:blipFill>
              <a:blip r:embed="rId290"/>
            </p:blipFill>
            <p:spPr>
              <a:xfrm>
                <a:off x="3155244" y="4500562"/>
                <a:ext cx="73378" cy="33839"/>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79" name="墨迹 178"/>
              <p14:cNvContentPartPr/>
              <p14:nvPr/>
            </p14:nvContentPartPr>
            <p14:xfrm>
              <a:off x="8997244" y="490662"/>
              <a:ext cx="39511" cy="31019"/>
            </p14:xfrm>
          </p:contentPart>
        </mc:Choice>
        <mc:Fallback xmlns="">
          <p:pic>
            <p:nvPicPr>
              <p:cNvPr id="179" name="墨迹 178"/>
            </p:nvPicPr>
            <p:blipFill>
              <a:blip r:embed="rId292"/>
            </p:blipFill>
            <p:spPr>
              <a:xfrm>
                <a:off x="8997244" y="490662"/>
                <a:ext cx="39511" cy="31019"/>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80" name="墨迹 179"/>
              <p14:cNvContentPartPr/>
              <p14:nvPr/>
            </p14:nvContentPartPr>
            <p14:xfrm>
              <a:off x="10588977" y="5219637"/>
              <a:ext cx="360" cy="36659"/>
            </p14:xfrm>
          </p:contentPart>
        </mc:Choice>
        <mc:Fallback xmlns="">
          <p:pic>
            <p:nvPicPr>
              <p:cNvPr id="180" name="墨迹 179"/>
            </p:nvPicPr>
            <p:blipFill>
              <a:blip r:embed="rId294"/>
            </p:blipFill>
            <p:spPr>
              <a:xfrm>
                <a:off x="10588977" y="5219637"/>
                <a:ext cx="360" cy="36659"/>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81" name="墨迹 180"/>
              <p14:cNvContentPartPr/>
              <p14:nvPr/>
            </p14:nvContentPartPr>
            <p14:xfrm>
              <a:off x="10377311" y="4912268"/>
              <a:ext cx="70004" cy="39972"/>
            </p14:xfrm>
          </p:contentPart>
        </mc:Choice>
        <mc:Fallback xmlns="">
          <p:pic>
            <p:nvPicPr>
              <p:cNvPr id="181" name="墨迹 180"/>
            </p:nvPicPr>
            <p:blipFill>
              <a:blip r:embed="rId222"/>
            </p:blipFill>
            <p:spPr>
              <a:xfrm>
                <a:off x="10377311" y="4912268"/>
                <a:ext cx="70004" cy="39972"/>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82" name="墨迹 181"/>
              <p14:cNvContentPartPr/>
              <p14:nvPr/>
            </p14:nvContentPartPr>
            <p14:xfrm>
              <a:off x="10380133" y="4879839"/>
              <a:ext cx="19756" cy="21149"/>
            </p14:xfrm>
          </p:contentPart>
        </mc:Choice>
        <mc:Fallback xmlns="">
          <p:pic>
            <p:nvPicPr>
              <p:cNvPr id="182" name="墨迹 181"/>
            </p:nvPicPr>
            <p:blipFill>
              <a:blip r:embed="rId297"/>
            </p:blipFill>
            <p:spPr>
              <a:xfrm>
                <a:off x="10380133" y="4879839"/>
                <a:ext cx="19756" cy="21149"/>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83" name="墨迹 182"/>
              <p14:cNvContentPartPr/>
              <p14:nvPr/>
            </p14:nvContentPartPr>
            <p14:xfrm>
              <a:off x="10955867" y="4675396"/>
              <a:ext cx="77081" cy="73317"/>
            </p14:xfrm>
          </p:contentPart>
        </mc:Choice>
        <mc:Fallback xmlns="">
          <p:pic>
            <p:nvPicPr>
              <p:cNvPr id="183" name="墨迹 182"/>
            </p:nvPicPr>
            <p:blipFill>
              <a:blip r:embed="rId299"/>
            </p:blipFill>
            <p:spPr>
              <a:xfrm>
                <a:off x="10955867" y="4675396"/>
                <a:ext cx="77081" cy="73317"/>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84" name="墨迹 183"/>
              <p14:cNvContentPartPr/>
              <p14:nvPr/>
            </p14:nvContentPartPr>
            <p14:xfrm>
              <a:off x="11119555" y="5013784"/>
              <a:ext cx="211667" cy="56398"/>
            </p14:xfrm>
          </p:contentPart>
        </mc:Choice>
        <mc:Fallback xmlns="">
          <p:pic>
            <p:nvPicPr>
              <p:cNvPr id="184" name="墨迹 183"/>
            </p:nvPicPr>
            <p:blipFill>
              <a:blip r:embed="rId301"/>
            </p:blipFill>
            <p:spPr>
              <a:xfrm>
                <a:off x="11119555" y="5013784"/>
                <a:ext cx="211667" cy="56398"/>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86" name="墨迹 185"/>
              <p14:cNvContentPartPr/>
              <p14:nvPr/>
            </p14:nvContentPartPr>
            <p14:xfrm>
              <a:off x="9228666" y="671136"/>
              <a:ext cx="360" cy="19739"/>
            </p14:xfrm>
          </p:contentPart>
        </mc:Choice>
        <mc:Fallback xmlns="">
          <p:pic>
            <p:nvPicPr>
              <p:cNvPr id="186" name="墨迹 185"/>
            </p:nvPicPr>
            <p:blipFill>
              <a:blip r:embed="rId303"/>
            </p:blipFill>
            <p:spPr>
              <a:xfrm>
                <a:off x="9228666" y="671136"/>
                <a:ext cx="360" cy="19739"/>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2" name="墨迹 1"/>
              <p14:cNvContentPartPr/>
              <p14:nvPr/>
            </p14:nvContentPartPr>
            <p14:xfrm>
              <a:off x="5949244" y="4858690"/>
              <a:ext cx="184856" cy="232113"/>
            </p14:xfrm>
          </p:contentPart>
        </mc:Choice>
        <mc:Fallback xmlns="">
          <p:pic>
            <p:nvPicPr>
              <p:cNvPr id="2" name="墨迹 1"/>
            </p:nvPicPr>
            <p:blipFill>
              <a:blip r:embed="rId305"/>
            </p:blipFill>
            <p:spPr>
              <a:xfrm>
                <a:off x="5949244" y="4858690"/>
                <a:ext cx="184856" cy="232113"/>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6" name="墨迹 5"/>
              <p14:cNvContentPartPr/>
              <p14:nvPr/>
            </p14:nvContentPartPr>
            <p14:xfrm>
              <a:off x="5867400" y="4908038"/>
              <a:ext cx="87488" cy="224182"/>
            </p14:xfrm>
          </p:contentPart>
        </mc:Choice>
        <mc:Fallback xmlns="">
          <p:pic>
            <p:nvPicPr>
              <p:cNvPr id="6" name="墨迹 5"/>
            </p:nvPicPr>
            <p:blipFill>
              <a:blip r:embed="rId307"/>
            </p:blipFill>
            <p:spPr>
              <a:xfrm>
                <a:off x="5867400" y="4908038"/>
                <a:ext cx="87488" cy="224182"/>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 name="墨迹 14"/>
              <p14:cNvContentPartPr/>
              <p14:nvPr/>
            </p14:nvContentPartPr>
            <p14:xfrm>
              <a:off x="6073422" y="5679281"/>
              <a:ext cx="112888" cy="157914"/>
            </p14:xfrm>
          </p:contentPart>
        </mc:Choice>
        <mc:Fallback xmlns="">
          <p:pic>
            <p:nvPicPr>
              <p:cNvPr id="15" name="墨迹 14"/>
            </p:nvPicPr>
            <p:blipFill>
              <a:blip r:embed="rId309"/>
            </p:blipFill>
            <p:spPr>
              <a:xfrm>
                <a:off x="6073422" y="5679281"/>
                <a:ext cx="112888" cy="157914"/>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 name="墨迹 15"/>
              <p14:cNvContentPartPr/>
              <p14:nvPr/>
            </p14:nvContentPartPr>
            <p14:xfrm>
              <a:off x="5601934" y="5682100"/>
              <a:ext cx="242888" cy="146988"/>
            </p14:xfrm>
          </p:contentPart>
        </mc:Choice>
        <mc:Fallback xmlns="">
          <p:pic>
            <p:nvPicPr>
              <p:cNvPr id="16" name="墨迹 15"/>
            </p:nvPicPr>
            <p:blipFill>
              <a:blip r:embed="rId311"/>
            </p:blipFill>
            <p:spPr>
              <a:xfrm>
                <a:off x="5601934" y="5682100"/>
                <a:ext cx="242888" cy="146988"/>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7" name="墨迹 16"/>
              <p14:cNvContentPartPr/>
              <p14:nvPr/>
            </p14:nvContentPartPr>
            <p14:xfrm>
              <a:off x="5844293" y="5470608"/>
              <a:ext cx="254529" cy="214313"/>
            </p14:xfrm>
          </p:contentPart>
        </mc:Choice>
        <mc:Fallback xmlns="">
          <p:pic>
            <p:nvPicPr>
              <p:cNvPr id="17" name="墨迹 16"/>
            </p:nvPicPr>
            <p:blipFill>
              <a:blip r:embed="rId313"/>
            </p:blipFill>
            <p:spPr>
              <a:xfrm>
                <a:off x="5844293" y="5470608"/>
                <a:ext cx="254529" cy="214313"/>
              </a:xfrm>
              <a:prstGeom prst="rect"/>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88950" y="306070"/>
            <a:ext cx="8488045" cy="630618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409700" y="1530350"/>
              <a:ext cx="431800" cy="374650"/>
            </p14:xfrm>
          </p:contentPart>
        </mc:Choice>
        <mc:Fallback xmlns="">
          <p:pic>
            <p:nvPicPr>
              <p:cNvPr id="3" name="墨迹 2"/>
            </p:nvPicPr>
            <p:blipFill>
              <a:blip r:embed="rId3"/>
            </p:blipFill>
            <p:spPr>
              <a:xfrm>
                <a:off x="1409700" y="1530350"/>
                <a:ext cx="431800" cy="3746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6508750" y="3644900"/>
              <a:ext cx="469900" cy="469900"/>
            </p14:xfrm>
          </p:contentPart>
        </mc:Choice>
        <mc:Fallback xmlns="">
          <p:pic>
            <p:nvPicPr>
              <p:cNvPr id="4" name="墨迹 3"/>
            </p:nvPicPr>
            <p:blipFill>
              <a:blip r:embed="rId5"/>
            </p:blipFill>
            <p:spPr>
              <a:xfrm>
                <a:off x="6508750" y="3644900"/>
                <a:ext cx="469900" cy="4699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885950" y="1212850"/>
              <a:ext cx="476250" cy="400050"/>
            </p14:xfrm>
          </p:contentPart>
        </mc:Choice>
        <mc:Fallback xmlns="">
          <p:pic>
            <p:nvPicPr>
              <p:cNvPr id="5" name="墨迹 4"/>
            </p:nvPicPr>
            <p:blipFill>
              <a:blip r:embed="rId7"/>
            </p:blipFill>
            <p:spPr>
              <a:xfrm>
                <a:off x="1885950" y="1212850"/>
                <a:ext cx="476250" cy="4000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3625850" y="3638550"/>
              <a:ext cx="596900" cy="406400"/>
            </p14:xfrm>
          </p:contentPart>
        </mc:Choice>
        <mc:Fallback xmlns="">
          <p:pic>
            <p:nvPicPr>
              <p:cNvPr id="6" name="墨迹 5"/>
            </p:nvPicPr>
            <p:blipFill>
              <a:blip r:embed="rId9"/>
            </p:blipFill>
            <p:spPr>
              <a:xfrm>
                <a:off x="3625850" y="3638550"/>
                <a:ext cx="596900" cy="4064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984250" y="3949700"/>
              <a:ext cx="387350" cy="12700"/>
            </p14:xfrm>
          </p:contentPart>
        </mc:Choice>
        <mc:Fallback xmlns="">
          <p:pic>
            <p:nvPicPr>
              <p:cNvPr id="7" name="墨迹 6"/>
            </p:nvPicPr>
            <p:blipFill>
              <a:blip r:embed="rId11"/>
            </p:blipFill>
            <p:spPr>
              <a:xfrm>
                <a:off x="984250" y="3949700"/>
                <a:ext cx="387350" cy="127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84250" y="1866900"/>
              <a:ext cx="393700" cy="12700"/>
            </p14:xfrm>
          </p:contentPart>
        </mc:Choice>
        <mc:Fallback xmlns="">
          <p:pic>
            <p:nvPicPr>
              <p:cNvPr id="8" name="墨迹 7"/>
            </p:nvPicPr>
            <p:blipFill>
              <a:blip r:embed="rId13"/>
            </p:blipFill>
            <p:spPr>
              <a:xfrm>
                <a:off x="984250" y="1866900"/>
                <a:ext cx="393700" cy="127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4248150" y="6070600"/>
              <a:ext cx="228600" cy="63500"/>
            </p14:xfrm>
          </p:contentPart>
        </mc:Choice>
        <mc:Fallback xmlns="">
          <p:pic>
            <p:nvPicPr>
              <p:cNvPr id="9" name="墨迹 8"/>
            </p:nvPicPr>
            <p:blipFill>
              <a:blip r:embed="rId15"/>
            </p:blipFill>
            <p:spPr>
              <a:xfrm>
                <a:off x="4248150" y="6070600"/>
                <a:ext cx="228600" cy="635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4495800" y="6089650"/>
              <a:ext cx="95250" cy="158750"/>
            </p14:xfrm>
          </p:contentPart>
        </mc:Choice>
        <mc:Fallback xmlns="">
          <p:pic>
            <p:nvPicPr>
              <p:cNvPr id="10" name="墨迹 9"/>
            </p:nvPicPr>
            <p:blipFill>
              <a:blip r:embed="rId17"/>
            </p:blipFill>
            <p:spPr>
              <a:xfrm>
                <a:off x="4495800" y="6089650"/>
                <a:ext cx="95250" cy="1587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4489450" y="6083300"/>
              <a:ext cx="133350" cy="152400"/>
            </p14:xfrm>
          </p:contentPart>
        </mc:Choice>
        <mc:Fallback xmlns="">
          <p:pic>
            <p:nvPicPr>
              <p:cNvPr id="11" name="墨迹 10"/>
            </p:nvPicPr>
            <p:blipFill>
              <a:blip r:embed="rId19"/>
            </p:blipFill>
            <p:spPr>
              <a:xfrm>
                <a:off x="4489450" y="6083300"/>
                <a:ext cx="133350" cy="1524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4086577" y="5758238"/>
              <a:ext cx="668867" cy="411706"/>
            </p14:xfrm>
          </p:contentPart>
        </mc:Choice>
        <mc:Fallback xmlns="">
          <p:pic>
            <p:nvPicPr>
              <p:cNvPr id="12" name="墨迹 11"/>
            </p:nvPicPr>
            <p:blipFill>
              <a:blip r:embed="rId21"/>
            </p:blipFill>
            <p:spPr>
              <a:xfrm>
                <a:off x="4086577" y="5758238"/>
                <a:ext cx="668867" cy="41170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7761111" y="4880896"/>
              <a:ext cx="39511" cy="37011"/>
            </p14:xfrm>
          </p:contentPart>
        </mc:Choice>
        <mc:Fallback xmlns="">
          <p:pic>
            <p:nvPicPr>
              <p:cNvPr id="13" name="墨迹 12"/>
            </p:nvPicPr>
            <p:blipFill>
              <a:blip r:embed="rId23"/>
            </p:blipFill>
            <p:spPr>
              <a:xfrm>
                <a:off x="7761111" y="4880896"/>
                <a:ext cx="39511" cy="3701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5093581" y="5675756"/>
              <a:ext cx="288396" cy="221539"/>
            </p14:xfrm>
          </p:contentPart>
        </mc:Choice>
        <mc:Fallback xmlns="">
          <p:pic>
            <p:nvPicPr>
              <p:cNvPr id="14" name="墨迹 13"/>
            </p:nvPicPr>
            <p:blipFill>
              <a:blip r:embed="rId25"/>
            </p:blipFill>
            <p:spPr>
              <a:xfrm>
                <a:off x="5093581" y="5675756"/>
                <a:ext cx="288396" cy="22153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5420959" y="5568424"/>
              <a:ext cx="155751" cy="593060"/>
            </p14:xfrm>
          </p:contentPart>
        </mc:Choice>
        <mc:Fallback xmlns="">
          <p:pic>
            <p:nvPicPr>
              <p:cNvPr id="15" name="墨迹 14"/>
            </p:nvPicPr>
            <p:blipFill>
              <a:blip r:embed="rId27"/>
            </p:blipFill>
            <p:spPr>
              <a:xfrm>
                <a:off x="5420959" y="5568424"/>
                <a:ext cx="155751" cy="59306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5443361" y="5789962"/>
              <a:ext cx="212372" cy="175010"/>
            </p14:xfrm>
          </p:contentPart>
        </mc:Choice>
        <mc:Fallback xmlns="">
          <p:pic>
            <p:nvPicPr>
              <p:cNvPr id="16" name="墨迹 15"/>
            </p:nvPicPr>
            <p:blipFill>
              <a:blip r:embed="rId29"/>
            </p:blipFill>
            <p:spPr>
              <a:xfrm>
                <a:off x="5443361" y="5789962"/>
                <a:ext cx="212372" cy="17501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5568244" y="5799832"/>
              <a:ext cx="87488" cy="172718"/>
            </p14:xfrm>
          </p:contentPart>
        </mc:Choice>
        <mc:Fallback xmlns="">
          <p:pic>
            <p:nvPicPr>
              <p:cNvPr id="17" name="墨迹 16"/>
            </p:nvPicPr>
            <p:blipFill>
              <a:blip r:embed="rId31"/>
            </p:blipFill>
            <p:spPr>
              <a:xfrm>
                <a:off x="5568244" y="5799832"/>
                <a:ext cx="87488" cy="17271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647700" y="5679281"/>
              <a:ext cx="805744" cy="566800"/>
            </p14:xfrm>
          </p:contentPart>
        </mc:Choice>
        <mc:Fallback xmlns="">
          <p:pic>
            <p:nvPicPr>
              <p:cNvPr id="19" name="墨迹 18"/>
            </p:nvPicPr>
            <p:blipFill>
              <a:blip r:embed="rId33"/>
            </p:blipFill>
            <p:spPr>
              <a:xfrm>
                <a:off x="647700" y="5679281"/>
                <a:ext cx="805744" cy="56680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335844" y="558340"/>
              <a:ext cx="403578" cy="382802"/>
            </p14:xfrm>
          </p:contentPart>
        </mc:Choice>
        <mc:Fallback xmlns="">
          <p:pic>
            <p:nvPicPr>
              <p:cNvPr id="20" name="墨迹 19"/>
            </p:nvPicPr>
            <p:blipFill>
              <a:blip r:embed="rId35"/>
            </p:blipFill>
            <p:spPr>
              <a:xfrm>
                <a:off x="335844" y="558340"/>
                <a:ext cx="403578" cy="382802"/>
              </a:xfrm>
              <a:prstGeom prst="rect"/>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7865" y="535305"/>
            <a:ext cx="10678795" cy="3717925"/>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1106311" y="2394096"/>
              <a:ext cx="651933" cy="391966"/>
            </p14:xfrm>
          </p:contentPart>
        </mc:Choice>
        <mc:Fallback xmlns="">
          <p:pic>
            <p:nvPicPr>
              <p:cNvPr id="4" name="墨迹 3"/>
            </p:nvPicPr>
            <p:blipFill>
              <a:blip r:embed="rId3"/>
            </p:blipFill>
            <p:spPr>
              <a:xfrm>
                <a:off x="1106311" y="2394096"/>
                <a:ext cx="651933" cy="391966"/>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1" name="墨迹 10"/>
              <p14:cNvContentPartPr/>
              <p14:nvPr/>
            </p14:nvContentPartPr>
            <p14:xfrm>
              <a:off x="7828844" y="2690185"/>
              <a:ext cx="1377244" cy="109977"/>
            </p14:xfrm>
          </p:contentPart>
        </mc:Choice>
        <mc:Fallback xmlns="">
          <p:pic>
            <p:nvPicPr>
              <p:cNvPr id="11" name="墨迹 10"/>
            </p:nvPicPr>
            <p:blipFill>
              <a:blip r:embed="rId5"/>
            </p:blipFill>
            <p:spPr>
              <a:xfrm>
                <a:off x="7828844" y="2690185"/>
                <a:ext cx="1377244" cy="10997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2" name="墨迹 11"/>
              <p14:cNvContentPartPr/>
              <p14:nvPr/>
            </p14:nvContentPartPr>
            <p14:xfrm>
              <a:off x="7755466" y="2182603"/>
              <a:ext cx="67734" cy="609099"/>
            </p14:xfrm>
          </p:contentPart>
        </mc:Choice>
        <mc:Fallback xmlns="">
          <p:pic>
            <p:nvPicPr>
              <p:cNvPr id="12" name="墨迹 11"/>
            </p:nvPicPr>
            <p:blipFill>
              <a:blip r:embed="rId7"/>
            </p:blipFill>
            <p:spPr>
              <a:xfrm>
                <a:off x="7755466" y="2182603"/>
                <a:ext cx="67734" cy="60909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3" name="墨迹 12"/>
              <p14:cNvContentPartPr/>
              <p14:nvPr/>
            </p14:nvContentPartPr>
            <p14:xfrm>
              <a:off x="7862711" y="2109286"/>
              <a:ext cx="1388533" cy="699335"/>
            </p14:xfrm>
          </p:contentPart>
        </mc:Choice>
        <mc:Fallback xmlns="">
          <p:pic>
            <p:nvPicPr>
              <p:cNvPr id="13" name="墨迹 12"/>
            </p:nvPicPr>
            <p:blipFill>
              <a:blip r:embed="rId9"/>
            </p:blipFill>
            <p:spPr>
              <a:xfrm>
                <a:off x="7862711" y="2109286"/>
                <a:ext cx="1388533" cy="69933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4" name="墨迹 13"/>
              <p14:cNvContentPartPr/>
              <p14:nvPr/>
            </p14:nvContentPartPr>
            <p14:xfrm>
              <a:off x="4532488" y="4449804"/>
              <a:ext cx="214489" cy="219952"/>
            </p14:xfrm>
          </p:contentPart>
        </mc:Choice>
        <mc:Fallback xmlns="">
          <p:pic>
            <p:nvPicPr>
              <p:cNvPr id="14" name="墨迹 13"/>
            </p:nvPicPr>
            <p:blipFill>
              <a:blip r:embed="rId11"/>
            </p:blipFill>
            <p:spPr>
              <a:xfrm>
                <a:off x="4532488" y="4449804"/>
                <a:ext cx="214489" cy="21995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5" name="墨迹 14"/>
              <p14:cNvContentPartPr/>
              <p14:nvPr/>
            </p14:nvContentPartPr>
            <p14:xfrm>
              <a:off x="4746977" y="4449804"/>
              <a:ext cx="383823" cy="203033"/>
            </p14:xfrm>
          </p:contentPart>
        </mc:Choice>
        <mc:Fallback xmlns="">
          <p:pic>
            <p:nvPicPr>
              <p:cNvPr id="15" name="墨迹 14"/>
            </p:nvPicPr>
            <p:blipFill>
              <a:blip r:embed="rId13"/>
            </p:blipFill>
            <p:spPr>
              <a:xfrm>
                <a:off x="4746977" y="4449804"/>
                <a:ext cx="383823" cy="20303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6" name="墨迹 15"/>
              <p14:cNvContentPartPr/>
              <p14:nvPr/>
            </p14:nvContentPartPr>
            <p14:xfrm>
              <a:off x="5119511" y="4506202"/>
              <a:ext cx="183444" cy="146634"/>
            </p14:xfrm>
          </p:contentPart>
        </mc:Choice>
        <mc:Fallback xmlns="">
          <p:pic>
            <p:nvPicPr>
              <p:cNvPr id="16" name="墨迹 15"/>
            </p:nvPicPr>
            <p:blipFill>
              <a:blip r:embed="rId15"/>
            </p:blipFill>
            <p:spPr>
              <a:xfrm>
                <a:off x="5119511" y="4506202"/>
                <a:ext cx="183444" cy="14663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7" name="墨迹 16"/>
              <p14:cNvContentPartPr/>
              <p14:nvPr/>
            </p14:nvContentPartPr>
            <p14:xfrm>
              <a:off x="4301066" y="4438524"/>
              <a:ext cx="214489" cy="253791"/>
            </p14:xfrm>
          </p:contentPart>
        </mc:Choice>
        <mc:Fallback xmlns="">
          <p:pic>
            <p:nvPicPr>
              <p:cNvPr id="17" name="墨迹 16"/>
            </p:nvPicPr>
            <p:blipFill>
              <a:blip r:embed="rId17"/>
            </p:blipFill>
            <p:spPr>
              <a:xfrm>
                <a:off x="4301066" y="4438524"/>
                <a:ext cx="214489" cy="253791"/>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8" name="墨迹 17"/>
              <p14:cNvContentPartPr/>
              <p14:nvPr/>
            </p14:nvContentPartPr>
            <p14:xfrm>
              <a:off x="5350933" y="4494922"/>
              <a:ext cx="172156" cy="11280"/>
            </p14:xfrm>
          </p:contentPart>
        </mc:Choice>
        <mc:Fallback xmlns="">
          <p:pic>
            <p:nvPicPr>
              <p:cNvPr id="18" name="墨迹 17"/>
            </p:nvPicPr>
            <p:blipFill>
              <a:blip r:embed="rId19"/>
            </p:blipFill>
            <p:spPr>
              <a:xfrm>
                <a:off x="5350933" y="4494922"/>
                <a:ext cx="172156" cy="1128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9" name="墨迹 18"/>
              <p14:cNvContentPartPr/>
              <p14:nvPr/>
            </p14:nvContentPartPr>
            <p14:xfrm>
              <a:off x="5429955" y="4370847"/>
              <a:ext cx="39512" cy="279170"/>
            </p14:xfrm>
          </p:contentPart>
        </mc:Choice>
        <mc:Fallback xmlns="">
          <p:pic>
            <p:nvPicPr>
              <p:cNvPr id="19" name="墨迹 18"/>
            </p:nvPicPr>
            <p:blipFill>
              <a:blip r:embed="rId21"/>
            </p:blipFill>
            <p:spPr>
              <a:xfrm>
                <a:off x="5429955" y="4370847"/>
                <a:ext cx="39512" cy="27917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0" name="墨迹 19"/>
              <p14:cNvContentPartPr/>
              <p14:nvPr/>
            </p14:nvContentPartPr>
            <p14:xfrm>
              <a:off x="5678311" y="4382126"/>
              <a:ext cx="183444" cy="191753"/>
            </p14:xfrm>
          </p:contentPart>
        </mc:Choice>
        <mc:Fallback xmlns="">
          <p:pic>
            <p:nvPicPr>
              <p:cNvPr id="20" name="墨迹 19"/>
            </p:nvPicPr>
            <p:blipFill>
              <a:blip r:embed="rId23"/>
            </p:blipFill>
            <p:spPr>
              <a:xfrm>
                <a:off x="5678311" y="4382126"/>
                <a:ext cx="183444" cy="19175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1" name="墨迹 20"/>
              <p14:cNvContentPartPr/>
              <p14:nvPr/>
            </p14:nvContentPartPr>
            <p14:xfrm>
              <a:off x="5887155" y="4393406"/>
              <a:ext cx="28222" cy="186113"/>
            </p14:xfrm>
          </p:contentPart>
        </mc:Choice>
        <mc:Fallback xmlns="">
          <p:pic>
            <p:nvPicPr>
              <p:cNvPr id="21" name="墨迹 20"/>
            </p:nvPicPr>
            <p:blipFill>
              <a:blip r:embed="rId25"/>
            </p:blipFill>
            <p:spPr>
              <a:xfrm>
                <a:off x="5887155" y="4393406"/>
                <a:ext cx="28222" cy="18611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2" name="墨迹 21"/>
              <p14:cNvContentPartPr/>
              <p14:nvPr/>
            </p14:nvContentPartPr>
            <p14:xfrm>
              <a:off x="5909733" y="4449804"/>
              <a:ext cx="115711" cy="50758"/>
            </p14:xfrm>
          </p:contentPart>
        </mc:Choice>
        <mc:Fallback xmlns="">
          <p:pic>
            <p:nvPicPr>
              <p:cNvPr id="22" name="墨迹 21"/>
            </p:nvPicPr>
            <p:blipFill>
              <a:blip r:embed="rId27"/>
            </p:blipFill>
            <p:spPr>
              <a:xfrm>
                <a:off x="5909733" y="4449804"/>
                <a:ext cx="115711" cy="5075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3" name="墨迹 22"/>
              <p14:cNvContentPartPr/>
              <p14:nvPr/>
            </p14:nvContentPartPr>
            <p14:xfrm>
              <a:off x="6005688" y="4286250"/>
              <a:ext cx="321734" cy="332748"/>
            </p14:xfrm>
          </p:contentPart>
        </mc:Choice>
        <mc:Fallback xmlns="">
          <p:pic>
            <p:nvPicPr>
              <p:cNvPr id="23" name="墨迹 22"/>
            </p:nvPicPr>
            <p:blipFill>
              <a:blip r:embed="rId29"/>
            </p:blipFill>
            <p:spPr>
              <a:xfrm>
                <a:off x="6005688" y="4286250"/>
                <a:ext cx="321734" cy="33274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4" name="墨迹 23"/>
              <p14:cNvContentPartPr/>
              <p14:nvPr/>
            </p14:nvContentPartPr>
            <p14:xfrm>
              <a:off x="6491111" y="4421605"/>
              <a:ext cx="211666" cy="19739"/>
            </p14:xfrm>
          </p:contentPart>
        </mc:Choice>
        <mc:Fallback xmlns="">
          <p:pic>
            <p:nvPicPr>
              <p:cNvPr id="24" name="墨迹 23"/>
            </p:nvPicPr>
            <p:blipFill>
              <a:blip r:embed="rId31"/>
            </p:blipFill>
            <p:spPr>
              <a:xfrm>
                <a:off x="6491111" y="4421605"/>
                <a:ext cx="211666" cy="1973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5" name="墨迹 24"/>
              <p14:cNvContentPartPr/>
              <p14:nvPr/>
            </p14:nvContentPartPr>
            <p14:xfrm>
              <a:off x="6496755" y="4517481"/>
              <a:ext cx="231422" cy="5640"/>
            </p14:xfrm>
          </p:contentPart>
        </mc:Choice>
        <mc:Fallback xmlns="">
          <p:pic>
            <p:nvPicPr>
              <p:cNvPr id="25" name="墨迹 24"/>
            </p:nvPicPr>
            <p:blipFill>
              <a:blip r:embed="rId33"/>
            </p:blipFill>
            <p:spPr>
              <a:xfrm>
                <a:off x="6496755" y="4517481"/>
                <a:ext cx="231422" cy="564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6" name="墨迹 25"/>
              <p14:cNvContentPartPr/>
              <p14:nvPr/>
            </p14:nvContentPartPr>
            <p14:xfrm>
              <a:off x="6931377" y="4280610"/>
              <a:ext cx="169334" cy="180473"/>
            </p14:xfrm>
          </p:contentPart>
        </mc:Choice>
        <mc:Fallback xmlns="">
          <p:pic>
            <p:nvPicPr>
              <p:cNvPr id="26" name="墨迹 25"/>
            </p:nvPicPr>
            <p:blipFill>
              <a:blip r:embed="rId35"/>
            </p:blipFill>
            <p:spPr>
              <a:xfrm>
                <a:off x="6931377" y="4280610"/>
                <a:ext cx="169334" cy="18047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7" name="墨迹 26"/>
              <p14:cNvContentPartPr/>
              <p14:nvPr/>
            </p14:nvContentPartPr>
            <p14:xfrm>
              <a:off x="7010400" y="4320088"/>
              <a:ext cx="45155" cy="242512"/>
            </p14:xfrm>
          </p:contentPart>
        </mc:Choice>
        <mc:Fallback xmlns="">
          <p:pic>
            <p:nvPicPr>
              <p:cNvPr id="27" name="墨迹 26"/>
            </p:nvPicPr>
            <p:blipFill>
              <a:blip r:embed="rId37"/>
            </p:blipFill>
            <p:spPr>
              <a:xfrm>
                <a:off x="7010400" y="4320088"/>
                <a:ext cx="45155" cy="24251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8" name="墨迹 27"/>
              <p14:cNvContentPartPr/>
              <p14:nvPr/>
            </p14:nvContentPartPr>
            <p14:xfrm>
              <a:off x="7140222" y="4342648"/>
              <a:ext cx="129822" cy="163554"/>
            </p14:xfrm>
          </p:contentPart>
        </mc:Choice>
        <mc:Fallback xmlns="">
          <p:pic>
            <p:nvPicPr>
              <p:cNvPr id="28" name="墨迹 27"/>
            </p:nvPicPr>
            <p:blipFill>
              <a:blip r:embed="rId39"/>
            </p:blipFill>
            <p:spPr>
              <a:xfrm>
                <a:off x="7140222" y="4342648"/>
                <a:ext cx="129822" cy="16355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9" name="墨迹 28"/>
              <p14:cNvContentPartPr/>
              <p14:nvPr/>
            </p14:nvContentPartPr>
            <p14:xfrm>
              <a:off x="7219244" y="4291889"/>
              <a:ext cx="180622" cy="231232"/>
            </p14:xfrm>
          </p:contentPart>
        </mc:Choice>
        <mc:Fallback xmlns="">
          <p:pic>
            <p:nvPicPr>
              <p:cNvPr id="29" name="墨迹 28"/>
            </p:nvPicPr>
            <p:blipFill>
              <a:blip r:embed="rId41"/>
            </p:blipFill>
            <p:spPr>
              <a:xfrm>
                <a:off x="7219244" y="4291889"/>
                <a:ext cx="180622" cy="231232"/>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30" name="墨迹 29"/>
              <p14:cNvContentPartPr/>
              <p14:nvPr/>
            </p14:nvContentPartPr>
            <p14:xfrm>
              <a:off x="7388577" y="4325728"/>
              <a:ext cx="440267" cy="169194"/>
            </p14:xfrm>
          </p:contentPart>
        </mc:Choice>
        <mc:Fallback xmlns="">
          <p:pic>
            <p:nvPicPr>
              <p:cNvPr id="30" name="墨迹 29"/>
            </p:nvPicPr>
            <p:blipFill>
              <a:blip r:embed="rId43"/>
            </p:blipFill>
            <p:spPr>
              <a:xfrm>
                <a:off x="7388577" y="4325728"/>
                <a:ext cx="440267" cy="16919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1" name="墨迹 30"/>
              <p14:cNvContentPartPr/>
              <p14:nvPr/>
            </p14:nvContentPartPr>
            <p14:xfrm>
              <a:off x="7851422" y="4280610"/>
              <a:ext cx="11288" cy="406066"/>
            </p14:xfrm>
          </p:contentPart>
        </mc:Choice>
        <mc:Fallback xmlns="">
          <p:pic>
            <p:nvPicPr>
              <p:cNvPr id="31" name="墨迹 30"/>
            </p:nvPicPr>
            <p:blipFill>
              <a:blip r:embed="rId45"/>
            </p:blipFill>
            <p:spPr>
              <a:xfrm>
                <a:off x="7851422" y="4280610"/>
                <a:ext cx="11288" cy="40606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2" name="墨迹 31"/>
              <p14:cNvContentPartPr/>
              <p14:nvPr/>
            </p14:nvContentPartPr>
            <p14:xfrm>
              <a:off x="8009466" y="4331368"/>
              <a:ext cx="177800" cy="16919"/>
            </p14:xfrm>
          </p:contentPart>
        </mc:Choice>
        <mc:Fallback xmlns="">
          <p:pic>
            <p:nvPicPr>
              <p:cNvPr id="32" name="墨迹 31"/>
            </p:nvPicPr>
            <p:blipFill>
              <a:blip r:embed="rId47"/>
            </p:blipFill>
            <p:spPr>
              <a:xfrm>
                <a:off x="8009466" y="4331368"/>
                <a:ext cx="177800" cy="1691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3" name="墨迹 32"/>
              <p14:cNvContentPartPr/>
              <p14:nvPr/>
            </p14:nvContentPartPr>
            <p14:xfrm>
              <a:off x="8088488" y="4241131"/>
              <a:ext cx="56444" cy="239692"/>
            </p14:xfrm>
          </p:contentPart>
        </mc:Choice>
        <mc:Fallback xmlns="">
          <p:pic>
            <p:nvPicPr>
              <p:cNvPr id="33" name="墨迹 32"/>
            </p:nvPicPr>
            <p:blipFill>
              <a:blip r:embed="rId49"/>
            </p:blipFill>
            <p:spPr>
              <a:xfrm>
                <a:off x="8088488" y="4241131"/>
                <a:ext cx="56444" cy="23969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4" name="墨迹 33"/>
              <p14:cNvContentPartPr/>
              <p14:nvPr/>
            </p14:nvContentPartPr>
            <p14:xfrm>
              <a:off x="8314266" y="4269330"/>
              <a:ext cx="256822" cy="197393"/>
            </p14:xfrm>
          </p:contentPart>
        </mc:Choice>
        <mc:Fallback xmlns="">
          <p:pic>
            <p:nvPicPr>
              <p:cNvPr id="34" name="墨迹 33"/>
            </p:nvPicPr>
            <p:blipFill>
              <a:blip r:embed="rId51"/>
            </p:blipFill>
            <p:spPr>
              <a:xfrm>
                <a:off x="8314266" y="4269330"/>
                <a:ext cx="256822" cy="19739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5" name="墨迹 34"/>
              <p14:cNvContentPartPr/>
              <p14:nvPr/>
            </p14:nvContentPartPr>
            <p14:xfrm>
              <a:off x="8658577" y="4229851"/>
              <a:ext cx="11289" cy="352488"/>
            </p14:xfrm>
          </p:contentPart>
        </mc:Choice>
        <mc:Fallback xmlns="">
          <p:pic>
            <p:nvPicPr>
              <p:cNvPr id="35" name="墨迹 34"/>
            </p:nvPicPr>
            <p:blipFill>
              <a:blip r:embed="rId53"/>
            </p:blipFill>
            <p:spPr>
              <a:xfrm>
                <a:off x="8658577" y="4229851"/>
                <a:ext cx="11289" cy="35248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6" name="墨迹 35"/>
              <p14:cNvContentPartPr/>
              <p14:nvPr/>
            </p14:nvContentPartPr>
            <p14:xfrm>
              <a:off x="8621888" y="4258051"/>
              <a:ext cx="59267" cy="59217"/>
            </p14:xfrm>
          </p:contentPart>
        </mc:Choice>
        <mc:Fallback xmlns="">
          <p:pic>
            <p:nvPicPr>
              <p:cNvPr id="36" name="墨迹 35"/>
            </p:nvPicPr>
            <p:blipFill>
              <a:blip r:embed="rId55"/>
            </p:blipFill>
            <p:spPr>
              <a:xfrm>
                <a:off x="8621888" y="4258051"/>
                <a:ext cx="59267" cy="5921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7" name="墨迹 36"/>
              <p14:cNvContentPartPr/>
              <p14:nvPr/>
            </p14:nvContentPartPr>
            <p14:xfrm>
              <a:off x="8641644" y="4286250"/>
              <a:ext cx="87488" cy="22559"/>
            </p14:xfrm>
          </p:contentPart>
        </mc:Choice>
        <mc:Fallback xmlns="">
          <p:pic>
            <p:nvPicPr>
              <p:cNvPr id="37" name="墨迹 36"/>
            </p:nvPicPr>
            <p:blipFill>
              <a:blip r:embed="rId57"/>
            </p:blipFill>
            <p:spPr>
              <a:xfrm>
                <a:off x="8641644" y="4286250"/>
                <a:ext cx="87488" cy="2255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8" name="墨迹 37"/>
              <p14:cNvContentPartPr/>
              <p14:nvPr/>
            </p14:nvContentPartPr>
            <p14:xfrm>
              <a:off x="4532488" y="5013784"/>
              <a:ext cx="84667" cy="203033"/>
            </p14:xfrm>
          </p:contentPart>
        </mc:Choice>
        <mc:Fallback xmlns="">
          <p:pic>
            <p:nvPicPr>
              <p:cNvPr id="38" name="墨迹 37"/>
            </p:nvPicPr>
            <p:blipFill>
              <a:blip r:embed="rId59"/>
            </p:blipFill>
            <p:spPr>
              <a:xfrm>
                <a:off x="4532488" y="5013784"/>
                <a:ext cx="84667" cy="20303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9" name="墨迹 38"/>
              <p14:cNvContentPartPr/>
              <p14:nvPr/>
            </p14:nvContentPartPr>
            <p14:xfrm>
              <a:off x="4605866" y="4934827"/>
              <a:ext cx="180622" cy="231231"/>
            </p14:xfrm>
          </p:contentPart>
        </mc:Choice>
        <mc:Fallback xmlns="">
          <p:pic>
            <p:nvPicPr>
              <p:cNvPr id="39" name="墨迹 38"/>
            </p:nvPicPr>
            <p:blipFill>
              <a:blip r:embed="rId61"/>
            </p:blipFill>
            <p:spPr>
              <a:xfrm>
                <a:off x="4605866" y="4934827"/>
                <a:ext cx="180622" cy="23123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0" name="墨迹 39"/>
              <p14:cNvContentPartPr/>
              <p14:nvPr/>
            </p14:nvContentPartPr>
            <p14:xfrm>
              <a:off x="4820355" y="5041983"/>
              <a:ext cx="95956" cy="84597"/>
            </p14:xfrm>
          </p:contentPart>
        </mc:Choice>
        <mc:Fallback xmlns="">
          <p:pic>
            <p:nvPicPr>
              <p:cNvPr id="40" name="墨迹 39"/>
            </p:nvPicPr>
            <p:blipFill>
              <a:blip r:embed="rId63"/>
            </p:blipFill>
            <p:spPr>
              <a:xfrm>
                <a:off x="4820355" y="5041983"/>
                <a:ext cx="95956" cy="8459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1" name="墨迹 40"/>
              <p14:cNvContentPartPr/>
              <p14:nvPr/>
            </p14:nvContentPartPr>
            <p14:xfrm>
              <a:off x="4972755" y="4991225"/>
              <a:ext cx="180622" cy="163554"/>
            </p14:xfrm>
          </p:contentPart>
        </mc:Choice>
        <mc:Fallback xmlns="">
          <p:pic>
            <p:nvPicPr>
              <p:cNvPr id="41" name="墨迹 40"/>
            </p:nvPicPr>
            <p:blipFill>
              <a:blip r:embed="rId65"/>
            </p:blipFill>
            <p:spPr>
              <a:xfrm>
                <a:off x="4972755" y="4991225"/>
                <a:ext cx="180622" cy="16355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2" name="墨迹 41"/>
              <p14:cNvContentPartPr/>
              <p14:nvPr/>
            </p14:nvContentPartPr>
            <p14:xfrm>
              <a:off x="5187244" y="5025064"/>
              <a:ext cx="135466" cy="163554"/>
            </p14:xfrm>
          </p:contentPart>
        </mc:Choice>
        <mc:Fallback xmlns="">
          <p:pic>
            <p:nvPicPr>
              <p:cNvPr id="42" name="墨迹 41"/>
            </p:nvPicPr>
            <p:blipFill>
              <a:blip r:embed="rId67"/>
            </p:blipFill>
            <p:spPr>
              <a:xfrm>
                <a:off x="5187244" y="5025064"/>
                <a:ext cx="135466" cy="16355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3" name="墨迹 42"/>
              <p14:cNvContentPartPr/>
              <p14:nvPr/>
            </p14:nvContentPartPr>
            <p14:xfrm>
              <a:off x="4289777" y="4996865"/>
              <a:ext cx="217311" cy="287630"/>
            </p14:xfrm>
          </p:contentPart>
        </mc:Choice>
        <mc:Fallback xmlns="">
          <p:pic>
            <p:nvPicPr>
              <p:cNvPr id="43" name="墨迹 42"/>
            </p:nvPicPr>
            <p:blipFill>
              <a:blip r:embed="rId69"/>
            </p:blipFill>
            <p:spPr>
              <a:xfrm>
                <a:off x="4289777" y="4996865"/>
                <a:ext cx="217311" cy="28763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4" name="墨迹 43"/>
              <p14:cNvContentPartPr/>
              <p14:nvPr/>
            </p14:nvContentPartPr>
            <p14:xfrm>
              <a:off x="5384800" y="5081462"/>
              <a:ext cx="172155" cy="33839"/>
            </p14:xfrm>
          </p:contentPart>
        </mc:Choice>
        <mc:Fallback xmlns="">
          <p:pic>
            <p:nvPicPr>
              <p:cNvPr id="44" name="墨迹 43"/>
            </p:nvPicPr>
            <p:blipFill>
              <a:blip r:embed="rId71"/>
            </p:blipFill>
            <p:spPr>
              <a:xfrm>
                <a:off x="5384800" y="5081462"/>
                <a:ext cx="172155" cy="3383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5" name="墨迹 44"/>
              <p14:cNvContentPartPr/>
              <p14:nvPr/>
            </p14:nvContentPartPr>
            <p14:xfrm>
              <a:off x="5469466" y="4996865"/>
              <a:ext cx="22578" cy="174834"/>
            </p14:xfrm>
          </p:contentPart>
        </mc:Choice>
        <mc:Fallback xmlns="">
          <p:pic>
            <p:nvPicPr>
              <p:cNvPr id="45" name="墨迹 44"/>
            </p:nvPicPr>
            <p:blipFill>
              <a:blip r:embed="rId73"/>
            </p:blipFill>
            <p:spPr>
              <a:xfrm>
                <a:off x="5469466" y="4996865"/>
                <a:ext cx="22578" cy="17483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6" name="墨迹 45"/>
              <p14:cNvContentPartPr/>
              <p14:nvPr/>
            </p14:nvContentPartPr>
            <p14:xfrm>
              <a:off x="5667022" y="4974305"/>
              <a:ext cx="567266" cy="217133"/>
            </p14:xfrm>
          </p:contentPart>
        </mc:Choice>
        <mc:Fallback xmlns="">
          <p:pic>
            <p:nvPicPr>
              <p:cNvPr id="46" name="墨迹 45"/>
            </p:nvPicPr>
            <p:blipFill>
              <a:blip r:embed="rId75"/>
            </p:blipFill>
            <p:spPr>
              <a:xfrm>
                <a:off x="5667022" y="4974305"/>
                <a:ext cx="567266" cy="217133"/>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7" name="墨迹 46"/>
              <p14:cNvContentPartPr/>
              <p14:nvPr/>
            </p14:nvContentPartPr>
            <p14:xfrm>
              <a:off x="6344355" y="5002504"/>
              <a:ext cx="191912" cy="39479"/>
            </p14:xfrm>
          </p:contentPart>
        </mc:Choice>
        <mc:Fallback xmlns="">
          <p:pic>
            <p:nvPicPr>
              <p:cNvPr id="47" name="墨迹 46"/>
            </p:nvPicPr>
            <p:blipFill>
              <a:blip r:embed="rId77"/>
            </p:blipFill>
            <p:spPr>
              <a:xfrm>
                <a:off x="6344355" y="5002504"/>
                <a:ext cx="191912" cy="3947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8" name="墨迹 47"/>
              <p14:cNvContentPartPr/>
              <p14:nvPr/>
            </p14:nvContentPartPr>
            <p14:xfrm>
              <a:off x="6316133" y="5087101"/>
              <a:ext cx="251178" cy="11280"/>
            </p14:xfrm>
          </p:contentPart>
        </mc:Choice>
        <mc:Fallback xmlns="">
          <p:pic>
            <p:nvPicPr>
              <p:cNvPr id="48" name="墨迹 47"/>
            </p:nvPicPr>
            <p:blipFill>
              <a:blip r:embed="rId79"/>
            </p:blipFill>
            <p:spPr>
              <a:xfrm>
                <a:off x="6316133" y="5087101"/>
                <a:ext cx="251178" cy="1128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9" name="墨迹 48"/>
              <p14:cNvContentPartPr/>
              <p14:nvPr/>
            </p14:nvContentPartPr>
            <p14:xfrm>
              <a:off x="6767688" y="4906628"/>
              <a:ext cx="174978" cy="197393"/>
            </p14:xfrm>
          </p:contentPart>
        </mc:Choice>
        <mc:Fallback xmlns="">
          <p:pic>
            <p:nvPicPr>
              <p:cNvPr id="49" name="墨迹 48"/>
            </p:nvPicPr>
            <p:blipFill>
              <a:blip r:embed="rId81"/>
            </p:blipFill>
            <p:spPr>
              <a:xfrm>
                <a:off x="6767688" y="4906628"/>
                <a:ext cx="174978" cy="197393"/>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50" name="墨迹 49"/>
              <p14:cNvContentPartPr/>
              <p14:nvPr/>
            </p14:nvContentPartPr>
            <p14:xfrm>
              <a:off x="6999111" y="4822031"/>
              <a:ext cx="231422" cy="248151"/>
            </p14:xfrm>
          </p:contentPart>
        </mc:Choice>
        <mc:Fallback xmlns="">
          <p:pic>
            <p:nvPicPr>
              <p:cNvPr id="50" name="墨迹 49"/>
            </p:nvPicPr>
            <p:blipFill>
              <a:blip r:embed="rId83"/>
            </p:blipFill>
            <p:spPr>
              <a:xfrm>
                <a:off x="6999111" y="4822031"/>
                <a:ext cx="231422" cy="24815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51" name="墨迹 50"/>
              <p14:cNvContentPartPr/>
              <p14:nvPr/>
            </p14:nvContentPartPr>
            <p14:xfrm>
              <a:off x="7224888" y="4900988"/>
              <a:ext cx="177800" cy="107156"/>
            </p14:xfrm>
          </p:contentPart>
        </mc:Choice>
        <mc:Fallback xmlns="">
          <p:pic>
            <p:nvPicPr>
              <p:cNvPr id="51" name="墨迹 50"/>
            </p:nvPicPr>
            <p:blipFill>
              <a:blip r:embed="rId85"/>
            </p:blipFill>
            <p:spPr>
              <a:xfrm>
                <a:off x="7224888" y="4900988"/>
                <a:ext cx="177800" cy="10715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2" name="墨迹 51"/>
              <p14:cNvContentPartPr/>
              <p14:nvPr/>
            </p14:nvContentPartPr>
            <p14:xfrm>
              <a:off x="7450666" y="4822031"/>
              <a:ext cx="310444" cy="516041"/>
            </p14:xfrm>
          </p:contentPart>
        </mc:Choice>
        <mc:Fallback xmlns="">
          <p:pic>
            <p:nvPicPr>
              <p:cNvPr id="52" name="墨迹 51"/>
            </p:nvPicPr>
            <p:blipFill>
              <a:blip r:embed="rId87"/>
            </p:blipFill>
            <p:spPr>
              <a:xfrm>
                <a:off x="7450666" y="4822031"/>
                <a:ext cx="310444" cy="51604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3" name="墨迹 52"/>
              <p14:cNvContentPartPr/>
              <p14:nvPr/>
            </p14:nvContentPartPr>
            <p14:xfrm>
              <a:off x="7828844" y="4912268"/>
              <a:ext cx="141111" cy="5639"/>
            </p14:xfrm>
          </p:contentPart>
        </mc:Choice>
        <mc:Fallback xmlns="">
          <p:pic>
            <p:nvPicPr>
              <p:cNvPr id="53" name="墨迹 52"/>
            </p:nvPicPr>
            <p:blipFill>
              <a:blip r:embed="rId89"/>
            </p:blipFill>
            <p:spPr>
              <a:xfrm>
                <a:off x="7828844" y="4912268"/>
                <a:ext cx="141111" cy="563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4" name="墨迹 53"/>
              <p14:cNvContentPartPr/>
              <p14:nvPr/>
            </p14:nvContentPartPr>
            <p14:xfrm>
              <a:off x="7907866" y="4855870"/>
              <a:ext cx="31044" cy="183293"/>
            </p14:xfrm>
          </p:contentPart>
        </mc:Choice>
        <mc:Fallback xmlns="">
          <p:pic>
            <p:nvPicPr>
              <p:cNvPr id="54" name="墨迹 53"/>
            </p:nvPicPr>
            <p:blipFill>
              <a:blip r:embed="rId91"/>
            </p:blipFill>
            <p:spPr>
              <a:xfrm>
                <a:off x="7907866" y="4855870"/>
                <a:ext cx="31044" cy="18329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5" name="墨迹 54"/>
              <p14:cNvContentPartPr/>
              <p14:nvPr/>
            </p14:nvContentPartPr>
            <p14:xfrm>
              <a:off x="8178800" y="4799472"/>
              <a:ext cx="485422" cy="186113"/>
            </p14:xfrm>
          </p:contentPart>
        </mc:Choice>
        <mc:Fallback xmlns="">
          <p:pic>
            <p:nvPicPr>
              <p:cNvPr id="55" name="墨迹 54"/>
            </p:nvPicPr>
            <p:blipFill>
              <a:blip r:embed="rId93"/>
            </p:blipFill>
            <p:spPr>
              <a:xfrm>
                <a:off x="8178800" y="4799472"/>
                <a:ext cx="485422" cy="18611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6" name="墨迹 55"/>
              <p14:cNvContentPartPr/>
              <p14:nvPr/>
            </p14:nvContentPartPr>
            <p14:xfrm>
              <a:off x="8511822" y="1054643"/>
              <a:ext cx="28222" cy="16919"/>
            </p14:xfrm>
          </p:contentPart>
        </mc:Choice>
        <mc:Fallback xmlns="">
          <p:pic>
            <p:nvPicPr>
              <p:cNvPr id="56" name="墨迹 55"/>
            </p:nvPicPr>
            <p:blipFill>
              <a:blip r:embed="rId95"/>
            </p:blipFill>
            <p:spPr>
              <a:xfrm>
                <a:off x="8511822" y="1054643"/>
                <a:ext cx="28222" cy="1691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7" name="墨迹 56"/>
              <p14:cNvContentPartPr/>
              <p14:nvPr/>
            </p14:nvContentPartPr>
            <p14:xfrm>
              <a:off x="1365955" y="5713119"/>
              <a:ext cx="248356" cy="383507"/>
            </p14:xfrm>
          </p:contentPart>
        </mc:Choice>
        <mc:Fallback xmlns="">
          <p:pic>
            <p:nvPicPr>
              <p:cNvPr id="57" name="墨迹 56"/>
            </p:nvPicPr>
            <p:blipFill>
              <a:blip r:embed="rId97"/>
            </p:blipFill>
            <p:spPr>
              <a:xfrm>
                <a:off x="1365955" y="5713119"/>
                <a:ext cx="248356" cy="38350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8" name="墨迹 57"/>
              <p14:cNvContentPartPr/>
              <p14:nvPr/>
            </p14:nvContentPartPr>
            <p14:xfrm>
              <a:off x="1495777" y="5966911"/>
              <a:ext cx="62089" cy="276350"/>
            </p14:xfrm>
          </p:contentPart>
        </mc:Choice>
        <mc:Fallback xmlns="">
          <p:pic>
            <p:nvPicPr>
              <p:cNvPr id="58" name="墨迹 57"/>
            </p:nvPicPr>
            <p:blipFill>
              <a:blip r:embed="rId99"/>
            </p:blipFill>
            <p:spPr>
              <a:xfrm>
                <a:off x="1495777" y="5966911"/>
                <a:ext cx="62089" cy="27635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9" name="墨迹 58"/>
              <p14:cNvContentPartPr/>
              <p14:nvPr/>
            </p14:nvContentPartPr>
            <p14:xfrm>
              <a:off x="1354666" y="6096626"/>
              <a:ext cx="53622" cy="70498"/>
            </p14:xfrm>
          </p:contentPart>
        </mc:Choice>
        <mc:Fallback xmlns="">
          <p:pic>
            <p:nvPicPr>
              <p:cNvPr id="59" name="墨迹 58"/>
            </p:nvPicPr>
            <p:blipFill>
              <a:blip r:embed="rId101"/>
            </p:blipFill>
            <p:spPr>
              <a:xfrm>
                <a:off x="1354666" y="6096626"/>
                <a:ext cx="53622" cy="7049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0" name="墨迹 59"/>
              <p14:cNvContentPartPr/>
              <p14:nvPr/>
            </p14:nvContentPartPr>
            <p14:xfrm>
              <a:off x="1636888" y="6090986"/>
              <a:ext cx="50800" cy="45119"/>
            </p14:xfrm>
          </p:contentPart>
        </mc:Choice>
        <mc:Fallback xmlns="">
          <p:pic>
            <p:nvPicPr>
              <p:cNvPr id="60" name="墨迹 59"/>
            </p:nvPicPr>
            <p:blipFill>
              <a:blip r:embed="rId103"/>
            </p:blipFill>
            <p:spPr>
              <a:xfrm>
                <a:off x="1636888" y="6090986"/>
                <a:ext cx="50800" cy="4511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1" name="墨迹 60"/>
              <p14:cNvContentPartPr/>
              <p14:nvPr/>
            </p14:nvContentPartPr>
            <p14:xfrm>
              <a:off x="1710266" y="5811816"/>
              <a:ext cx="169334" cy="132535"/>
            </p14:xfrm>
          </p:contentPart>
        </mc:Choice>
        <mc:Fallback xmlns="">
          <p:pic>
            <p:nvPicPr>
              <p:cNvPr id="61" name="墨迹 60"/>
            </p:nvPicPr>
            <p:blipFill>
              <a:blip r:embed="rId105"/>
            </p:blipFill>
            <p:spPr>
              <a:xfrm>
                <a:off x="1710266" y="5811816"/>
                <a:ext cx="169334" cy="13253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2" name="墨迹 61"/>
              <p14:cNvContentPartPr/>
              <p14:nvPr/>
            </p14:nvContentPartPr>
            <p14:xfrm>
              <a:off x="1800577" y="5713119"/>
              <a:ext cx="39511" cy="651397"/>
            </p14:xfrm>
          </p:contentPart>
        </mc:Choice>
        <mc:Fallback xmlns="">
          <p:pic>
            <p:nvPicPr>
              <p:cNvPr id="62" name="墨迹 61"/>
            </p:nvPicPr>
            <p:blipFill>
              <a:blip r:embed="rId107"/>
            </p:blipFill>
            <p:spPr>
              <a:xfrm>
                <a:off x="1800577" y="5713119"/>
                <a:ext cx="39511" cy="65139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3" name="墨迹 62"/>
              <p14:cNvContentPartPr/>
              <p14:nvPr/>
            </p14:nvContentPartPr>
            <p14:xfrm>
              <a:off x="1682044" y="5921792"/>
              <a:ext cx="152400" cy="203034"/>
            </p14:xfrm>
          </p:contentPart>
        </mc:Choice>
        <mc:Fallback xmlns="">
          <p:pic>
            <p:nvPicPr>
              <p:cNvPr id="63" name="墨迹 62"/>
            </p:nvPicPr>
            <p:blipFill>
              <a:blip r:embed="rId109"/>
            </p:blipFill>
            <p:spPr>
              <a:xfrm>
                <a:off x="1682044" y="5921792"/>
                <a:ext cx="152400" cy="203034"/>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4" name="墨迹 63"/>
              <p14:cNvContentPartPr/>
              <p14:nvPr/>
            </p14:nvContentPartPr>
            <p14:xfrm>
              <a:off x="1868311" y="5983830"/>
              <a:ext cx="95955" cy="47938"/>
            </p14:xfrm>
          </p:contentPart>
        </mc:Choice>
        <mc:Fallback xmlns="">
          <p:pic>
            <p:nvPicPr>
              <p:cNvPr id="64" name="墨迹 63"/>
            </p:nvPicPr>
            <p:blipFill>
              <a:blip r:embed="rId111"/>
            </p:blipFill>
            <p:spPr>
              <a:xfrm>
                <a:off x="1868311" y="5983830"/>
                <a:ext cx="95955" cy="47938"/>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5" name="墨迹 64"/>
              <p14:cNvContentPartPr/>
              <p14:nvPr/>
            </p14:nvContentPartPr>
            <p14:xfrm>
              <a:off x="1710266" y="6079707"/>
              <a:ext cx="200378" cy="50758"/>
            </p14:xfrm>
          </p:contentPart>
        </mc:Choice>
        <mc:Fallback xmlns="">
          <p:pic>
            <p:nvPicPr>
              <p:cNvPr id="65" name="墨迹 64"/>
            </p:nvPicPr>
            <p:blipFill>
              <a:blip r:embed="rId113"/>
            </p:blipFill>
            <p:spPr>
              <a:xfrm>
                <a:off x="1710266" y="6079707"/>
                <a:ext cx="200378" cy="5075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6" name="墨迹 65"/>
              <p14:cNvContentPartPr/>
              <p14:nvPr/>
            </p14:nvContentPartPr>
            <p14:xfrm>
              <a:off x="2077155" y="5752598"/>
              <a:ext cx="146756" cy="45119"/>
            </p14:xfrm>
          </p:contentPart>
        </mc:Choice>
        <mc:Fallback xmlns="">
          <p:pic>
            <p:nvPicPr>
              <p:cNvPr id="66" name="墨迹 65"/>
            </p:nvPicPr>
            <p:blipFill>
              <a:blip r:embed="rId115"/>
            </p:blipFill>
            <p:spPr>
              <a:xfrm>
                <a:off x="2077155" y="5752598"/>
                <a:ext cx="146756" cy="4511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7" name="墨迹 66"/>
              <p14:cNvContentPartPr/>
              <p14:nvPr/>
            </p14:nvContentPartPr>
            <p14:xfrm>
              <a:off x="2015066" y="5899233"/>
              <a:ext cx="67734" cy="214313"/>
            </p14:xfrm>
          </p:contentPart>
        </mc:Choice>
        <mc:Fallback xmlns="">
          <p:pic>
            <p:nvPicPr>
              <p:cNvPr id="67" name="墨迹 66"/>
            </p:nvPicPr>
            <p:blipFill>
              <a:blip r:embed="rId117"/>
            </p:blipFill>
            <p:spPr>
              <a:xfrm>
                <a:off x="2015066" y="5899233"/>
                <a:ext cx="67734" cy="21431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8" name="墨迹 67"/>
              <p14:cNvContentPartPr/>
              <p14:nvPr/>
            </p14:nvContentPartPr>
            <p14:xfrm>
              <a:off x="2054577" y="5848475"/>
              <a:ext cx="254000" cy="321469"/>
            </p14:xfrm>
          </p:contentPart>
        </mc:Choice>
        <mc:Fallback xmlns="">
          <p:pic>
            <p:nvPicPr>
              <p:cNvPr id="68" name="墨迹 67"/>
            </p:nvPicPr>
            <p:blipFill>
              <a:blip r:embed="rId119"/>
            </p:blipFill>
            <p:spPr>
              <a:xfrm>
                <a:off x="2054577" y="5848475"/>
                <a:ext cx="254000" cy="32146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9" name="墨迹 68"/>
              <p14:cNvContentPartPr/>
              <p14:nvPr/>
            </p14:nvContentPartPr>
            <p14:xfrm>
              <a:off x="2142066" y="5825916"/>
              <a:ext cx="70556" cy="262250"/>
            </p14:xfrm>
          </p:contentPart>
        </mc:Choice>
        <mc:Fallback xmlns="">
          <p:pic>
            <p:nvPicPr>
              <p:cNvPr id="69" name="墨迹 68"/>
            </p:nvPicPr>
            <p:blipFill>
              <a:blip r:embed="rId121"/>
            </p:blipFill>
            <p:spPr>
              <a:xfrm>
                <a:off x="2142066" y="5825916"/>
                <a:ext cx="70556" cy="262250"/>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0" name="墨迹 69"/>
              <p14:cNvContentPartPr/>
              <p14:nvPr/>
            </p14:nvContentPartPr>
            <p14:xfrm>
              <a:off x="2178755" y="6012029"/>
              <a:ext cx="73378" cy="70497"/>
            </p14:xfrm>
          </p:contentPart>
        </mc:Choice>
        <mc:Fallback xmlns="">
          <p:pic>
            <p:nvPicPr>
              <p:cNvPr id="70" name="墨迹 69"/>
            </p:nvPicPr>
            <p:blipFill>
              <a:blip r:embed="rId123"/>
            </p:blipFill>
            <p:spPr>
              <a:xfrm>
                <a:off x="2178755" y="6012029"/>
                <a:ext cx="73378" cy="70497"/>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1" name="墨迹 70"/>
              <p14:cNvContentPartPr/>
              <p14:nvPr/>
            </p14:nvContentPartPr>
            <p14:xfrm>
              <a:off x="2387600" y="5865394"/>
              <a:ext cx="11288" cy="129716"/>
            </p14:xfrm>
          </p:contentPart>
        </mc:Choice>
        <mc:Fallback xmlns="">
          <p:pic>
            <p:nvPicPr>
              <p:cNvPr id="71" name="墨迹 70"/>
            </p:nvPicPr>
            <p:blipFill>
              <a:blip r:embed="rId125"/>
            </p:blipFill>
            <p:spPr>
              <a:xfrm>
                <a:off x="2387600" y="5865394"/>
                <a:ext cx="11288" cy="12971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2" name="墨迹 71"/>
              <p14:cNvContentPartPr/>
              <p14:nvPr/>
            </p14:nvContentPartPr>
            <p14:xfrm>
              <a:off x="2314222" y="5806177"/>
              <a:ext cx="186266" cy="81777"/>
            </p14:xfrm>
          </p:contentPart>
        </mc:Choice>
        <mc:Fallback xmlns="">
          <p:pic>
            <p:nvPicPr>
              <p:cNvPr id="72" name="墨迹 71"/>
            </p:nvPicPr>
            <p:blipFill>
              <a:blip r:embed="rId127"/>
            </p:blipFill>
            <p:spPr>
              <a:xfrm>
                <a:off x="2314222" y="5806177"/>
                <a:ext cx="186266" cy="8177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3" name="墨迹 72"/>
              <p14:cNvContentPartPr/>
              <p14:nvPr/>
            </p14:nvContentPartPr>
            <p14:xfrm>
              <a:off x="2393244" y="5741319"/>
              <a:ext cx="31044" cy="510402"/>
            </p14:xfrm>
          </p:contentPart>
        </mc:Choice>
        <mc:Fallback xmlns="">
          <p:pic>
            <p:nvPicPr>
              <p:cNvPr id="73" name="墨迹 72"/>
            </p:nvPicPr>
            <p:blipFill>
              <a:blip r:embed="rId129"/>
            </p:blipFill>
            <p:spPr>
              <a:xfrm>
                <a:off x="2393244" y="5741319"/>
                <a:ext cx="31044" cy="510402"/>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4" name="墨迹 73"/>
              <p14:cNvContentPartPr/>
              <p14:nvPr/>
            </p14:nvContentPartPr>
            <p14:xfrm>
              <a:off x="2365022" y="5713119"/>
              <a:ext cx="321733" cy="406066"/>
            </p14:xfrm>
          </p:contentPart>
        </mc:Choice>
        <mc:Fallback xmlns="">
          <p:pic>
            <p:nvPicPr>
              <p:cNvPr id="74" name="墨迹 73"/>
            </p:nvPicPr>
            <p:blipFill>
              <a:blip r:embed="rId131"/>
            </p:blipFill>
            <p:spPr>
              <a:xfrm>
                <a:off x="2365022" y="5713119"/>
                <a:ext cx="321733" cy="40606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5" name="墨迹 74"/>
              <p14:cNvContentPartPr/>
              <p14:nvPr/>
            </p14:nvContentPartPr>
            <p14:xfrm>
              <a:off x="2500488" y="5921792"/>
              <a:ext cx="84667" cy="124076"/>
            </p14:xfrm>
          </p:contentPart>
        </mc:Choice>
        <mc:Fallback xmlns="">
          <p:pic>
            <p:nvPicPr>
              <p:cNvPr id="75" name="墨迹 74"/>
            </p:nvPicPr>
            <p:blipFill>
              <a:blip r:embed="rId133"/>
            </p:blipFill>
            <p:spPr>
              <a:xfrm>
                <a:off x="2500488" y="5921792"/>
                <a:ext cx="84667" cy="12407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6" name="墨迹 75"/>
              <p14:cNvContentPartPr/>
              <p14:nvPr/>
            </p14:nvContentPartPr>
            <p14:xfrm>
              <a:off x="2438400" y="5961271"/>
              <a:ext cx="203200" cy="253791"/>
            </p14:xfrm>
          </p:contentPart>
        </mc:Choice>
        <mc:Fallback xmlns="">
          <p:pic>
            <p:nvPicPr>
              <p:cNvPr id="76" name="墨迹 75"/>
            </p:nvPicPr>
            <p:blipFill>
              <a:blip r:embed="rId135"/>
            </p:blipFill>
            <p:spPr>
              <a:xfrm>
                <a:off x="2438400" y="5961271"/>
                <a:ext cx="203200" cy="253791"/>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7" name="墨迹 76"/>
              <p14:cNvContentPartPr/>
              <p14:nvPr/>
            </p14:nvContentPartPr>
            <p14:xfrm>
              <a:off x="2415822" y="6023309"/>
              <a:ext cx="344311" cy="177653"/>
            </p14:xfrm>
          </p:contentPart>
        </mc:Choice>
        <mc:Fallback xmlns="">
          <p:pic>
            <p:nvPicPr>
              <p:cNvPr id="77" name="墨迹 76"/>
            </p:nvPicPr>
            <p:blipFill>
              <a:blip r:embed="rId137"/>
            </p:blipFill>
            <p:spPr>
              <a:xfrm>
                <a:off x="2415822" y="6023309"/>
                <a:ext cx="344311" cy="17765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8" name="墨迹 77"/>
              <p14:cNvContentPartPr/>
              <p14:nvPr/>
            </p14:nvContentPartPr>
            <p14:xfrm>
              <a:off x="3372555" y="5780797"/>
              <a:ext cx="132645" cy="344028"/>
            </p14:xfrm>
          </p:contentPart>
        </mc:Choice>
        <mc:Fallback xmlns="">
          <p:pic>
            <p:nvPicPr>
              <p:cNvPr id="78" name="墨迹 77"/>
            </p:nvPicPr>
            <p:blipFill>
              <a:blip r:embed="rId139"/>
            </p:blipFill>
            <p:spPr>
              <a:xfrm>
                <a:off x="3372555" y="5780797"/>
                <a:ext cx="132645" cy="34402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9" name="墨迹 78"/>
              <p14:cNvContentPartPr/>
              <p14:nvPr/>
            </p14:nvContentPartPr>
            <p14:xfrm>
              <a:off x="3420533" y="5848475"/>
              <a:ext cx="152400" cy="45118"/>
            </p14:xfrm>
          </p:contentPart>
        </mc:Choice>
        <mc:Fallback xmlns="">
          <p:pic>
            <p:nvPicPr>
              <p:cNvPr id="79" name="墨迹 78"/>
            </p:nvPicPr>
            <p:blipFill>
              <a:blip r:embed="rId141"/>
            </p:blipFill>
            <p:spPr>
              <a:xfrm>
                <a:off x="3420533" y="5848475"/>
                <a:ext cx="152400" cy="4511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0" name="墨迹 79"/>
              <p14:cNvContentPartPr/>
              <p14:nvPr/>
            </p14:nvContentPartPr>
            <p14:xfrm>
              <a:off x="3572933" y="5814636"/>
              <a:ext cx="124178" cy="344028"/>
            </p14:xfrm>
          </p:contentPart>
        </mc:Choice>
        <mc:Fallback xmlns="">
          <p:pic>
            <p:nvPicPr>
              <p:cNvPr id="80" name="墨迹 79"/>
            </p:nvPicPr>
            <p:blipFill>
              <a:blip r:embed="rId143"/>
            </p:blipFill>
            <p:spPr>
              <a:xfrm>
                <a:off x="3572933" y="5814636"/>
                <a:ext cx="124178" cy="34402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1" name="墨迹 80"/>
              <p14:cNvContentPartPr/>
              <p14:nvPr/>
            </p14:nvContentPartPr>
            <p14:xfrm>
              <a:off x="3798711" y="5859755"/>
              <a:ext cx="56444" cy="160734"/>
            </p14:xfrm>
          </p:contentPart>
        </mc:Choice>
        <mc:Fallback xmlns="">
          <p:pic>
            <p:nvPicPr>
              <p:cNvPr id="81" name="墨迹 80"/>
            </p:nvPicPr>
            <p:blipFill>
              <a:blip r:embed="rId145"/>
            </p:blipFill>
            <p:spPr>
              <a:xfrm>
                <a:off x="3798711" y="5859755"/>
                <a:ext cx="56444" cy="160734"/>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2" name="墨迹 81"/>
              <p14:cNvContentPartPr/>
              <p14:nvPr/>
            </p14:nvContentPartPr>
            <p14:xfrm>
              <a:off x="3843866" y="5752598"/>
              <a:ext cx="293511" cy="186114"/>
            </p14:xfrm>
          </p:contentPart>
        </mc:Choice>
        <mc:Fallback xmlns="">
          <p:pic>
            <p:nvPicPr>
              <p:cNvPr id="82" name="墨迹 81"/>
            </p:nvPicPr>
            <p:blipFill>
              <a:blip r:embed="rId147"/>
            </p:blipFill>
            <p:spPr>
              <a:xfrm>
                <a:off x="3843866" y="5752598"/>
                <a:ext cx="293511" cy="18611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3" name="墨迹 82"/>
              <p14:cNvContentPartPr/>
              <p14:nvPr/>
            </p14:nvContentPartPr>
            <p14:xfrm>
              <a:off x="3872088" y="5961271"/>
              <a:ext cx="129823" cy="146635"/>
            </p14:xfrm>
          </p:contentPart>
        </mc:Choice>
        <mc:Fallback xmlns="">
          <p:pic>
            <p:nvPicPr>
              <p:cNvPr id="83" name="墨迹 82"/>
            </p:nvPicPr>
            <p:blipFill>
              <a:blip r:embed="rId149"/>
            </p:blipFill>
            <p:spPr>
              <a:xfrm>
                <a:off x="3872088" y="5961271"/>
                <a:ext cx="129823" cy="14663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4" name="墨迹 83"/>
              <p14:cNvContentPartPr/>
              <p14:nvPr/>
            </p14:nvContentPartPr>
            <p14:xfrm>
              <a:off x="3835400" y="5955631"/>
              <a:ext cx="132644" cy="146635"/>
            </p14:xfrm>
          </p:contentPart>
        </mc:Choice>
        <mc:Fallback xmlns="">
          <p:pic>
            <p:nvPicPr>
              <p:cNvPr id="84" name="墨迹 83"/>
            </p:nvPicPr>
            <p:blipFill>
              <a:blip r:embed="rId151"/>
            </p:blipFill>
            <p:spPr>
              <a:xfrm>
                <a:off x="3835400" y="5955631"/>
                <a:ext cx="132644" cy="14663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5" name="墨迹 84"/>
              <p14:cNvContentPartPr/>
              <p14:nvPr/>
            </p14:nvContentPartPr>
            <p14:xfrm>
              <a:off x="3454400" y="5228097"/>
              <a:ext cx="90311" cy="118435"/>
            </p14:xfrm>
          </p:contentPart>
        </mc:Choice>
        <mc:Fallback xmlns="">
          <p:pic>
            <p:nvPicPr>
              <p:cNvPr id="85" name="墨迹 84"/>
            </p:nvPicPr>
            <p:blipFill>
              <a:blip r:embed="rId153"/>
            </p:blipFill>
            <p:spPr>
              <a:xfrm>
                <a:off x="3454400" y="5228097"/>
                <a:ext cx="90311" cy="118435"/>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6" name="墨迹 85"/>
              <p14:cNvContentPartPr/>
              <p14:nvPr/>
            </p14:nvContentPartPr>
            <p14:xfrm>
              <a:off x="3397955" y="5374731"/>
              <a:ext cx="112889" cy="186114"/>
            </p14:xfrm>
          </p:contentPart>
        </mc:Choice>
        <mc:Fallback xmlns="">
          <p:pic>
            <p:nvPicPr>
              <p:cNvPr id="86" name="墨迹 85"/>
            </p:nvPicPr>
            <p:blipFill>
              <a:blip r:embed="rId155"/>
            </p:blipFill>
            <p:spPr>
              <a:xfrm>
                <a:off x="3397955" y="5374731"/>
                <a:ext cx="112889" cy="18611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7" name="墨迹 86"/>
              <p14:cNvContentPartPr/>
              <p14:nvPr/>
            </p14:nvContentPartPr>
            <p14:xfrm>
              <a:off x="3437466" y="5481888"/>
              <a:ext cx="39511" cy="135355"/>
            </p14:xfrm>
          </p:contentPart>
        </mc:Choice>
        <mc:Fallback xmlns="">
          <p:pic>
            <p:nvPicPr>
              <p:cNvPr id="87" name="墨迹 86"/>
            </p:nvPicPr>
            <p:blipFill>
              <a:blip r:embed="rId157"/>
            </p:blipFill>
            <p:spPr>
              <a:xfrm>
                <a:off x="3437466" y="5481888"/>
                <a:ext cx="39511" cy="135355"/>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8" name="墨迹 87"/>
              <p14:cNvContentPartPr/>
              <p14:nvPr/>
            </p14:nvContentPartPr>
            <p14:xfrm>
              <a:off x="3460044" y="5493167"/>
              <a:ext cx="79022" cy="59219"/>
            </p14:xfrm>
          </p:contentPart>
        </mc:Choice>
        <mc:Fallback xmlns="">
          <p:pic>
            <p:nvPicPr>
              <p:cNvPr id="88" name="墨迹 87"/>
            </p:nvPicPr>
            <p:blipFill>
              <a:blip r:embed="rId159"/>
            </p:blipFill>
            <p:spPr>
              <a:xfrm>
                <a:off x="3460044" y="5493167"/>
                <a:ext cx="79022" cy="5921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9" name="墨迹 88"/>
              <p14:cNvContentPartPr/>
              <p14:nvPr/>
            </p14:nvContentPartPr>
            <p14:xfrm>
              <a:off x="3601155" y="5256296"/>
              <a:ext cx="39511" cy="169194"/>
            </p14:xfrm>
          </p:contentPart>
        </mc:Choice>
        <mc:Fallback xmlns="">
          <p:pic>
            <p:nvPicPr>
              <p:cNvPr id="89" name="墨迹 88"/>
            </p:nvPicPr>
            <p:blipFill>
              <a:blip r:embed="rId161"/>
            </p:blipFill>
            <p:spPr>
              <a:xfrm>
                <a:off x="3601155" y="5256296"/>
                <a:ext cx="39511" cy="16919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0" name="墨迹 89"/>
              <p14:cNvContentPartPr/>
              <p14:nvPr/>
            </p14:nvContentPartPr>
            <p14:xfrm>
              <a:off x="3550355" y="5216817"/>
              <a:ext cx="203200" cy="276350"/>
            </p14:xfrm>
          </p:contentPart>
        </mc:Choice>
        <mc:Fallback xmlns="">
          <p:pic>
            <p:nvPicPr>
              <p:cNvPr id="90" name="墨迹 89"/>
            </p:nvPicPr>
            <p:blipFill>
              <a:blip r:embed="rId163"/>
            </p:blipFill>
            <p:spPr>
              <a:xfrm>
                <a:off x="3550355" y="5216817"/>
                <a:ext cx="203200" cy="27635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1" name="墨迹 90"/>
              <p14:cNvContentPartPr/>
              <p14:nvPr/>
            </p14:nvContentPartPr>
            <p14:xfrm>
              <a:off x="3668888" y="5290134"/>
              <a:ext cx="33867" cy="524502"/>
            </p14:xfrm>
          </p:contentPart>
        </mc:Choice>
        <mc:Fallback xmlns="">
          <p:pic>
            <p:nvPicPr>
              <p:cNvPr id="91" name="墨迹 90"/>
            </p:nvPicPr>
            <p:blipFill>
              <a:blip r:embed="rId165"/>
            </p:blipFill>
            <p:spPr>
              <a:xfrm>
                <a:off x="3668888" y="5290134"/>
                <a:ext cx="33867" cy="524502"/>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2" name="墨迹 91"/>
              <p14:cNvContentPartPr/>
              <p14:nvPr/>
            </p14:nvContentPartPr>
            <p14:xfrm>
              <a:off x="3595511" y="5464968"/>
              <a:ext cx="95955" cy="143815"/>
            </p14:xfrm>
          </p:contentPart>
        </mc:Choice>
        <mc:Fallback xmlns="">
          <p:pic>
            <p:nvPicPr>
              <p:cNvPr id="92" name="墨迹 91"/>
            </p:nvPicPr>
            <p:blipFill>
              <a:blip r:embed="rId167"/>
            </p:blipFill>
            <p:spPr>
              <a:xfrm>
                <a:off x="3595511" y="5464968"/>
                <a:ext cx="95955" cy="143815"/>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3" name="墨迹 92"/>
              <p14:cNvContentPartPr/>
              <p14:nvPr/>
            </p14:nvContentPartPr>
            <p14:xfrm>
              <a:off x="3714044" y="5504447"/>
              <a:ext cx="73378" cy="64857"/>
            </p14:xfrm>
          </p:contentPart>
        </mc:Choice>
        <mc:Fallback xmlns="">
          <p:pic>
            <p:nvPicPr>
              <p:cNvPr id="93" name="墨迹 92"/>
            </p:nvPicPr>
            <p:blipFill>
              <a:blip r:embed="rId169"/>
            </p:blipFill>
            <p:spPr>
              <a:xfrm>
                <a:off x="3714044" y="5504447"/>
                <a:ext cx="73378" cy="64857"/>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4" name="墨迹 93"/>
              <p14:cNvContentPartPr/>
              <p14:nvPr/>
            </p14:nvContentPartPr>
            <p14:xfrm>
              <a:off x="4385733" y="5871034"/>
              <a:ext cx="420511" cy="45118"/>
            </p14:xfrm>
          </p:contentPart>
        </mc:Choice>
        <mc:Fallback xmlns="">
          <p:pic>
            <p:nvPicPr>
              <p:cNvPr id="94" name="墨迹 93"/>
            </p:nvPicPr>
            <p:blipFill>
              <a:blip r:embed="rId171"/>
            </p:blipFill>
            <p:spPr>
              <a:xfrm>
                <a:off x="4385733" y="5871034"/>
                <a:ext cx="420511" cy="4511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5" name="墨迹 94"/>
              <p14:cNvContentPartPr/>
              <p14:nvPr/>
            </p14:nvContentPartPr>
            <p14:xfrm>
              <a:off x="4707466" y="5780797"/>
              <a:ext cx="163689" cy="313009"/>
            </p14:xfrm>
          </p:contentPart>
        </mc:Choice>
        <mc:Fallback xmlns="">
          <p:pic>
            <p:nvPicPr>
              <p:cNvPr id="95" name="墨迹 94"/>
            </p:nvPicPr>
            <p:blipFill>
              <a:blip r:embed="rId173"/>
            </p:blipFill>
            <p:spPr>
              <a:xfrm>
                <a:off x="4707466" y="5780797"/>
                <a:ext cx="163689" cy="31300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6" name="墨迹 95"/>
              <p14:cNvContentPartPr/>
              <p14:nvPr/>
            </p14:nvContentPartPr>
            <p14:xfrm>
              <a:off x="5119511" y="5746958"/>
              <a:ext cx="259644" cy="310190"/>
            </p14:xfrm>
          </p:contentPart>
        </mc:Choice>
        <mc:Fallback xmlns="">
          <p:pic>
            <p:nvPicPr>
              <p:cNvPr id="96" name="墨迹 95"/>
            </p:nvPicPr>
            <p:blipFill>
              <a:blip r:embed="rId175"/>
            </p:blipFill>
            <p:spPr>
              <a:xfrm>
                <a:off x="5119511" y="5746958"/>
                <a:ext cx="259644" cy="310190"/>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7" name="墨迹 96"/>
              <p14:cNvContentPartPr/>
              <p14:nvPr/>
            </p14:nvContentPartPr>
            <p14:xfrm>
              <a:off x="5288844" y="5746958"/>
              <a:ext cx="172156" cy="39479"/>
            </p14:xfrm>
          </p:contentPart>
        </mc:Choice>
        <mc:Fallback xmlns="">
          <p:pic>
            <p:nvPicPr>
              <p:cNvPr id="97" name="墨迹 96"/>
            </p:nvPicPr>
            <p:blipFill>
              <a:blip r:embed="rId177"/>
            </p:blipFill>
            <p:spPr>
              <a:xfrm>
                <a:off x="5288844" y="5746958"/>
                <a:ext cx="172156" cy="3947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8" name="墨迹 97"/>
              <p14:cNvContentPartPr/>
              <p14:nvPr/>
            </p14:nvContentPartPr>
            <p14:xfrm>
              <a:off x="5497688" y="5746958"/>
              <a:ext cx="62089" cy="174834"/>
            </p14:xfrm>
          </p:contentPart>
        </mc:Choice>
        <mc:Fallback xmlns="">
          <p:pic>
            <p:nvPicPr>
              <p:cNvPr id="98" name="墨迹 97"/>
            </p:nvPicPr>
            <p:blipFill>
              <a:blip r:embed="rId179"/>
            </p:blipFill>
            <p:spPr>
              <a:xfrm>
                <a:off x="5497688" y="5746958"/>
                <a:ext cx="62089" cy="17483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9" name="墨迹 98"/>
              <p14:cNvContentPartPr/>
              <p14:nvPr/>
            </p14:nvContentPartPr>
            <p14:xfrm>
              <a:off x="5565422" y="5645442"/>
              <a:ext cx="299155" cy="219953"/>
            </p14:xfrm>
          </p:contentPart>
        </mc:Choice>
        <mc:Fallback xmlns="">
          <p:pic>
            <p:nvPicPr>
              <p:cNvPr id="99" name="墨迹 98"/>
            </p:nvPicPr>
            <p:blipFill>
              <a:blip r:embed="rId181"/>
            </p:blipFill>
            <p:spPr>
              <a:xfrm>
                <a:off x="5565422" y="5645442"/>
                <a:ext cx="299155" cy="219953"/>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0" name="墨迹 99"/>
              <p14:cNvContentPartPr/>
              <p14:nvPr/>
            </p14:nvContentPartPr>
            <p14:xfrm>
              <a:off x="5593644" y="5842835"/>
              <a:ext cx="141111" cy="197393"/>
            </p14:xfrm>
          </p:contentPart>
        </mc:Choice>
        <mc:Fallback xmlns="">
          <p:pic>
            <p:nvPicPr>
              <p:cNvPr id="100" name="墨迹 99"/>
            </p:nvPicPr>
            <p:blipFill>
              <a:blip r:embed="rId183"/>
            </p:blipFill>
            <p:spPr>
              <a:xfrm>
                <a:off x="5593644" y="5842835"/>
                <a:ext cx="141111" cy="197393"/>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1" name="墨迹 100"/>
              <p14:cNvContentPartPr/>
              <p14:nvPr/>
            </p14:nvContentPartPr>
            <p14:xfrm>
              <a:off x="5506155" y="5854115"/>
              <a:ext cx="155222" cy="183293"/>
            </p14:xfrm>
          </p:contentPart>
        </mc:Choice>
        <mc:Fallback xmlns="">
          <p:pic>
            <p:nvPicPr>
              <p:cNvPr id="101" name="墨迹 100"/>
            </p:nvPicPr>
            <p:blipFill>
              <a:blip r:embed="rId185"/>
            </p:blipFill>
            <p:spPr>
              <a:xfrm>
                <a:off x="5506155" y="5854115"/>
                <a:ext cx="155222" cy="183293"/>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2" name="墨迹 101"/>
              <p14:cNvContentPartPr/>
              <p14:nvPr/>
            </p14:nvContentPartPr>
            <p14:xfrm>
              <a:off x="3426177" y="6372977"/>
              <a:ext cx="141111" cy="265071"/>
            </p14:xfrm>
          </p:contentPart>
        </mc:Choice>
        <mc:Fallback xmlns="">
          <p:pic>
            <p:nvPicPr>
              <p:cNvPr id="102" name="墨迹 101"/>
            </p:nvPicPr>
            <p:blipFill>
              <a:blip r:embed="rId187"/>
            </p:blipFill>
            <p:spPr>
              <a:xfrm>
                <a:off x="3426177" y="6372977"/>
                <a:ext cx="141111" cy="265071"/>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3" name="墨迹 102"/>
              <p14:cNvContentPartPr/>
              <p14:nvPr/>
            </p14:nvContentPartPr>
            <p14:xfrm>
              <a:off x="3510844" y="6440654"/>
              <a:ext cx="143933" cy="42299"/>
            </p14:xfrm>
          </p:contentPart>
        </mc:Choice>
        <mc:Fallback xmlns="">
          <p:pic>
            <p:nvPicPr>
              <p:cNvPr id="103" name="墨迹 102"/>
            </p:nvPicPr>
            <p:blipFill>
              <a:blip r:embed="rId189"/>
            </p:blipFill>
            <p:spPr>
              <a:xfrm>
                <a:off x="3510844" y="6440654"/>
                <a:ext cx="143933" cy="4229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4" name="墨迹 103"/>
              <p14:cNvContentPartPr/>
              <p14:nvPr/>
            </p14:nvContentPartPr>
            <p14:xfrm>
              <a:off x="3697111" y="6316578"/>
              <a:ext cx="160866" cy="208673"/>
            </p14:xfrm>
          </p:contentPart>
        </mc:Choice>
        <mc:Fallback xmlns="">
          <p:pic>
            <p:nvPicPr>
              <p:cNvPr id="104" name="墨迹 103"/>
            </p:nvPicPr>
            <p:blipFill>
              <a:blip r:embed="rId191"/>
            </p:blipFill>
            <p:spPr>
              <a:xfrm>
                <a:off x="3697111" y="6316578"/>
                <a:ext cx="160866" cy="208673"/>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5" name="墨迹 104"/>
              <p14:cNvContentPartPr/>
              <p14:nvPr/>
            </p14:nvContentPartPr>
            <p14:xfrm>
              <a:off x="3722511" y="6361697"/>
              <a:ext cx="93133" cy="324288"/>
            </p14:xfrm>
          </p:contentPart>
        </mc:Choice>
        <mc:Fallback xmlns="">
          <p:pic>
            <p:nvPicPr>
              <p:cNvPr id="105" name="墨迹 104"/>
            </p:nvPicPr>
            <p:blipFill>
              <a:blip r:embed="rId193"/>
            </p:blipFill>
            <p:spPr>
              <a:xfrm>
                <a:off x="3722511" y="6361697"/>
                <a:ext cx="93133" cy="324288"/>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6" name="墨迹 105"/>
              <p14:cNvContentPartPr/>
              <p14:nvPr/>
            </p14:nvContentPartPr>
            <p14:xfrm>
              <a:off x="4329288" y="6446294"/>
              <a:ext cx="558800" cy="39478"/>
            </p14:xfrm>
          </p:contentPart>
        </mc:Choice>
        <mc:Fallback xmlns="">
          <p:pic>
            <p:nvPicPr>
              <p:cNvPr id="106" name="墨迹 105"/>
            </p:nvPicPr>
            <p:blipFill>
              <a:blip r:embed="rId195"/>
            </p:blipFill>
            <p:spPr>
              <a:xfrm>
                <a:off x="4329288" y="6446294"/>
                <a:ext cx="558800" cy="39478"/>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7" name="墨迹 106"/>
              <p14:cNvContentPartPr/>
              <p14:nvPr/>
            </p14:nvContentPartPr>
            <p14:xfrm>
              <a:off x="4857044" y="6333498"/>
              <a:ext cx="132644" cy="301729"/>
            </p14:xfrm>
          </p:contentPart>
        </mc:Choice>
        <mc:Fallback xmlns="">
          <p:pic>
            <p:nvPicPr>
              <p:cNvPr id="107" name="墨迹 106"/>
            </p:nvPicPr>
            <p:blipFill>
              <a:blip r:embed="rId197"/>
            </p:blipFill>
            <p:spPr>
              <a:xfrm>
                <a:off x="4857044" y="6333498"/>
                <a:ext cx="132644" cy="30172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8" name="墨迹 107"/>
              <p14:cNvContentPartPr/>
              <p14:nvPr/>
            </p14:nvContentPartPr>
            <p14:xfrm>
              <a:off x="5142088" y="6327858"/>
              <a:ext cx="169334" cy="287630"/>
            </p14:xfrm>
          </p:contentPart>
        </mc:Choice>
        <mc:Fallback xmlns="">
          <p:pic>
            <p:nvPicPr>
              <p:cNvPr id="108" name="墨迹 107"/>
            </p:nvPicPr>
            <p:blipFill>
              <a:blip r:embed="rId199"/>
            </p:blipFill>
            <p:spPr>
              <a:xfrm>
                <a:off x="5142088" y="6327858"/>
                <a:ext cx="169334" cy="287630"/>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9" name="墨迹 108"/>
              <p14:cNvContentPartPr/>
              <p14:nvPr/>
            </p14:nvContentPartPr>
            <p14:xfrm>
              <a:off x="5376333" y="6288380"/>
              <a:ext cx="64911" cy="473743"/>
            </p14:xfrm>
          </p:contentPart>
        </mc:Choice>
        <mc:Fallback xmlns="">
          <p:pic>
            <p:nvPicPr>
              <p:cNvPr id="109" name="墨迹 108"/>
            </p:nvPicPr>
            <p:blipFill>
              <a:blip r:embed="rId201"/>
            </p:blipFill>
            <p:spPr>
              <a:xfrm>
                <a:off x="5376333" y="6288380"/>
                <a:ext cx="64911" cy="473743"/>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0" name="墨迹 109"/>
              <p14:cNvContentPartPr/>
              <p14:nvPr/>
            </p14:nvContentPartPr>
            <p14:xfrm>
              <a:off x="7106355" y="5679281"/>
              <a:ext cx="163689" cy="394786"/>
            </p14:xfrm>
          </p:contentPart>
        </mc:Choice>
        <mc:Fallback xmlns="">
          <p:pic>
            <p:nvPicPr>
              <p:cNvPr id="110" name="墨迹 109"/>
            </p:nvPicPr>
            <p:blipFill>
              <a:blip r:embed="rId203"/>
            </p:blipFill>
            <p:spPr>
              <a:xfrm>
                <a:off x="7106355" y="5679281"/>
                <a:ext cx="163689" cy="394786"/>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1" name="墨迹 110"/>
              <p14:cNvContentPartPr/>
              <p14:nvPr/>
            </p14:nvContentPartPr>
            <p14:xfrm>
              <a:off x="7303911" y="5668001"/>
              <a:ext cx="189089" cy="259431"/>
            </p14:xfrm>
          </p:contentPart>
        </mc:Choice>
        <mc:Fallback xmlns="">
          <p:pic>
            <p:nvPicPr>
              <p:cNvPr id="111" name="墨迹 110"/>
            </p:nvPicPr>
            <p:blipFill>
              <a:blip r:embed="rId205"/>
            </p:blipFill>
            <p:spPr>
              <a:xfrm>
                <a:off x="7303911" y="5668001"/>
                <a:ext cx="189089" cy="259431"/>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2" name="墨迹 111"/>
              <p14:cNvContentPartPr/>
              <p14:nvPr/>
            </p14:nvContentPartPr>
            <p14:xfrm>
              <a:off x="7603066" y="5679281"/>
              <a:ext cx="79022" cy="140995"/>
            </p14:xfrm>
          </p:contentPart>
        </mc:Choice>
        <mc:Fallback xmlns="">
          <p:pic>
            <p:nvPicPr>
              <p:cNvPr id="112" name="墨迹 111"/>
            </p:nvPicPr>
            <p:blipFill>
              <a:blip r:embed="rId207"/>
            </p:blipFill>
            <p:spPr>
              <a:xfrm>
                <a:off x="7603066" y="5679281"/>
                <a:ext cx="79022" cy="140995"/>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3" name="墨迹 112"/>
              <p14:cNvContentPartPr/>
              <p14:nvPr/>
            </p14:nvContentPartPr>
            <p14:xfrm>
              <a:off x="7704666" y="5504447"/>
              <a:ext cx="313266" cy="228412"/>
            </p14:xfrm>
          </p:contentPart>
        </mc:Choice>
        <mc:Fallback xmlns="">
          <p:pic>
            <p:nvPicPr>
              <p:cNvPr id="113" name="墨迹 112"/>
            </p:nvPicPr>
            <p:blipFill>
              <a:blip r:embed="rId209"/>
            </p:blipFill>
            <p:spPr>
              <a:xfrm>
                <a:off x="7704666" y="5504447"/>
                <a:ext cx="313266" cy="228412"/>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4" name="墨迹 113"/>
              <p14:cNvContentPartPr/>
              <p14:nvPr/>
            </p14:nvContentPartPr>
            <p14:xfrm>
              <a:off x="7715955" y="5724399"/>
              <a:ext cx="135467" cy="191753"/>
            </p14:xfrm>
          </p:contentPart>
        </mc:Choice>
        <mc:Fallback xmlns="">
          <p:pic>
            <p:nvPicPr>
              <p:cNvPr id="114" name="墨迹 113"/>
            </p:nvPicPr>
            <p:blipFill>
              <a:blip r:embed="rId211"/>
            </p:blipFill>
            <p:spPr>
              <a:xfrm>
                <a:off x="7715955" y="5724399"/>
                <a:ext cx="135467" cy="191753"/>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5" name="墨迹 114"/>
              <p14:cNvContentPartPr/>
              <p14:nvPr/>
            </p14:nvContentPartPr>
            <p14:xfrm>
              <a:off x="7617177" y="5752598"/>
              <a:ext cx="183445" cy="217133"/>
            </p14:xfrm>
          </p:contentPart>
        </mc:Choice>
        <mc:Fallback xmlns="">
          <p:pic>
            <p:nvPicPr>
              <p:cNvPr id="115" name="墨迹 114"/>
            </p:nvPicPr>
            <p:blipFill>
              <a:blip r:embed="rId213"/>
            </p:blipFill>
            <p:spPr>
              <a:xfrm>
                <a:off x="7617177" y="5752598"/>
                <a:ext cx="183445" cy="217133"/>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6" name="墨迹 115"/>
              <p14:cNvContentPartPr/>
              <p14:nvPr/>
            </p14:nvContentPartPr>
            <p14:xfrm>
              <a:off x="8111066" y="5738499"/>
              <a:ext cx="530578" cy="14099"/>
            </p14:xfrm>
          </p:contentPart>
        </mc:Choice>
        <mc:Fallback xmlns="">
          <p:pic>
            <p:nvPicPr>
              <p:cNvPr id="116" name="墨迹 115"/>
            </p:nvPicPr>
            <p:blipFill>
              <a:blip r:embed="rId215"/>
            </p:blipFill>
            <p:spPr>
              <a:xfrm>
                <a:off x="8111066" y="5738499"/>
                <a:ext cx="530578" cy="1409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7" name="墨迹 116"/>
              <p14:cNvContentPartPr/>
              <p14:nvPr/>
            </p14:nvContentPartPr>
            <p14:xfrm>
              <a:off x="8582377" y="5605963"/>
              <a:ext cx="149578" cy="242512"/>
            </p14:xfrm>
          </p:contentPart>
        </mc:Choice>
        <mc:Fallback xmlns="">
          <p:pic>
            <p:nvPicPr>
              <p:cNvPr id="117" name="墨迹 116"/>
            </p:nvPicPr>
            <p:blipFill>
              <a:blip r:embed="rId217"/>
            </p:blipFill>
            <p:spPr>
              <a:xfrm>
                <a:off x="8582377" y="5605963"/>
                <a:ext cx="149578" cy="24251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8" name="墨迹 117"/>
              <p14:cNvContentPartPr/>
              <p14:nvPr/>
            </p14:nvContentPartPr>
            <p14:xfrm>
              <a:off x="8946444" y="5515727"/>
              <a:ext cx="112888" cy="465284"/>
            </p14:xfrm>
          </p:contentPart>
        </mc:Choice>
        <mc:Fallback xmlns="">
          <p:pic>
            <p:nvPicPr>
              <p:cNvPr id="118" name="墨迹 117"/>
            </p:nvPicPr>
            <p:blipFill>
              <a:blip r:embed="rId219"/>
            </p:blipFill>
            <p:spPr>
              <a:xfrm>
                <a:off x="8946444" y="5515727"/>
                <a:ext cx="112888" cy="465284"/>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9" name="墨迹 118"/>
              <p14:cNvContentPartPr/>
              <p14:nvPr/>
            </p14:nvContentPartPr>
            <p14:xfrm>
              <a:off x="9177866" y="5493167"/>
              <a:ext cx="146756" cy="180474"/>
            </p14:xfrm>
          </p:contentPart>
        </mc:Choice>
        <mc:Fallback xmlns="">
          <p:pic>
            <p:nvPicPr>
              <p:cNvPr id="119" name="墨迹 118"/>
            </p:nvPicPr>
            <p:blipFill>
              <a:blip r:embed="rId221"/>
            </p:blipFill>
            <p:spPr>
              <a:xfrm>
                <a:off x="9177866" y="5493167"/>
                <a:ext cx="146756" cy="180474"/>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0" name="墨迹 119"/>
              <p14:cNvContentPartPr/>
              <p14:nvPr/>
            </p14:nvContentPartPr>
            <p14:xfrm>
              <a:off x="9183511" y="5538286"/>
              <a:ext cx="124178" cy="262251"/>
            </p14:xfrm>
          </p:contentPart>
        </mc:Choice>
        <mc:Fallback xmlns="">
          <p:pic>
            <p:nvPicPr>
              <p:cNvPr id="120" name="墨迹 119"/>
            </p:nvPicPr>
            <p:blipFill>
              <a:blip r:embed="rId223"/>
            </p:blipFill>
            <p:spPr>
              <a:xfrm>
                <a:off x="9183511" y="5538286"/>
                <a:ext cx="124178" cy="262251"/>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1" name="墨迹 120"/>
              <p14:cNvContentPartPr/>
              <p14:nvPr/>
            </p14:nvContentPartPr>
            <p14:xfrm>
              <a:off x="9398000" y="5549565"/>
              <a:ext cx="62088" cy="157915"/>
            </p14:xfrm>
          </p:contentPart>
        </mc:Choice>
        <mc:Fallback xmlns="">
          <p:pic>
            <p:nvPicPr>
              <p:cNvPr id="121" name="墨迹 120"/>
            </p:nvPicPr>
            <p:blipFill>
              <a:blip r:embed="rId225"/>
            </p:blipFill>
            <p:spPr>
              <a:xfrm>
                <a:off x="9398000" y="5549565"/>
                <a:ext cx="62088" cy="157915"/>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2" name="墨迹 121"/>
              <p14:cNvContentPartPr/>
              <p14:nvPr/>
            </p14:nvContentPartPr>
            <p14:xfrm>
              <a:off x="9499600" y="5408570"/>
              <a:ext cx="355600" cy="262251"/>
            </p14:xfrm>
          </p:contentPart>
        </mc:Choice>
        <mc:Fallback xmlns="">
          <p:pic>
            <p:nvPicPr>
              <p:cNvPr id="122" name="墨迹 121"/>
            </p:nvPicPr>
            <p:blipFill>
              <a:blip r:embed="rId227"/>
            </p:blipFill>
            <p:spPr>
              <a:xfrm>
                <a:off x="9499600" y="5408570"/>
                <a:ext cx="355600" cy="262251"/>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3" name="墨迹 122"/>
              <p14:cNvContentPartPr/>
              <p14:nvPr/>
            </p14:nvContentPartPr>
            <p14:xfrm>
              <a:off x="9522177" y="5634162"/>
              <a:ext cx="163689" cy="152275"/>
            </p14:xfrm>
          </p:contentPart>
        </mc:Choice>
        <mc:Fallback xmlns="">
          <p:pic>
            <p:nvPicPr>
              <p:cNvPr id="123" name="墨迹 122"/>
            </p:nvPicPr>
            <p:blipFill>
              <a:blip r:embed="rId229"/>
            </p:blipFill>
            <p:spPr>
              <a:xfrm>
                <a:off x="9522177" y="5634162"/>
                <a:ext cx="163689" cy="152275"/>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4" name="墨迹 123"/>
              <p14:cNvContentPartPr/>
              <p14:nvPr/>
            </p14:nvContentPartPr>
            <p14:xfrm>
              <a:off x="9448800" y="5645442"/>
              <a:ext cx="169333" cy="166375"/>
            </p14:xfrm>
          </p:contentPart>
        </mc:Choice>
        <mc:Fallback xmlns="">
          <p:pic>
            <p:nvPicPr>
              <p:cNvPr id="124" name="墨迹 123"/>
            </p:nvPicPr>
            <p:blipFill>
              <a:blip r:embed="rId231"/>
            </p:blipFill>
            <p:spPr>
              <a:xfrm>
                <a:off x="9448800" y="5645442"/>
                <a:ext cx="169333" cy="16637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5" name="墨迹 124"/>
              <p14:cNvContentPartPr/>
              <p14:nvPr/>
            </p14:nvContentPartPr>
            <p14:xfrm>
              <a:off x="7247466" y="6147384"/>
              <a:ext cx="197556" cy="383507"/>
            </p14:xfrm>
          </p:contentPart>
        </mc:Choice>
        <mc:Fallback xmlns="">
          <p:pic>
            <p:nvPicPr>
              <p:cNvPr id="125" name="墨迹 124"/>
            </p:nvPicPr>
            <p:blipFill>
              <a:blip r:embed="rId233"/>
            </p:blipFill>
            <p:spPr>
              <a:xfrm>
                <a:off x="7247466" y="6147384"/>
                <a:ext cx="197556" cy="383507"/>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6" name="墨迹 125"/>
              <p14:cNvContentPartPr/>
              <p14:nvPr/>
            </p14:nvContentPartPr>
            <p14:xfrm>
              <a:off x="7439377" y="6344777"/>
              <a:ext cx="118534" cy="169195"/>
            </p14:xfrm>
          </p:contentPart>
        </mc:Choice>
        <mc:Fallback xmlns="">
          <p:pic>
            <p:nvPicPr>
              <p:cNvPr id="126" name="墨迹 125"/>
            </p:nvPicPr>
            <p:blipFill>
              <a:blip r:embed="rId235"/>
            </p:blipFill>
            <p:spPr>
              <a:xfrm>
                <a:off x="7439377" y="6344777"/>
                <a:ext cx="118534" cy="169195"/>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7" name="墨迹 126"/>
              <p14:cNvContentPartPr/>
              <p14:nvPr/>
            </p14:nvContentPartPr>
            <p14:xfrm>
              <a:off x="7642577" y="6316578"/>
              <a:ext cx="62089" cy="124076"/>
            </p14:xfrm>
          </p:contentPart>
        </mc:Choice>
        <mc:Fallback xmlns="">
          <p:pic>
            <p:nvPicPr>
              <p:cNvPr id="127" name="墨迹 126"/>
            </p:nvPicPr>
            <p:blipFill>
              <a:blip r:embed="rId237"/>
            </p:blipFill>
            <p:spPr>
              <a:xfrm>
                <a:off x="7642577" y="6316578"/>
                <a:ext cx="62089" cy="124076"/>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8" name="墨迹 127"/>
              <p14:cNvContentPartPr/>
              <p14:nvPr/>
            </p14:nvContentPartPr>
            <p14:xfrm>
              <a:off x="7721600" y="6181223"/>
              <a:ext cx="344311" cy="183294"/>
            </p14:xfrm>
          </p:contentPart>
        </mc:Choice>
        <mc:Fallback xmlns="">
          <p:pic>
            <p:nvPicPr>
              <p:cNvPr id="128" name="墨迹 127"/>
            </p:nvPicPr>
            <p:blipFill>
              <a:blip r:embed="rId239"/>
            </p:blipFill>
            <p:spPr>
              <a:xfrm>
                <a:off x="7721600" y="6181223"/>
                <a:ext cx="344311" cy="183294"/>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9" name="墨迹 128"/>
              <p14:cNvContentPartPr/>
              <p14:nvPr/>
            </p14:nvContentPartPr>
            <p14:xfrm>
              <a:off x="7749822" y="6356057"/>
              <a:ext cx="141111" cy="163554"/>
            </p14:xfrm>
          </p:contentPart>
        </mc:Choice>
        <mc:Fallback xmlns="">
          <p:pic>
            <p:nvPicPr>
              <p:cNvPr id="129" name="墨迹 128"/>
            </p:nvPicPr>
            <p:blipFill>
              <a:blip r:embed="rId241"/>
            </p:blipFill>
            <p:spPr>
              <a:xfrm>
                <a:off x="7749822" y="6356057"/>
                <a:ext cx="141111" cy="163554"/>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0" name="墨迹 129"/>
              <p14:cNvContentPartPr/>
              <p14:nvPr/>
            </p14:nvContentPartPr>
            <p14:xfrm>
              <a:off x="7673622" y="6356057"/>
              <a:ext cx="160866" cy="191753"/>
            </p14:xfrm>
          </p:contentPart>
        </mc:Choice>
        <mc:Fallback xmlns="">
          <p:pic>
            <p:nvPicPr>
              <p:cNvPr id="130" name="墨迹 129"/>
            </p:nvPicPr>
            <p:blipFill>
              <a:blip r:embed="rId243"/>
            </p:blipFill>
            <p:spPr>
              <a:xfrm>
                <a:off x="7673622" y="6356057"/>
                <a:ext cx="160866" cy="191753"/>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1" name="墨迹 130"/>
              <p14:cNvContentPartPr/>
              <p14:nvPr/>
            </p14:nvContentPartPr>
            <p14:xfrm>
              <a:off x="8128000" y="6375796"/>
              <a:ext cx="522111" cy="19740"/>
            </p14:xfrm>
          </p:contentPart>
        </mc:Choice>
        <mc:Fallback xmlns="">
          <p:pic>
            <p:nvPicPr>
              <p:cNvPr id="131" name="墨迹 130"/>
            </p:nvPicPr>
            <p:blipFill>
              <a:blip r:embed="rId245"/>
            </p:blipFill>
            <p:spPr>
              <a:xfrm>
                <a:off x="8128000" y="6375796"/>
                <a:ext cx="522111" cy="1974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2" name="墨迹 131"/>
              <p14:cNvContentPartPr/>
              <p14:nvPr/>
            </p14:nvContentPartPr>
            <p14:xfrm>
              <a:off x="8548511" y="6254541"/>
              <a:ext cx="200378" cy="329928"/>
            </p14:xfrm>
          </p:contentPart>
        </mc:Choice>
        <mc:Fallback xmlns="">
          <p:pic>
            <p:nvPicPr>
              <p:cNvPr id="132" name="墨迹 131"/>
            </p:nvPicPr>
            <p:blipFill>
              <a:blip r:embed="rId247"/>
            </p:blipFill>
            <p:spPr>
              <a:xfrm>
                <a:off x="8548511" y="6254541"/>
                <a:ext cx="200378" cy="329928"/>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3" name="墨迹 132"/>
              <p14:cNvContentPartPr/>
              <p14:nvPr/>
            </p14:nvContentPartPr>
            <p14:xfrm>
              <a:off x="8912577" y="6212242"/>
              <a:ext cx="262467" cy="279170"/>
            </p14:xfrm>
          </p:contentPart>
        </mc:Choice>
        <mc:Fallback xmlns="">
          <p:pic>
            <p:nvPicPr>
              <p:cNvPr id="133" name="墨迹 132"/>
            </p:nvPicPr>
            <p:blipFill>
              <a:blip r:embed="rId249"/>
            </p:blipFill>
            <p:spPr>
              <a:xfrm>
                <a:off x="8912577" y="6212242"/>
                <a:ext cx="262467" cy="279170"/>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4" name="墨迹 133"/>
              <p14:cNvContentPartPr/>
              <p14:nvPr/>
            </p14:nvContentPartPr>
            <p14:xfrm>
              <a:off x="9177866" y="6085347"/>
              <a:ext cx="135466" cy="338388"/>
            </p14:xfrm>
          </p:contentPart>
        </mc:Choice>
        <mc:Fallback xmlns="">
          <p:pic>
            <p:nvPicPr>
              <p:cNvPr id="134" name="墨迹 133"/>
            </p:nvPicPr>
            <p:blipFill>
              <a:blip r:embed="rId251"/>
            </p:blipFill>
            <p:spPr>
              <a:xfrm>
                <a:off x="9177866" y="6085347"/>
                <a:ext cx="135466" cy="338388"/>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5" name="墨迹 134"/>
              <p14:cNvContentPartPr/>
              <p14:nvPr/>
            </p14:nvContentPartPr>
            <p14:xfrm>
              <a:off x="9335911" y="6209422"/>
              <a:ext cx="107244" cy="163554"/>
            </p14:xfrm>
          </p:contentPart>
        </mc:Choice>
        <mc:Fallback xmlns="">
          <p:pic>
            <p:nvPicPr>
              <p:cNvPr id="135" name="墨迹 134"/>
            </p:nvPicPr>
            <p:blipFill>
              <a:blip r:embed="rId253"/>
            </p:blipFill>
            <p:spPr>
              <a:xfrm>
                <a:off x="9335911" y="6209422"/>
                <a:ext cx="107244" cy="163554"/>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6" name="墨迹 135"/>
              <p14:cNvContentPartPr/>
              <p14:nvPr/>
            </p14:nvContentPartPr>
            <p14:xfrm>
              <a:off x="9465733" y="6051508"/>
              <a:ext cx="366889" cy="250971"/>
            </p14:xfrm>
          </p:contentPart>
        </mc:Choice>
        <mc:Fallback xmlns="">
          <p:pic>
            <p:nvPicPr>
              <p:cNvPr id="136" name="墨迹 135"/>
            </p:nvPicPr>
            <p:blipFill>
              <a:blip r:embed="rId255"/>
            </p:blipFill>
            <p:spPr>
              <a:xfrm>
                <a:off x="9465733" y="6051508"/>
                <a:ext cx="366889" cy="250971"/>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7" name="墨迹 136"/>
              <p14:cNvContentPartPr/>
              <p14:nvPr/>
            </p14:nvContentPartPr>
            <p14:xfrm>
              <a:off x="9454444" y="6265820"/>
              <a:ext cx="163688" cy="231232"/>
            </p14:xfrm>
          </p:contentPart>
        </mc:Choice>
        <mc:Fallback xmlns="">
          <p:pic>
            <p:nvPicPr>
              <p:cNvPr id="137" name="墨迹 136"/>
            </p:nvPicPr>
            <p:blipFill>
              <a:blip r:embed="rId257"/>
            </p:blipFill>
            <p:spPr>
              <a:xfrm>
                <a:off x="9454444" y="6265820"/>
                <a:ext cx="163688" cy="231232"/>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8" name="墨迹 137"/>
              <p14:cNvContentPartPr/>
              <p14:nvPr/>
            </p14:nvContentPartPr>
            <p14:xfrm>
              <a:off x="9406466" y="6316578"/>
              <a:ext cx="177800" cy="149455"/>
            </p14:xfrm>
          </p:contentPart>
        </mc:Choice>
        <mc:Fallback xmlns="">
          <p:pic>
            <p:nvPicPr>
              <p:cNvPr id="138" name="墨迹 137"/>
            </p:nvPicPr>
            <p:blipFill>
              <a:blip r:embed="rId259"/>
            </p:blipFill>
            <p:spPr>
              <a:xfrm>
                <a:off x="9406466" y="6316578"/>
                <a:ext cx="177800" cy="149455"/>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9" name="墨迹 138"/>
              <p14:cNvContentPartPr/>
              <p14:nvPr/>
            </p14:nvContentPartPr>
            <p14:xfrm>
              <a:off x="9906000" y="4500562"/>
              <a:ext cx="177800" cy="203033"/>
            </p14:xfrm>
          </p:contentPart>
        </mc:Choice>
        <mc:Fallback xmlns="">
          <p:pic>
            <p:nvPicPr>
              <p:cNvPr id="139" name="墨迹 138"/>
            </p:nvPicPr>
            <p:blipFill>
              <a:blip r:embed="rId261"/>
            </p:blipFill>
            <p:spPr>
              <a:xfrm>
                <a:off x="9906000" y="4500562"/>
                <a:ext cx="177800" cy="203033"/>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0" name="墨迹 139"/>
              <p14:cNvContentPartPr/>
              <p14:nvPr/>
            </p14:nvContentPartPr>
            <p14:xfrm>
              <a:off x="9928577" y="4523121"/>
              <a:ext cx="118534" cy="397606"/>
            </p14:xfrm>
          </p:contentPart>
        </mc:Choice>
        <mc:Fallback xmlns="">
          <p:pic>
            <p:nvPicPr>
              <p:cNvPr id="140" name="墨迹 139"/>
            </p:nvPicPr>
            <p:blipFill>
              <a:blip r:embed="rId263"/>
            </p:blipFill>
            <p:spPr>
              <a:xfrm>
                <a:off x="9928577" y="4523121"/>
                <a:ext cx="118534" cy="397606"/>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1" name="墨迹 140"/>
              <p14:cNvContentPartPr/>
              <p14:nvPr/>
            </p14:nvContentPartPr>
            <p14:xfrm>
              <a:off x="10075333" y="4545680"/>
              <a:ext cx="180622" cy="236872"/>
            </p14:xfrm>
          </p:contentPart>
        </mc:Choice>
        <mc:Fallback xmlns="">
          <p:pic>
            <p:nvPicPr>
              <p:cNvPr id="141" name="墨迹 140"/>
            </p:nvPicPr>
            <p:blipFill>
              <a:blip r:embed="rId265"/>
            </p:blipFill>
            <p:spPr>
              <a:xfrm>
                <a:off x="10075333" y="4545680"/>
                <a:ext cx="180622" cy="236872"/>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2" name="墨迹 141"/>
              <p14:cNvContentPartPr/>
              <p14:nvPr/>
            </p14:nvContentPartPr>
            <p14:xfrm>
              <a:off x="10287000" y="4534401"/>
              <a:ext cx="76200" cy="174834"/>
            </p14:xfrm>
          </p:contentPart>
        </mc:Choice>
        <mc:Fallback xmlns="">
          <p:pic>
            <p:nvPicPr>
              <p:cNvPr id="142" name="墨迹 141"/>
            </p:nvPicPr>
            <p:blipFill>
              <a:blip r:embed="rId267"/>
            </p:blipFill>
            <p:spPr>
              <a:xfrm>
                <a:off x="10287000" y="4534401"/>
                <a:ext cx="76200" cy="174834"/>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3" name="墨迹 142"/>
              <p14:cNvContentPartPr/>
              <p14:nvPr/>
            </p14:nvContentPartPr>
            <p14:xfrm>
              <a:off x="10368844" y="4393406"/>
              <a:ext cx="406400" cy="219952"/>
            </p14:xfrm>
          </p:contentPart>
        </mc:Choice>
        <mc:Fallback xmlns="">
          <p:pic>
            <p:nvPicPr>
              <p:cNvPr id="143" name="墨迹 142"/>
            </p:nvPicPr>
            <p:blipFill>
              <a:blip r:embed="rId269"/>
            </p:blipFill>
            <p:spPr>
              <a:xfrm>
                <a:off x="10368844" y="4393406"/>
                <a:ext cx="406400" cy="219952"/>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4" name="墨迹 143"/>
              <p14:cNvContentPartPr/>
              <p14:nvPr/>
            </p14:nvContentPartPr>
            <p14:xfrm>
              <a:off x="10334977" y="4590799"/>
              <a:ext cx="220134" cy="205853"/>
            </p14:xfrm>
          </p:contentPart>
        </mc:Choice>
        <mc:Fallback xmlns="">
          <p:pic>
            <p:nvPicPr>
              <p:cNvPr id="144" name="墨迹 143"/>
            </p:nvPicPr>
            <p:blipFill>
              <a:blip r:embed="rId271"/>
            </p:blipFill>
            <p:spPr>
              <a:xfrm>
                <a:off x="10334977" y="4590799"/>
                <a:ext cx="220134" cy="205853"/>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5" name="墨迹 144"/>
              <p14:cNvContentPartPr/>
              <p14:nvPr/>
            </p14:nvContentPartPr>
            <p14:xfrm>
              <a:off x="10668000" y="4618998"/>
              <a:ext cx="448732" cy="39478"/>
            </p14:xfrm>
          </p:contentPart>
        </mc:Choice>
        <mc:Fallback xmlns="">
          <p:pic>
            <p:nvPicPr>
              <p:cNvPr id="145" name="墨迹 144"/>
            </p:nvPicPr>
            <p:blipFill>
              <a:blip r:embed="rId273"/>
            </p:blipFill>
            <p:spPr>
              <a:xfrm>
                <a:off x="10668000" y="4618998"/>
                <a:ext cx="448732" cy="39478"/>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6" name="墨迹 145"/>
              <p14:cNvContentPartPr/>
              <p14:nvPr/>
            </p14:nvContentPartPr>
            <p14:xfrm>
              <a:off x="11029244" y="4461083"/>
              <a:ext cx="225777" cy="313010"/>
            </p14:xfrm>
          </p:contentPart>
        </mc:Choice>
        <mc:Fallback xmlns="">
          <p:pic>
            <p:nvPicPr>
              <p:cNvPr id="146" name="墨迹 145"/>
            </p:nvPicPr>
            <p:blipFill>
              <a:blip r:embed="rId275"/>
            </p:blipFill>
            <p:spPr>
              <a:xfrm>
                <a:off x="11029244" y="4461083"/>
                <a:ext cx="225777" cy="313010"/>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7" name="墨迹 146"/>
              <p14:cNvContentPartPr/>
              <p14:nvPr/>
            </p14:nvContentPartPr>
            <p14:xfrm>
              <a:off x="11266311" y="4421605"/>
              <a:ext cx="231423" cy="589359"/>
            </p14:xfrm>
          </p:contentPart>
        </mc:Choice>
        <mc:Fallback xmlns="">
          <p:pic>
            <p:nvPicPr>
              <p:cNvPr id="147" name="墨迹 146"/>
            </p:nvPicPr>
            <p:blipFill>
              <a:blip r:embed="rId277"/>
            </p:blipFill>
            <p:spPr>
              <a:xfrm>
                <a:off x="11266311" y="4421605"/>
                <a:ext cx="231423" cy="58935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8" name="墨迹 147"/>
              <p14:cNvContentPartPr/>
              <p14:nvPr/>
            </p14:nvContentPartPr>
            <p14:xfrm>
              <a:off x="11492088" y="4556960"/>
              <a:ext cx="124177" cy="186114"/>
            </p14:xfrm>
          </p:contentPart>
        </mc:Choice>
        <mc:Fallback xmlns="">
          <p:pic>
            <p:nvPicPr>
              <p:cNvPr id="148" name="墨迹 147"/>
            </p:nvPicPr>
            <p:blipFill>
              <a:blip r:embed="rId279"/>
            </p:blipFill>
            <p:spPr>
              <a:xfrm>
                <a:off x="11492088" y="4556960"/>
                <a:ext cx="124177" cy="186114"/>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9" name="墨迹 148"/>
              <p14:cNvContentPartPr/>
              <p14:nvPr/>
            </p14:nvContentPartPr>
            <p14:xfrm>
              <a:off x="11672711" y="4483643"/>
              <a:ext cx="101600" cy="135355"/>
            </p14:xfrm>
          </p:contentPart>
        </mc:Choice>
        <mc:Fallback xmlns="">
          <p:pic>
            <p:nvPicPr>
              <p:cNvPr id="149" name="墨迹 148"/>
            </p:nvPicPr>
            <p:blipFill>
              <a:blip r:embed="rId281"/>
            </p:blipFill>
            <p:spPr>
              <a:xfrm>
                <a:off x="11672711" y="4483643"/>
                <a:ext cx="101600" cy="135355"/>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0" name="墨迹 149"/>
              <p14:cNvContentPartPr/>
              <p14:nvPr/>
            </p14:nvContentPartPr>
            <p14:xfrm>
              <a:off x="11819467" y="4314448"/>
              <a:ext cx="366888" cy="265071"/>
            </p14:xfrm>
          </p:contentPart>
        </mc:Choice>
        <mc:Fallback xmlns="">
          <p:pic>
            <p:nvPicPr>
              <p:cNvPr id="150" name="墨迹 149"/>
            </p:nvPicPr>
            <p:blipFill>
              <a:blip r:embed="rId283"/>
            </p:blipFill>
            <p:spPr>
              <a:xfrm>
                <a:off x="11819467" y="4314448"/>
                <a:ext cx="366888" cy="265071"/>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1" name="墨迹 150"/>
              <p14:cNvContentPartPr/>
              <p14:nvPr/>
            </p14:nvContentPartPr>
            <p14:xfrm>
              <a:off x="11791244" y="4573879"/>
              <a:ext cx="186267" cy="231232"/>
            </p14:xfrm>
          </p:contentPart>
        </mc:Choice>
        <mc:Fallback xmlns="">
          <p:pic>
            <p:nvPicPr>
              <p:cNvPr id="151" name="墨迹 150"/>
            </p:nvPicPr>
            <p:blipFill>
              <a:blip r:embed="rId285"/>
            </p:blipFill>
            <p:spPr>
              <a:xfrm>
                <a:off x="11791244" y="4573879"/>
                <a:ext cx="186267" cy="231232"/>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2" name="墨迹 151"/>
              <p14:cNvContentPartPr/>
              <p14:nvPr/>
            </p14:nvContentPartPr>
            <p14:xfrm>
              <a:off x="11636022" y="4613358"/>
              <a:ext cx="251178" cy="197393"/>
            </p14:xfrm>
          </p:contentPart>
        </mc:Choice>
        <mc:Fallback xmlns="">
          <p:pic>
            <p:nvPicPr>
              <p:cNvPr id="152" name="墨迹 151"/>
            </p:nvPicPr>
            <p:blipFill>
              <a:blip r:embed="rId287"/>
            </p:blipFill>
            <p:spPr>
              <a:xfrm>
                <a:off x="11636022" y="4613358"/>
                <a:ext cx="251178" cy="197393"/>
              </a:xfrm>
              <a:prstGeom prst="rect"/>
            </p:spPr>
          </p:pic>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653540" y="2701290"/>
            <a:ext cx="10358755" cy="4283710"/>
          </a:xfrm>
          <a:prstGeom prst="rect">
            <a:avLst/>
          </a:prstGeom>
        </p:spPr>
      </p:pic>
      <p:pic>
        <p:nvPicPr>
          <p:cNvPr id="6" name="图片 5"/>
          <p:cNvPicPr>
            <a:picLocks noChangeAspect="1"/>
          </p:cNvPicPr>
          <p:nvPr/>
        </p:nvPicPr>
        <p:blipFill>
          <a:blip r:embed="rId2"/>
          <a:stretch>
            <a:fillRect/>
          </a:stretch>
        </p:blipFill>
        <p:spPr>
          <a:xfrm>
            <a:off x="782955" y="170815"/>
            <a:ext cx="10339070" cy="1460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75665" y="0"/>
            <a:ext cx="9905365" cy="61042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l="1969" r="131" b="22985"/>
          <a:stretch>
            <a:fillRect/>
          </a:stretch>
        </p:blipFill>
        <p:spPr>
          <a:xfrm>
            <a:off x="128905" y="0"/>
            <a:ext cx="9617075" cy="5788660"/>
          </a:xfrm>
          <a:prstGeom prst="round2DiagRect">
            <a:avLst/>
          </a:prstGeom>
        </p:spPr>
      </p:pic>
      <p:pic>
        <p:nvPicPr>
          <p:cNvPr id="4" name="图片 3"/>
          <p:cNvPicPr>
            <a:picLocks noChangeAspect="1"/>
          </p:cNvPicPr>
          <p:nvPr/>
        </p:nvPicPr>
        <p:blipFill>
          <a:blip r:embed="rId1"/>
          <a:srcRect l="83906" t="74940"/>
          <a:stretch>
            <a:fillRect/>
          </a:stretch>
        </p:blipFill>
        <p:spPr>
          <a:xfrm>
            <a:off x="9298940" y="4912995"/>
            <a:ext cx="1525905" cy="1817370"/>
          </a:xfrm>
          <a:prstGeom prst="rect">
            <a:avLst/>
          </a:prstGeom>
        </p:spPr>
      </p:pic>
      <mc:AlternateContent xmlns:mc="http://schemas.openxmlformats.org/markup-compatibility/2006" xmlns:p14="http://schemas.microsoft.com/office/powerpoint/2010/main">
        <mc:Choice Requires="p14">
          <p:contentPart r:id="rId2" p14:bwMode="auto">
            <p14:nvContentPartPr>
              <p14:cNvPr id="6" name="墨迹 5"/>
              <p14:cNvContentPartPr/>
              <p14:nvPr/>
            </p14:nvContentPartPr>
            <p14:xfrm>
              <a:off x="3733800" y="885448"/>
              <a:ext cx="110066" cy="22560"/>
            </p14:xfrm>
          </p:contentPart>
        </mc:Choice>
        <mc:Fallback xmlns="">
          <p:pic>
            <p:nvPicPr>
              <p:cNvPr id="6" name="墨迹 5"/>
            </p:nvPicPr>
            <p:blipFill>
              <a:blip r:embed="rId3"/>
            </p:blipFill>
            <p:spPr>
              <a:xfrm>
                <a:off x="3733800" y="885448"/>
                <a:ext cx="110066" cy="225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7" name="墨迹 6"/>
              <p14:cNvContentPartPr/>
              <p14:nvPr/>
            </p14:nvContentPartPr>
            <p14:xfrm>
              <a:off x="2935111" y="1001064"/>
              <a:ext cx="59266" cy="93057"/>
            </p14:xfrm>
          </p:contentPart>
        </mc:Choice>
        <mc:Fallback xmlns="">
          <p:pic>
            <p:nvPicPr>
              <p:cNvPr id="7" name="墨迹 6"/>
            </p:nvPicPr>
            <p:blipFill>
              <a:blip r:embed="rId5"/>
            </p:blipFill>
            <p:spPr>
              <a:xfrm>
                <a:off x="2935111" y="1001064"/>
                <a:ext cx="59266" cy="9305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2362200" y="580899"/>
              <a:ext cx="194733" cy="231232"/>
            </p14:xfrm>
          </p:contentPart>
        </mc:Choice>
        <mc:Fallback xmlns="">
          <p:pic>
            <p:nvPicPr>
              <p:cNvPr id="8" name="墨迹 7"/>
            </p:nvPicPr>
            <p:blipFill>
              <a:blip r:embed="rId7"/>
            </p:blipFill>
            <p:spPr>
              <a:xfrm>
                <a:off x="2362200" y="580899"/>
                <a:ext cx="194733" cy="231232"/>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2415822" y="1579144"/>
              <a:ext cx="146755" cy="56398"/>
            </p14:xfrm>
          </p:contentPart>
        </mc:Choice>
        <mc:Fallback xmlns="">
          <p:pic>
            <p:nvPicPr>
              <p:cNvPr id="9" name="墨迹 8"/>
            </p:nvPicPr>
            <p:blipFill>
              <a:blip r:embed="rId9"/>
            </p:blipFill>
            <p:spPr>
              <a:xfrm>
                <a:off x="2415822" y="1579144"/>
                <a:ext cx="146755" cy="5639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5" name="墨迹 114"/>
              <p14:cNvContentPartPr/>
              <p14:nvPr/>
            </p14:nvContentPartPr>
            <p14:xfrm>
              <a:off x="6846711" y="3299284"/>
              <a:ext cx="22578" cy="28199"/>
            </p14:xfrm>
          </p:contentPart>
        </mc:Choice>
        <mc:Fallback xmlns="">
          <p:pic>
            <p:nvPicPr>
              <p:cNvPr id="115" name="墨迹 114"/>
            </p:nvPicPr>
            <p:blipFill>
              <a:blip r:embed="rId11"/>
            </p:blipFill>
            <p:spPr>
              <a:xfrm>
                <a:off x="6846711" y="3299284"/>
                <a:ext cx="22578" cy="2819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1" name="墨迹 130"/>
              <p14:cNvContentPartPr/>
              <p14:nvPr/>
            </p14:nvContentPartPr>
            <p14:xfrm>
              <a:off x="10797822" y="3558715"/>
              <a:ext cx="45156" cy="11280"/>
            </p14:xfrm>
          </p:contentPart>
        </mc:Choice>
        <mc:Fallback xmlns="">
          <p:pic>
            <p:nvPicPr>
              <p:cNvPr id="131" name="墨迹 130"/>
            </p:nvPicPr>
            <p:blipFill>
              <a:blip r:embed="rId13"/>
            </p:blipFill>
            <p:spPr>
              <a:xfrm>
                <a:off x="10797822" y="3558715"/>
                <a:ext cx="45156" cy="1128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40" name="墨迹 139"/>
              <p14:cNvContentPartPr/>
              <p14:nvPr/>
            </p14:nvContentPartPr>
            <p14:xfrm>
              <a:off x="7168444" y="3101891"/>
              <a:ext cx="73378" cy="50758"/>
            </p14:xfrm>
          </p:contentPart>
        </mc:Choice>
        <mc:Fallback xmlns="">
          <p:pic>
            <p:nvPicPr>
              <p:cNvPr id="140" name="墨迹 139"/>
            </p:nvPicPr>
            <p:blipFill>
              <a:blip r:embed="rId15"/>
            </p:blipFill>
            <p:spPr>
              <a:xfrm>
                <a:off x="7168444" y="3101891"/>
                <a:ext cx="73378" cy="5075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48" name="墨迹 147"/>
              <p14:cNvContentPartPr/>
              <p14:nvPr/>
            </p14:nvContentPartPr>
            <p14:xfrm>
              <a:off x="4628444" y="4286250"/>
              <a:ext cx="5644" cy="5639"/>
            </p14:xfrm>
          </p:contentPart>
        </mc:Choice>
        <mc:Fallback xmlns="">
          <p:pic>
            <p:nvPicPr>
              <p:cNvPr id="148" name="墨迹 147"/>
            </p:nvPicPr>
            <p:blipFill>
              <a:blip r:embed="rId17"/>
            </p:blipFill>
            <p:spPr>
              <a:xfrm>
                <a:off x="4628444" y="4286250"/>
                <a:ext cx="5644" cy="563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9" name="墨迹 148"/>
              <p14:cNvContentPartPr/>
              <p14:nvPr/>
            </p14:nvContentPartPr>
            <p14:xfrm>
              <a:off x="4645377" y="4297529"/>
              <a:ext cx="70556" cy="16919"/>
            </p14:xfrm>
          </p:contentPart>
        </mc:Choice>
        <mc:Fallback xmlns="">
          <p:pic>
            <p:nvPicPr>
              <p:cNvPr id="149" name="墨迹 148"/>
            </p:nvPicPr>
            <p:blipFill>
              <a:blip r:embed="rId19"/>
            </p:blipFill>
            <p:spPr>
              <a:xfrm>
                <a:off x="4645377" y="4297529"/>
                <a:ext cx="70556" cy="1691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90" name="墨迹 189"/>
              <p14:cNvContentPartPr/>
              <p14:nvPr/>
            </p14:nvContentPartPr>
            <p14:xfrm>
              <a:off x="3612444" y="5377552"/>
              <a:ext cx="19756" cy="2819"/>
            </p14:xfrm>
          </p:contentPart>
        </mc:Choice>
        <mc:Fallback xmlns="">
          <p:pic>
            <p:nvPicPr>
              <p:cNvPr id="190" name="墨迹 189"/>
            </p:nvPicPr>
            <p:blipFill>
              <a:blip r:embed="rId21"/>
            </p:blipFill>
            <p:spPr>
              <a:xfrm>
                <a:off x="3612444" y="5377552"/>
                <a:ext cx="19756" cy="281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91" name="墨迹 190"/>
              <p14:cNvContentPartPr/>
              <p14:nvPr/>
            </p14:nvContentPartPr>
            <p14:xfrm>
              <a:off x="3575755" y="5397291"/>
              <a:ext cx="19756" cy="36658"/>
            </p14:xfrm>
          </p:contentPart>
        </mc:Choice>
        <mc:Fallback xmlns="">
          <p:pic>
            <p:nvPicPr>
              <p:cNvPr id="191" name="墨迹 190"/>
            </p:nvPicPr>
            <p:blipFill>
              <a:blip r:embed="rId23"/>
            </p:blipFill>
            <p:spPr>
              <a:xfrm>
                <a:off x="3575755" y="5397291"/>
                <a:ext cx="19756" cy="3665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34" name="墨迹 233"/>
              <p14:cNvContentPartPr/>
              <p14:nvPr/>
            </p14:nvContentPartPr>
            <p14:xfrm>
              <a:off x="7552266" y="2154404"/>
              <a:ext cx="16934" cy="25379"/>
            </p14:xfrm>
          </p:contentPart>
        </mc:Choice>
        <mc:Fallback xmlns="">
          <p:pic>
            <p:nvPicPr>
              <p:cNvPr id="234" name="墨迹 233"/>
            </p:nvPicPr>
            <p:blipFill>
              <a:blip r:embed="rId25"/>
            </p:blipFill>
            <p:spPr>
              <a:xfrm>
                <a:off x="7552266" y="2154404"/>
                <a:ext cx="16934" cy="2537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35" name="墨迹 234"/>
              <p14:cNvContentPartPr/>
              <p14:nvPr/>
            </p14:nvContentPartPr>
            <p14:xfrm>
              <a:off x="7360355" y="2893218"/>
              <a:ext cx="11289" cy="16920"/>
            </p14:xfrm>
          </p:contentPart>
        </mc:Choice>
        <mc:Fallback xmlns="">
          <p:pic>
            <p:nvPicPr>
              <p:cNvPr id="235" name="墨迹 234"/>
            </p:nvPicPr>
            <p:blipFill>
              <a:blip r:embed="rId27"/>
            </p:blipFill>
            <p:spPr>
              <a:xfrm>
                <a:off x="7360355" y="2893218"/>
                <a:ext cx="11289" cy="1692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36" name="墨迹 235"/>
              <p14:cNvContentPartPr/>
              <p14:nvPr/>
            </p14:nvContentPartPr>
            <p14:xfrm>
              <a:off x="8099777" y="2667626"/>
              <a:ext cx="8467" cy="11280"/>
            </p14:xfrm>
          </p:contentPart>
        </mc:Choice>
        <mc:Fallback xmlns="">
          <p:pic>
            <p:nvPicPr>
              <p:cNvPr id="236" name="墨迹 235"/>
            </p:nvPicPr>
            <p:blipFill>
              <a:blip r:embed="rId29"/>
            </p:blipFill>
            <p:spPr>
              <a:xfrm>
                <a:off x="8099777" y="2667626"/>
                <a:ext cx="8467" cy="1128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41" name="墨迹 240"/>
              <p14:cNvContentPartPr/>
              <p14:nvPr/>
            </p14:nvContentPartPr>
            <p14:xfrm>
              <a:off x="10397066" y="1020804"/>
              <a:ext cx="2822" cy="5640"/>
            </p14:xfrm>
          </p:contentPart>
        </mc:Choice>
        <mc:Fallback xmlns="">
          <p:pic>
            <p:nvPicPr>
              <p:cNvPr id="241" name="墨迹 240"/>
            </p:nvPicPr>
            <p:blipFill>
              <a:blip r:embed="rId31"/>
            </p:blipFill>
            <p:spPr>
              <a:xfrm>
                <a:off x="10397066" y="1020804"/>
                <a:ext cx="2822" cy="5640"/>
              </a:xfrm>
              <a:prstGeom prst="rect"/>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l="1969" r="131" b="22985"/>
          <a:stretch>
            <a:fillRect/>
          </a:stretch>
        </p:blipFill>
        <p:spPr>
          <a:xfrm>
            <a:off x="128905" y="0"/>
            <a:ext cx="9617075" cy="5788660"/>
          </a:xfrm>
          <a:prstGeom prst="round2DiagRect">
            <a:avLst/>
          </a:prstGeom>
        </p:spPr>
      </p:pic>
      <p:pic>
        <p:nvPicPr>
          <p:cNvPr id="4" name="图片 3"/>
          <p:cNvPicPr>
            <a:picLocks noChangeAspect="1"/>
          </p:cNvPicPr>
          <p:nvPr/>
        </p:nvPicPr>
        <p:blipFill>
          <a:blip r:embed="rId1"/>
          <a:srcRect l="83906" t="74940"/>
          <a:stretch>
            <a:fillRect/>
          </a:stretch>
        </p:blipFill>
        <p:spPr>
          <a:xfrm>
            <a:off x="9298940" y="4912995"/>
            <a:ext cx="1525905" cy="1817370"/>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7610651" y="1184358"/>
              <a:ext cx="3704" cy="22559"/>
            </p14:xfrm>
          </p:contentPart>
        </mc:Choice>
        <mc:Fallback xmlns="">
          <p:pic>
            <p:nvPicPr>
              <p:cNvPr id="2" name="墨迹 1"/>
            </p:nvPicPr>
            <p:blipFill>
              <a:blip r:embed="rId3"/>
            </p:blipFill>
            <p:spPr>
              <a:xfrm>
                <a:off x="7610651" y="1184358"/>
                <a:ext cx="3704" cy="2255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5003094" y="4212932"/>
              <a:ext cx="1158699" cy="62038"/>
            </p14:xfrm>
          </p:contentPart>
        </mc:Choice>
        <mc:Fallback xmlns="">
          <p:pic>
            <p:nvPicPr>
              <p:cNvPr id="5" name="墨迹 4"/>
            </p:nvPicPr>
            <p:blipFill>
              <a:blip r:embed="rId5"/>
            </p:blipFill>
            <p:spPr>
              <a:xfrm>
                <a:off x="5003094" y="4212932"/>
                <a:ext cx="1158699" cy="6203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 name="墨迹 9"/>
              <p14:cNvContentPartPr/>
              <p14:nvPr/>
            </p14:nvContentPartPr>
            <p14:xfrm>
              <a:off x="8573911" y="279875"/>
              <a:ext cx="5644" cy="207967"/>
            </p14:xfrm>
          </p:contentPart>
        </mc:Choice>
        <mc:Fallback xmlns="">
          <p:pic>
            <p:nvPicPr>
              <p:cNvPr id="10" name="墨迹 9"/>
            </p:nvPicPr>
            <p:blipFill>
              <a:blip r:embed="rId7"/>
            </p:blipFill>
            <p:spPr>
              <a:xfrm>
                <a:off x="8573911" y="279875"/>
                <a:ext cx="5644" cy="20796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8598428" y="377866"/>
              <a:ext cx="74260" cy="16920"/>
            </p14:xfrm>
          </p:contentPart>
        </mc:Choice>
        <mc:Fallback xmlns="">
          <p:pic>
            <p:nvPicPr>
              <p:cNvPr id="11" name="墨迹 10"/>
            </p:nvPicPr>
            <p:blipFill>
              <a:blip r:embed="rId9"/>
            </p:blipFill>
            <p:spPr>
              <a:xfrm>
                <a:off x="8598428" y="377866"/>
                <a:ext cx="74260" cy="1692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墨迹 11"/>
              <p14:cNvContentPartPr/>
              <p14:nvPr/>
            </p14:nvContentPartPr>
            <p14:xfrm>
              <a:off x="8688740" y="262955"/>
              <a:ext cx="14993" cy="230527"/>
            </p14:xfrm>
          </p:contentPart>
        </mc:Choice>
        <mc:Fallback xmlns="">
          <p:pic>
            <p:nvPicPr>
              <p:cNvPr id="12" name="墨迹 11"/>
            </p:nvPicPr>
            <p:blipFill>
              <a:blip r:embed="rId11"/>
            </p:blipFill>
            <p:spPr>
              <a:xfrm>
                <a:off x="8688740" y="262955"/>
                <a:ext cx="14993" cy="23052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墨迹 12"/>
              <p14:cNvContentPartPr/>
              <p14:nvPr/>
            </p14:nvContentPartPr>
            <p14:xfrm>
              <a:off x="8743244" y="270710"/>
              <a:ext cx="77611" cy="203033"/>
            </p14:xfrm>
          </p:contentPart>
        </mc:Choice>
        <mc:Fallback xmlns="">
          <p:pic>
            <p:nvPicPr>
              <p:cNvPr id="13" name="墨迹 12"/>
            </p:nvPicPr>
            <p:blipFill>
              <a:blip r:embed="rId13"/>
            </p:blipFill>
            <p:spPr>
              <a:xfrm>
                <a:off x="8743244" y="270710"/>
                <a:ext cx="77611" cy="20303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4" name="墨迹 13"/>
              <p14:cNvContentPartPr/>
              <p14:nvPr/>
            </p14:nvContentPartPr>
            <p14:xfrm>
              <a:off x="8838141" y="231231"/>
              <a:ext cx="80081" cy="11280"/>
            </p14:xfrm>
          </p:contentPart>
        </mc:Choice>
        <mc:Fallback xmlns="">
          <p:pic>
            <p:nvPicPr>
              <p:cNvPr id="14" name="墨迹 13"/>
            </p:nvPicPr>
            <p:blipFill>
              <a:blip r:embed="rId15"/>
            </p:blipFill>
            <p:spPr>
              <a:xfrm>
                <a:off x="8838141" y="231231"/>
                <a:ext cx="80081" cy="1128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5" name="墨迹 14"/>
              <p14:cNvContentPartPr/>
              <p14:nvPr/>
            </p14:nvContentPartPr>
            <p14:xfrm>
              <a:off x="8060266" y="335215"/>
              <a:ext cx="212372" cy="198627"/>
            </p14:xfrm>
          </p:contentPart>
        </mc:Choice>
        <mc:Fallback xmlns="">
          <p:pic>
            <p:nvPicPr>
              <p:cNvPr id="15" name="墨迹 14"/>
            </p:nvPicPr>
            <p:blipFill>
              <a:blip r:embed="rId17"/>
            </p:blipFill>
            <p:spPr>
              <a:xfrm>
                <a:off x="8060266" y="335215"/>
                <a:ext cx="212372" cy="19862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6" name="墨迹 15"/>
              <p14:cNvContentPartPr/>
              <p14:nvPr/>
            </p14:nvContentPartPr>
            <p14:xfrm>
              <a:off x="8161866" y="383506"/>
              <a:ext cx="39511" cy="121256"/>
            </p14:xfrm>
          </p:contentPart>
        </mc:Choice>
        <mc:Fallback xmlns="">
          <p:pic>
            <p:nvPicPr>
              <p:cNvPr id="16" name="墨迹 15"/>
            </p:nvPicPr>
            <p:blipFill>
              <a:blip r:embed="rId19"/>
            </p:blipFill>
            <p:spPr>
              <a:xfrm>
                <a:off x="8161866" y="383506"/>
                <a:ext cx="39511" cy="12125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7" name="墨迹 16"/>
              <p14:cNvContentPartPr/>
              <p14:nvPr/>
            </p14:nvContentPartPr>
            <p14:xfrm>
              <a:off x="8948384" y="366587"/>
              <a:ext cx="141993" cy="16919"/>
            </p14:xfrm>
          </p:contentPart>
        </mc:Choice>
        <mc:Fallback xmlns="">
          <p:pic>
            <p:nvPicPr>
              <p:cNvPr id="17" name="墨迹 16"/>
            </p:nvPicPr>
            <p:blipFill>
              <a:blip r:embed="rId21"/>
            </p:blipFill>
            <p:spPr>
              <a:xfrm>
                <a:off x="8948384" y="366587"/>
                <a:ext cx="141993" cy="1691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8" name="墨迹 17"/>
              <p14:cNvContentPartPr/>
              <p14:nvPr/>
            </p14:nvContentPartPr>
            <p14:xfrm>
              <a:off x="9014177" y="301024"/>
              <a:ext cx="11289" cy="172719"/>
            </p14:xfrm>
          </p:contentPart>
        </mc:Choice>
        <mc:Fallback xmlns="">
          <p:pic>
            <p:nvPicPr>
              <p:cNvPr id="18" name="墨迹 17"/>
            </p:nvPicPr>
            <p:blipFill>
              <a:blip r:embed="rId23"/>
            </p:blipFill>
            <p:spPr>
              <a:xfrm>
                <a:off x="9014177" y="301024"/>
                <a:ext cx="11289" cy="17271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9" name="墨迹 18"/>
              <p14:cNvContentPartPr/>
              <p14:nvPr/>
            </p14:nvContentPartPr>
            <p14:xfrm>
              <a:off x="9155288" y="272649"/>
              <a:ext cx="90312" cy="148926"/>
            </p14:xfrm>
          </p:contentPart>
        </mc:Choice>
        <mc:Fallback xmlns="">
          <p:pic>
            <p:nvPicPr>
              <p:cNvPr id="19" name="墨迹 18"/>
            </p:nvPicPr>
            <p:blipFill>
              <a:blip r:embed="rId25"/>
            </p:blipFill>
            <p:spPr>
              <a:xfrm>
                <a:off x="9155288" y="272649"/>
                <a:ext cx="90312" cy="14892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0" name="墨迹 19"/>
              <p14:cNvContentPartPr/>
              <p14:nvPr/>
            </p14:nvContentPartPr>
            <p14:xfrm>
              <a:off x="9245600" y="239691"/>
              <a:ext cx="5644" cy="203033"/>
            </p14:xfrm>
          </p:contentPart>
        </mc:Choice>
        <mc:Fallback xmlns="">
          <p:pic>
            <p:nvPicPr>
              <p:cNvPr id="20" name="墨迹 19"/>
            </p:nvPicPr>
            <p:blipFill>
              <a:blip r:embed="rId27"/>
            </p:blipFill>
            <p:spPr>
              <a:xfrm>
                <a:off x="9245600" y="239691"/>
                <a:ext cx="5644" cy="20303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1" name="墨迹 20"/>
              <p14:cNvContentPartPr/>
              <p14:nvPr/>
            </p14:nvContentPartPr>
            <p14:xfrm>
              <a:off x="9330266" y="239162"/>
              <a:ext cx="94015" cy="192987"/>
            </p14:xfrm>
          </p:contentPart>
        </mc:Choice>
        <mc:Fallback xmlns="">
          <p:pic>
            <p:nvPicPr>
              <p:cNvPr id="21" name="墨迹 20"/>
            </p:nvPicPr>
            <p:blipFill>
              <a:blip r:embed="rId29"/>
            </p:blipFill>
            <p:spPr>
              <a:xfrm>
                <a:off x="9330266" y="239162"/>
                <a:ext cx="94015" cy="19298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2" name="墨迹 21"/>
              <p14:cNvContentPartPr/>
              <p14:nvPr/>
            </p14:nvContentPartPr>
            <p14:xfrm>
              <a:off x="9454444" y="163554"/>
              <a:ext cx="79022" cy="28199"/>
            </p14:xfrm>
          </p:contentPart>
        </mc:Choice>
        <mc:Fallback xmlns="">
          <p:pic>
            <p:nvPicPr>
              <p:cNvPr id="22" name="墨迹 21"/>
            </p:nvPicPr>
            <p:blipFill>
              <a:blip r:embed="rId31"/>
            </p:blipFill>
            <p:spPr>
              <a:xfrm>
                <a:off x="9454444" y="163554"/>
                <a:ext cx="79022" cy="2819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3" name="墨迹 22"/>
              <p14:cNvContentPartPr/>
              <p14:nvPr/>
            </p14:nvContentPartPr>
            <p14:xfrm>
              <a:off x="9612488" y="281990"/>
              <a:ext cx="214489" cy="28199"/>
            </p14:xfrm>
          </p:contentPart>
        </mc:Choice>
        <mc:Fallback xmlns="">
          <p:pic>
            <p:nvPicPr>
              <p:cNvPr id="23" name="墨迹 22"/>
            </p:nvPicPr>
            <p:blipFill>
              <a:blip r:embed="rId33"/>
            </p:blipFill>
            <p:spPr>
              <a:xfrm>
                <a:off x="9612488" y="281990"/>
                <a:ext cx="214489" cy="2819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4" name="墨迹 23"/>
              <p14:cNvContentPartPr/>
              <p14:nvPr/>
            </p14:nvContentPartPr>
            <p14:xfrm>
              <a:off x="9804400" y="208672"/>
              <a:ext cx="101600" cy="67678"/>
            </p14:xfrm>
          </p:contentPart>
        </mc:Choice>
        <mc:Fallback xmlns="">
          <p:pic>
            <p:nvPicPr>
              <p:cNvPr id="24" name="墨迹 23"/>
            </p:nvPicPr>
            <p:blipFill>
              <a:blip r:embed="rId35"/>
            </p:blipFill>
            <p:spPr>
              <a:xfrm>
                <a:off x="9804400" y="208672"/>
                <a:ext cx="101600" cy="6767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5" name="墨迹 24"/>
              <p14:cNvContentPartPr/>
              <p14:nvPr/>
            </p14:nvContentPartPr>
            <p14:xfrm>
              <a:off x="9685866" y="349667"/>
              <a:ext cx="179211" cy="33839"/>
            </p14:xfrm>
          </p:contentPart>
        </mc:Choice>
        <mc:Fallback xmlns="">
          <p:pic>
            <p:nvPicPr>
              <p:cNvPr id="25" name="墨迹 24"/>
            </p:nvPicPr>
            <p:blipFill>
              <a:blip r:embed="rId37"/>
            </p:blipFill>
            <p:spPr>
              <a:xfrm>
                <a:off x="9685866" y="349667"/>
                <a:ext cx="179211" cy="3383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6" name="墨迹 25"/>
              <p14:cNvContentPartPr/>
              <p14:nvPr/>
            </p14:nvContentPartPr>
            <p14:xfrm>
              <a:off x="9699801" y="391085"/>
              <a:ext cx="82021" cy="60099"/>
            </p14:xfrm>
          </p:contentPart>
        </mc:Choice>
        <mc:Fallback xmlns="">
          <p:pic>
            <p:nvPicPr>
              <p:cNvPr id="26" name="墨迹 25"/>
            </p:nvPicPr>
            <p:blipFill>
              <a:blip r:embed="rId39"/>
            </p:blipFill>
            <p:spPr>
              <a:xfrm>
                <a:off x="9699801" y="391085"/>
                <a:ext cx="82021" cy="6009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7" name="墨迹 26"/>
              <p14:cNvContentPartPr/>
              <p14:nvPr/>
            </p14:nvContentPartPr>
            <p14:xfrm>
              <a:off x="10069688" y="229116"/>
              <a:ext cx="11289" cy="157210"/>
            </p14:xfrm>
          </p:contentPart>
        </mc:Choice>
        <mc:Fallback xmlns="">
          <p:pic>
            <p:nvPicPr>
              <p:cNvPr id="27" name="墨迹 26"/>
            </p:nvPicPr>
            <p:blipFill>
              <a:blip r:embed="rId41"/>
            </p:blipFill>
            <p:spPr>
              <a:xfrm>
                <a:off x="10069688" y="229116"/>
                <a:ext cx="11289" cy="15721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8" name="墨迹 27"/>
              <p14:cNvContentPartPr/>
              <p14:nvPr/>
            </p14:nvContentPartPr>
            <p14:xfrm>
              <a:off x="10075333" y="281990"/>
              <a:ext cx="64911" cy="39478"/>
            </p14:xfrm>
          </p:contentPart>
        </mc:Choice>
        <mc:Fallback xmlns="">
          <p:pic>
            <p:nvPicPr>
              <p:cNvPr id="28" name="墨迹 27"/>
            </p:nvPicPr>
            <p:blipFill>
              <a:blip r:embed="rId43"/>
            </p:blipFill>
            <p:spPr>
              <a:xfrm>
                <a:off x="10075333" y="281990"/>
                <a:ext cx="64911" cy="3947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9" name="墨迹 28"/>
              <p14:cNvContentPartPr/>
              <p14:nvPr/>
            </p14:nvContentPartPr>
            <p14:xfrm>
              <a:off x="10133894" y="206557"/>
              <a:ext cx="232833" cy="205148"/>
            </p14:xfrm>
          </p:contentPart>
        </mc:Choice>
        <mc:Fallback xmlns="">
          <p:pic>
            <p:nvPicPr>
              <p:cNvPr id="29" name="墨迹 28"/>
            </p:nvPicPr>
            <p:blipFill>
              <a:blip r:embed="rId45"/>
            </p:blipFill>
            <p:spPr>
              <a:xfrm>
                <a:off x="10133894" y="206557"/>
                <a:ext cx="232833" cy="20514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0" name="墨迹 29"/>
              <p14:cNvContentPartPr/>
              <p14:nvPr/>
            </p14:nvContentPartPr>
            <p14:xfrm>
              <a:off x="10444162" y="265070"/>
              <a:ext cx="150460" cy="28199"/>
            </p14:xfrm>
          </p:contentPart>
        </mc:Choice>
        <mc:Fallback xmlns="">
          <p:pic>
            <p:nvPicPr>
              <p:cNvPr id="30" name="墨迹 29"/>
            </p:nvPicPr>
            <p:blipFill>
              <a:blip r:embed="rId47"/>
            </p:blipFill>
            <p:spPr>
              <a:xfrm>
                <a:off x="10444162" y="265070"/>
                <a:ext cx="150460" cy="2819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1" name="墨迹 30"/>
              <p14:cNvContentPartPr/>
              <p14:nvPr/>
            </p14:nvContentPartPr>
            <p14:xfrm>
              <a:off x="10487377" y="215722"/>
              <a:ext cx="62088" cy="224182"/>
            </p14:xfrm>
          </p:contentPart>
        </mc:Choice>
        <mc:Fallback xmlns="">
          <p:pic>
            <p:nvPicPr>
              <p:cNvPr id="31" name="墨迹 30"/>
            </p:nvPicPr>
            <p:blipFill>
              <a:blip r:embed="rId49"/>
            </p:blipFill>
            <p:spPr>
              <a:xfrm>
                <a:off x="10487377" y="215722"/>
                <a:ext cx="62088" cy="22418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2" name="墨迹 31"/>
              <p14:cNvContentPartPr/>
              <p14:nvPr/>
            </p14:nvContentPartPr>
            <p14:xfrm>
              <a:off x="10707511" y="126895"/>
              <a:ext cx="115711" cy="269653"/>
            </p14:xfrm>
          </p:contentPart>
        </mc:Choice>
        <mc:Fallback xmlns="">
          <p:pic>
            <p:nvPicPr>
              <p:cNvPr id="32" name="墨迹 31"/>
            </p:nvPicPr>
            <p:blipFill>
              <a:blip r:embed="rId51"/>
            </p:blipFill>
            <p:spPr>
              <a:xfrm>
                <a:off x="10707511" y="126895"/>
                <a:ext cx="115711" cy="26965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3" name="墨迹 32"/>
              <p14:cNvContentPartPr/>
              <p14:nvPr/>
            </p14:nvContentPartPr>
            <p14:xfrm>
              <a:off x="10888132" y="95876"/>
              <a:ext cx="115712" cy="110858"/>
            </p14:xfrm>
          </p:contentPart>
        </mc:Choice>
        <mc:Fallback xmlns="">
          <p:pic>
            <p:nvPicPr>
              <p:cNvPr id="33" name="墨迹 32"/>
            </p:nvPicPr>
            <p:blipFill>
              <a:blip r:embed="rId53"/>
            </p:blipFill>
            <p:spPr>
              <a:xfrm>
                <a:off x="10888132" y="95876"/>
                <a:ext cx="115712" cy="11085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4" name="墨迹 33"/>
              <p14:cNvContentPartPr/>
              <p14:nvPr/>
            </p14:nvContentPartPr>
            <p14:xfrm>
              <a:off x="11012311" y="129715"/>
              <a:ext cx="129823" cy="22559"/>
            </p14:xfrm>
          </p:contentPart>
        </mc:Choice>
        <mc:Fallback xmlns="">
          <p:pic>
            <p:nvPicPr>
              <p:cNvPr id="34" name="墨迹 33"/>
            </p:nvPicPr>
            <p:blipFill>
              <a:blip r:embed="rId55"/>
            </p:blipFill>
            <p:spPr>
              <a:xfrm>
                <a:off x="11012311" y="129715"/>
                <a:ext cx="129823" cy="2255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5" name="墨迹 34"/>
              <p14:cNvContentPartPr/>
              <p14:nvPr/>
            </p14:nvContentPartPr>
            <p14:xfrm>
              <a:off x="8011759" y="819710"/>
              <a:ext cx="274285" cy="244802"/>
            </p14:xfrm>
          </p:contentPart>
        </mc:Choice>
        <mc:Fallback xmlns="">
          <p:pic>
            <p:nvPicPr>
              <p:cNvPr id="35" name="墨迹 34"/>
            </p:nvPicPr>
            <p:blipFill>
              <a:blip r:embed="rId57"/>
            </p:blipFill>
            <p:spPr>
              <a:xfrm>
                <a:off x="8011759" y="819710"/>
                <a:ext cx="274285" cy="24480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6" name="墨迹 35"/>
              <p14:cNvContentPartPr/>
              <p14:nvPr/>
            </p14:nvContentPartPr>
            <p14:xfrm>
              <a:off x="8122355" y="859717"/>
              <a:ext cx="135467" cy="145930"/>
            </p14:xfrm>
          </p:contentPart>
        </mc:Choice>
        <mc:Fallback xmlns="">
          <p:pic>
            <p:nvPicPr>
              <p:cNvPr id="36" name="墨迹 35"/>
            </p:nvPicPr>
            <p:blipFill>
              <a:blip r:embed="rId59"/>
            </p:blipFill>
            <p:spPr>
              <a:xfrm>
                <a:off x="8122355" y="859717"/>
                <a:ext cx="135467" cy="14593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7" name="墨迹 36"/>
              <p14:cNvContentPartPr/>
              <p14:nvPr/>
            </p14:nvContentPartPr>
            <p14:xfrm>
              <a:off x="8715022" y="868529"/>
              <a:ext cx="16933" cy="179064"/>
            </p14:xfrm>
          </p:contentPart>
        </mc:Choice>
        <mc:Fallback xmlns="">
          <p:pic>
            <p:nvPicPr>
              <p:cNvPr id="37" name="墨迹 36"/>
            </p:nvPicPr>
            <p:blipFill>
              <a:blip r:embed="rId61"/>
            </p:blipFill>
            <p:spPr>
              <a:xfrm>
                <a:off x="8715022" y="868529"/>
                <a:ext cx="16933" cy="17906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8" name="墨迹 37"/>
              <p14:cNvContentPartPr/>
              <p14:nvPr/>
            </p14:nvContentPartPr>
            <p14:xfrm>
              <a:off x="8733896" y="936207"/>
              <a:ext cx="102481" cy="16919"/>
            </p14:xfrm>
          </p:contentPart>
        </mc:Choice>
        <mc:Fallback xmlns="">
          <p:pic>
            <p:nvPicPr>
              <p:cNvPr id="38" name="墨迹 37"/>
            </p:nvPicPr>
            <p:blipFill>
              <a:blip r:embed="rId63"/>
            </p:blipFill>
            <p:spPr>
              <a:xfrm>
                <a:off x="8733896" y="936207"/>
                <a:ext cx="102481" cy="1691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9" name="墨迹 38"/>
              <p14:cNvContentPartPr/>
              <p14:nvPr/>
            </p14:nvContentPartPr>
            <p14:xfrm>
              <a:off x="8802511" y="839625"/>
              <a:ext cx="19756" cy="226297"/>
            </p14:xfrm>
          </p:contentPart>
        </mc:Choice>
        <mc:Fallback xmlns="">
          <p:pic>
            <p:nvPicPr>
              <p:cNvPr id="39" name="墨迹 38"/>
            </p:nvPicPr>
            <p:blipFill>
              <a:blip r:embed="rId65"/>
            </p:blipFill>
            <p:spPr>
              <a:xfrm>
                <a:off x="8802511" y="839625"/>
                <a:ext cx="19756" cy="22629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0" name="墨迹 39"/>
              <p14:cNvContentPartPr/>
              <p14:nvPr/>
            </p14:nvContentPartPr>
            <p14:xfrm>
              <a:off x="8873066" y="834690"/>
              <a:ext cx="100189" cy="224182"/>
            </p14:xfrm>
          </p:contentPart>
        </mc:Choice>
        <mc:Fallback xmlns="">
          <p:pic>
            <p:nvPicPr>
              <p:cNvPr id="40" name="墨迹 39"/>
            </p:nvPicPr>
            <p:blipFill>
              <a:blip r:embed="rId67"/>
            </p:blipFill>
            <p:spPr>
              <a:xfrm>
                <a:off x="8873066" y="834690"/>
                <a:ext cx="100189" cy="22418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1" name="墨迹 40"/>
              <p14:cNvContentPartPr/>
              <p14:nvPr/>
            </p14:nvContentPartPr>
            <p14:xfrm>
              <a:off x="8991600" y="789572"/>
              <a:ext cx="112888" cy="28199"/>
            </p14:xfrm>
          </p:contentPart>
        </mc:Choice>
        <mc:Fallback xmlns="">
          <p:pic>
            <p:nvPicPr>
              <p:cNvPr id="41" name="墨迹 40"/>
            </p:nvPicPr>
            <p:blipFill>
              <a:blip r:embed="rId69"/>
            </p:blipFill>
            <p:spPr>
              <a:xfrm>
                <a:off x="8991600" y="789572"/>
                <a:ext cx="112888" cy="2819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2" name="墨迹 41"/>
              <p14:cNvContentPartPr/>
              <p14:nvPr/>
            </p14:nvContentPartPr>
            <p14:xfrm>
              <a:off x="9144000" y="908008"/>
              <a:ext cx="208844" cy="16919"/>
            </p14:xfrm>
          </p:contentPart>
        </mc:Choice>
        <mc:Fallback xmlns="">
          <p:pic>
            <p:nvPicPr>
              <p:cNvPr id="42" name="墨迹 41"/>
            </p:nvPicPr>
            <p:blipFill>
              <a:blip r:embed="rId71"/>
            </p:blipFill>
            <p:spPr>
              <a:xfrm>
                <a:off x="9144000" y="908008"/>
                <a:ext cx="208844" cy="1691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3" name="墨迹 42"/>
              <p14:cNvContentPartPr/>
              <p14:nvPr/>
            </p14:nvContentPartPr>
            <p14:xfrm>
              <a:off x="9326738" y="829051"/>
              <a:ext cx="126294" cy="59217"/>
            </p14:xfrm>
          </p:contentPart>
        </mc:Choice>
        <mc:Fallback xmlns="">
          <p:pic>
            <p:nvPicPr>
              <p:cNvPr id="43" name="墨迹 42"/>
            </p:nvPicPr>
            <p:blipFill>
              <a:blip r:embed="rId73"/>
            </p:blipFill>
            <p:spPr>
              <a:xfrm>
                <a:off x="9326738" y="829051"/>
                <a:ext cx="126294" cy="5921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4" name="墨迹 43"/>
              <p14:cNvContentPartPr/>
              <p14:nvPr/>
            </p14:nvContentPartPr>
            <p14:xfrm>
              <a:off x="9204325" y="970046"/>
              <a:ext cx="207786" cy="16919"/>
            </p14:xfrm>
          </p:contentPart>
        </mc:Choice>
        <mc:Fallback xmlns="">
          <p:pic>
            <p:nvPicPr>
              <p:cNvPr id="44" name="墨迹 43"/>
            </p:nvPicPr>
            <p:blipFill>
              <a:blip r:embed="rId75"/>
            </p:blipFill>
            <p:spPr>
              <a:xfrm>
                <a:off x="9204325" y="970046"/>
                <a:ext cx="207786" cy="1691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5" name="墨迹 44"/>
              <p14:cNvContentPartPr/>
              <p14:nvPr/>
            </p14:nvContentPartPr>
            <p14:xfrm>
              <a:off x="9224962" y="977624"/>
              <a:ext cx="88371" cy="96758"/>
            </p14:xfrm>
          </p:contentPart>
        </mc:Choice>
        <mc:Fallback xmlns="">
          <p:pic>
            <p:nvPicPr>
              <p:cNvPr id="45" name="墨迹 44"/>
            </p:nvPicPr>
            <p:blipFill>
              <a:blip r:embed="rId77"/>
            </p:blipFill>
            <p:spPr>
              <a:xfrm>
                <a:off x="9224962" y="977624"/>
                <a:ext cx="88371" cy="9675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6" name="墨迹 45"/>
              <p14:cNvContentPartPr/>
              <p14:nvPr/>
            </p14:nvContentPartPr>
            <p14:xfrm>
              <a:off x="9615311" y="829051"/>
              <a:ext cx="14111" cy="143814"/>
            </p14:xfrm>
          </p:contentPart>
        </mc:Choice>
        <mc:Fallback xmlns="">
          <p:pic>
            <p:nvPicPr>
              <p:cNvPr id="46" name="墨迹 45"/>
            </p:nvPicPr>
            <p:blipFill>
              <a:blip r:embed="rId79"/>
            </p:blipFill>
            <p:spPr>
              <a:xfrm>
                <a:off x="9615311" y="829051"/>
                <a:ext cx="14111" cy="14381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7" name="墨迹 46"/>
              <p14:cNvContentPartPr/>
              <p14:nvPr/>
            </p14:nvContentPartPr>
            <p14:xfrm>
              <a:off x="9640711" y="879809"/>
              <a:ext cx="50800" cy="11279"/>
            </p14:xfrm>
          </p:contentPart>
        </mc:Choice>
        <mc:Fallback xmlns="">
          <p:pic>
            <p:nvPicPr>
              <p:cNvPr id="47" name="墨迹 46"/>
            </p:nvPicPr>
            <p:blipFill>
              <a:blip r:embed="rId81"/>
            </p:blipFill>
            <p:spPr>
              <a:xfrm>
                <a:off x="9640711" y="879809"/>
                <a:ext cx="50800" cy="1127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8" name="墨迹 47"/>
              <p14:cNvContentPartPr/>
              <p14:nvPr/>
            </p14:nvContentPartPr>
            <p14:xfrm>
              <a:off x="9716911" y="809135"/>
              <a:ext cx="8466" cy="200389"/>
            </p14:xfrm>
          </p:contentPart>
        </mc:Choice>
        <mc:Fallback xmlns="">
          <p:pic>
            <p:nvPicPr>
              <p:cNvPr id="48" name="墨迹 47"/>
            </p:nvPicPr>
            <p:blipFill>
              <a:blip r:embed="rId83"/>
            </p:blipFill>
            <p:spPr>
              <a:xfrm>
                <a:off x="9716911" y="809135"/>
                <a:ext cx="8466" cy="20038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9" name="墨迹 48"/>
              <p14:cNvContentPartPr/>
              <p14:nvPr/>
            </p14:nvContentPartPr>
            <p14:xfrm>
              <a:off x="9821333" y="767013"/>
              <a:ext cx="107244" cy="16919"/>
            </p14:xfrm>
          </p:contentPart>
        </mc:Choice>
        <mc:Fallback xmlns="">
          <p:pic>
            <p:nvPicPr>
              <p:cNvPr id="49" name="墨迹 48"/>
            </p:nvPicPr>
            <p:blipFill>
              <a:blip r:embed="rId85"/>
            </p:blipFill>
            <p:spPr>
              <a:xfrm>
                <a:off x="9821333" y="767013"/>
                <a:ext cx="107244" cy="1691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0" name="墨迹 49"/>
              <p14:cNvContentPartPr/>
              <p14:nvPr/>
            </p14:nvContentPartPr>
            <p14:xfrm>
              <a:off x="9863666" y="706913"/>
              <a:ext cx="19756" cy="144697"/>
            </p14:xfrm>
          </p:contentPart>
        </mc:Choice>
        <mc:Fallback xmlns="">
          <p:pic>
            <p:nvPicPr>
              <p:cNvPr id="50" name="墨迹 49"/>
            </p:nvPicPr>
            <p:blipFill>
              <a:blip r:embed="rId87"/>
            </p:blipFill>
            <p:spPr>
              <a:xfrm>
                <a:off x="9863666" y="706913"/>
                <a:ext cx="19756" cy="14469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1" name="墨迹 50"/>
              <p14:cNvContentPartPr/>
              <p14:nvPr/>
            </p14:nvContentPartPr>
            <p14:xfrm>
              <a:off x="9883422" y="879809"/>
              <a:ext cx="124178" cy="360"/>
            </p14:xfrm>
          </p:contentPart>
        </mc:Choice>
        <mc:Fallback xmlns="">
          <p:pic>
            <p:nvPicPr>
              <p:cNvPr id="51" name="墨迹 50"/>
            </p:nvPicPr>
            <p:blipFill>
              <a:blip r:embed="rId89"/>
            </p:blipFill>
            <p:spPr>
              <a:xfrm>
                <a:off x="9883422" y="879809"/>
                <a:ext cx="124178" cy="36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2" name="墨迹 51"/>
              <p14:cNvContentPartPr/>
              <p14:nvPr/>
            </p14:nvContentPartPr>
            <p14:xfrm>
              <a:off x="9945511" y="802790"/>
              <a:ext cx="45156" cy="164436"/>
            </p14:xfrm>
          </p:contentPart>
        </mc:Choice>
        <mc:Fallback xmlns="">
          <p:pic>
            <p:nvPicPr>
              <p:cNvPr id="52" name="墨迹 51"/>
            </p:nvPicPr>
            <p:blipFill>
              <a:blip r:embed="rId91"/>
            </p:blipFill>
            <p:spPr>
              <a:xfrm>
                <a:off x="9945511" y="802790"/>
                <a:ext cx="45156" cy="16443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3" name="墨迹 52"/>
              <p14:cNvContentPartPr/>
              <p14:nvPr/>
            </p14:nvContentPartPr>
            <p14:xfrm>
              <a:off x="10148711" y="738814"/>
              <a:ext cx="79022" cy="191753"/>
            </p14:xfrm>
          </p:contentPart>
        </mc:Choice>
        <mc:Fallback xmlns="">
          <p:pic>
            <p:nvPicPr>
              <p:cNvPr id="53" name="墨迹 52"/>
            </p:nvPicPr>
            <p:blipFill>
              <a:blip r:embed="rId93"/>
            </p:blipFill>
            <p:spPr>
              <a:xfrm>
                <a:off x="10148711" y="738814"/>
                <a:ext cx="79022" cy="19175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4" name="墨迹 53"/>
              <p14:cNvContentPartPr/>
              <p14:nvPr/>
            </p14:nvContentPartPr>
            <p14:xfrm>
              <a:off x="10267244" y="699335"/>
              <a:ext cx="127000" cy="95877"/>
            </p14:xfrm>
          </p:contentPart>
        </mc:Choice>
        <mc:Fallback xmlns="">
          <p:pic>
            <p:nvPicPr>
              <p:cNvPr id="54" name="墨迹 53"/>
            </p:nvPicPr>
            <p:blipFill>
              <a:blip r:embed="rId95"/>
            </p:blipFill>
            <p:spPr>
              <a:xfrm>
                <a:off x="10267244" y="699335"/>
                <a:ext cx="127000" cy="9587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5" name="墨迹 54"/>
              <p14:cNvContentPartPr/>
              <p14:nvPr/>
            </p14:nvContentPartPr>
            <p14:xfrm>
              <a:off x="10402711" y="727534"/>
              <a:ext cx="129823" cy="28199"/>
            </p14:xfrm>
          </p:contentPart>
        </mc:Choice>
        <mc:Fallback xmlns="">
          <p:pic>
            <p:nvPicPr>
              <p:cNvPr id="55" name="墨迹 54"/>
            </p:nvPicPr>
            <p:blipFill>
              <a:blip r:embed="rId97"/>
            </p:blipFill>
            <p:spPr>
              <a:xfrm>
                <a:off x="10402711" y="727534"/>
                <a:ext cx="129823" cy="2819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6" name="墨迹 55"/>
              <p14:cNvContentPartPr/>
              <p14:nvPr/>
            </p14:nvContentPartPr>
            <p14:xfrm>
              <a:off x="8178800" y="1330993"/>
              <a:ext cx="99483" cy="152275"/>
            </p14:xfrm>
          </p:contentPart>
        </mc:Choice>
        <mc:Fallback xmlns="">
          <p:pic>
            <p:nvPicPr>
              <p:cNvPr id="56" name="墨迹 55"/>
            </p:nvPicPr>
            <p:blipFill>
              <a:blip r:embed="rId99"/>
            </p:blipFill>
            <p:spPr>
              <a:xfrm>
                <a:off x="8178800" y="1330993"/>
                <a:ext cx="99483" cy="15227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7" name="墨迹 56"/>
              <p14:cNvContentPartPr/>
              <p14:nvPr/>
            </p14:nvContentPartPr>
            <p14:xfrm>
              <a:off x="8058502" y="1231768"/>
              <a:ext cx="313620" cy="288687"/>
            </p14:xfrm>
          </p:contentPart>
        </mc:Choice>
        <mc:Fallback xmlns="">
          <p:pic>
            <p:nvPicPr>
              <p:cNvPr id="57" name="墨迹 56"/>
            </p:nvPicPr>
            <p:blipFill>
              <a:blip r:embed="rId101"/>
            </p:blipFill>
            <p:spPr>
              <a:xfrm>
                <a:off x="8058502" y="1231768"/>
                <a:ext cx="313620" cy="288687"/>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8" name="墨迹 57"/>
              <p14:cNvContentPartPr/>
              <p14:nvPr/>
            </p14:nvContentPartPr>
            <p14:xfrm>
              <a:off x="8827911" y="1302794"/>
              <a:ext cx="11289" cy="149455"/>
            </p14:xfrm>
          </p:contentPart>
        </mc:Choice>
        <mc:Fallback xmlns="">
          <p:pic>
            <p:nvPicPr>
              <p:cNvPr id="58" name="墨迹 57"/>
            </p:nvPicPr>
            <p:blipFill>
              <a:blip r:embed="rId103"/>
            </p:blipFill>
            <p:spPr>
              <a:xfrm>
                <a:off x="8827911" y="1302794"/>
                <a:ext cx="11289" cy="14945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9" name="墨迹 58"/>
              <p14:cNvContentPartPr/>
              <p14:nvPr/>
            </p14:nvContentPartPr>
            <p14:xfrm>
              <a:off x="8850488" y="1353552"/>
              <a:ext cx="87489" cy="39479"/>
            </p14:xfrm>
          </p:contentPart>
        </mc:Choice>
        <mc:Fallback xmlns="">
          <p:pic>
            <p:nvPicPr>
              <p:cNvPr id="59" name="墨迹 58"/>
            </p:nvPicPr>
            <p:blipFill>
              <a:blip r:embed="rId105"/>
            </p:blipFill>
            <p:spPr>
              <a:xfrm>
                <a:off x="8850488" y="1353552"/>
                <a:ext cx="87489" cy="3947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0" name="墨迹 59"/>
              <p14:cNvContentPartPr/>
              <p14:nvPr/>
            </p14:nvContentPartPr>
            <p14:xfrm>
              <a:off x="8929511" y="1271070"/>
              <a:ext cx="45156" cy="161439"/>
            </p14:xfrm>
          </p:contentPart>
        </mc:Choice>
        <mc:Fallback xmlns="">
          <p:pic>
            <p:nvPicPr>
              <p:cNvPr id="60" name="墨迹 59"/>
            </p:nvPicPr>
            <p:blipFill>
              <a:blip r:embed="rId107"/>
            </p:blipFill>
            <p:spPr>
              <a:xfrm>
                <a:off x="8929511" y="1271070"/>
                <a:ext cx="45156" cy="16143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1" name="墨迹 60"/>
              <p14:cNvContentPartPr/>
              <p14:nvPr/>
            </p14:nvContentPartPr>
            <p14:xfrm>
              <a:off x="8985955" y="1285875"/>
              <a:ext cx="105128" cy="179063"/>
            </p14:xfrm>
          </p:contentPart>
        </mc:Choice>
        <mc:Fallback xmlns="">
          <p:pic>
            <p:nvPicPr>
              <p:cNvPr id="61" name="墨迹 60"/>
            </p:nvPicPr>
            <p:blipFill>
              <a:blip r:embed="rId109"/>
            </p:blipFill>
            <p:spPr>
              <a:xfrm>
                <a:off x="8985955" y="1285875"/>
                <a:ext cx="105128" cy="179063"/>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2" name="墨迹 61"/>
              <p14:cNvContentPartPr/>
              <p14:nvPr/>
            </p14:nvContentPartPr>
            <p14:xfrm>
              <a:off x="9121422" y="1192113"/>
              <a:ext cx="84666" cy="14804"/>
            </p14:xfrm>
          </p:contentPart>
        </mc:Choice>
        <mc:Fallback xmlns="">
          <p:pic>
            <p:nvPicPr>
              <p:cNvPr id="62" name="墨迹 61"/>
            </p:nvPicPr>
            <p:blipFill>
              <a:blip r:embed="rId111"/>
            </p:blipFill>
            <p:spPr>
              <a:xfrm>
                <a:off x="9121422" y="1192113"/>
                <a:ext cx="84666" cy="14804"/>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3" name="墨迹 62"/>
              <p14:cNvContentPartPr/>
              <p14:nvPr/>
            </p14:nvContentPartPr>
            <p14:xfrm>
              <a:off x="9200444" y="1347912"/>
              <a:ext cx="169333" cy="8460"/>
            </p14:xfrm>
          </p:contentPart>
        </mc:Choice>
        <mc:Fallback xmlns="">
          <p:pic>
            <p:nvPicPr>
              <p:cNvPr id="63" name="墨迹 62"/>
            </p:nvPicPr>
            <p:blipFill>
              <a:blip r:embed="rId113"/>
            </p:blipFill>
            <p:spPr>
              <a:xfrm>
                <a:off x="9200444" y="1347912"/>
                <a:ext cx="169333" cy="846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4" name="墨迹 63"/>
              <p14:cNvContentPartPr/>
              <p14:nvPr/>
            </p14:nvContentPartPr>
            <p14:xfrm>
              <a:off x="9276644" y="1260495"/>
              <a:ext cx="31044" cy="194574"/>
            </p14:xfrm>
          </p:contentPart>
        </mc:Choice>
        <mc:Fallback xmlns="">
          <p:pic>
            <p:nvPicPr>
              <p:cNvPr id="64" name="墨迹 63"/>
            </p:nvPicPr>
            <p:blipFill>
              <a:blip r:embed="rId115"/>
            </p:blipFill>
            <p:spPr>
              <a:xfrm>
                <a:off x="9276644" y="1260495"/>
                <a:ext cx="31044" cy="194574"/>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5" name="墨迹 64"/>
              <p14:cNvContentPartPr/>
              <p14:nvPr/>
            </p14:nvContentPartPr>
            <p14:xfrm>
              <a:off x="9462911" y="1265783"/>
              <a:ext cx="19756" cy="152627"/>
            </p14:xfrm>
          </p:contentPart>
        </mc:Choice>
        <mc:Fallback xmlns="">
          <p:pic>
            <p:nvPicPr>
              <p:cNvPr id="65" name="墨迹 64"/>
            </p:nvPicPr>
            <p:blipFill>
              <a:blip r:embed="rId117"/>
            </p:blipFill>
            <p:spPr>
              <a:xfrm>
                <a:off x="9462911" y="1265783"/>
                <a:ext cx="19756" cy="15262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6" name="墨迹 65"/>
              <p14:cNvContentPartPr/>
              <p14:nvPr/>
            </p14:nvContentPartPr>
            <p14:xfrm>
              <a:off x="9477022" y="1302794"/>
              <a:ext cx="98778" cy="33839"/>
            </p14:xfrm>
          </p:contentPart>
        </mc:Choice>
        <mc:Fallback xmlns="">
          <p:pic>
            <p:nvPicPr>
              <p:cNvPr id="66" name="墨迹 65"/>
            </p:nvPicPr>
            <p:blipFill>
              <a:blip r:embed="rId119"/>
            </p:blipFill>
            <p:spPr>
              <a:xfrm>
                <a:off x="9477022" y="1302794"/>
                <a:ext cx="98778" cy="3383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7" name="墨迹 66"/>
              <p14:cNvContentPartPr/>
              <p14:nvPr/>
            </p14:nvContentPartPr>
            <p14:xfrm>
              <a:off x="9564511" y="1203216"/>
              <a:ext cx="8466" cy="215194"/>
            </p14:xfrm>
          </p:contentPart>
        </mc:Choice>
        <mc:Fallback xmlns="">
          <p:pic>
            <p:nvPicPr>
              <p:cNvPr id="67" name="墨迹 66"/>
            </p:nvPicPr>
            <p:blipFill>
              <a:blip r:embed="rId121"/>
            </p:blipFill>
            <p:spPr>
              <a:xfrm>
                <a:off x="9564511" y="1203216"/>
                <a:ext cx="8466" cy="21519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8" name="墨迹 67"/>
              <p14:cNvContentPartPr/>
              <p14:nvPr/>
            </p14:nvContentPartPr>
            <p14:xfrm>
              <a:off x="9601200" y="1291514"/>
              <a:ext cx="242711" cy="116321"/>
            </p14:xfrm>
          </p:contentPart>
        </mc:Choice>
        <mc:Fallback xmlns="">
          <p:pic>
            <p:nvPicPr>
              <p:cNvPr id="68" name="墨迹 67"/>
            </p:nvPicPr>
            <p:blipFill>
              <a:blip r:embed="rId123"/>
            </p:blipFill>
            <p:spPr>
              <a:xfrm>
                <a:off x="9601200" y="1291514"/>
                <a:ext cx="242711" cy="11632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9" name="墨迹 68"/>
              <p14:cNvContentPartPr/>
              <p14:nvPr/>
            </p14:nvContentPartPr>
            <p14:xfrm>
              <a:off x="9911644" y="1247806"/>
              <a:ext cx="194733" cy="54988"/>
            </p14:xfrm>
          </p:contentPart>
        </mc:Choice>
        <mc:Fallback xmlns="">
          <p:pic>
            <p:nvPicPr>
              <p:cNvPr id="69" name="墨迹 68"/>
            </p:nvPicPr>
            <p:blipFill>
              <a:blip r:embed="rId125"/>
            </p:blipFill>
            <p:spPr>
              <a:xfrm>
                <a:off x="9911644" y="1247806"/>
                <a:ext cx="194733" cy="5498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0" name="墨迹 69"/>
              <p14:cNvContentPartPr/>
              <p14:nvPr/>
            </p14:nvContentPartPr>
            <p14:xfrm>
              <a:off x="10060869" y="1189998"/>
              <a:ext cx="99131" cy="76137"/>
            </p14:xfrm>
          </p:contentPart>
        </mc:Choice>
        <mc:Fallback xmlns="">
          <p:pic>
            <p:nvPicPr>
              <p:cNvPr id="70" name="墨迹 69"/>
            </p:nvPicPr>
            <p:blipFill>
              <a:blip r:embed="rId127"/>
            </p:blipFill>
            <p:spPr>
              <a:xfrm>
                <a:off x="10060869" y="1189998"/>
                <a:ext cx="99131" cy="7613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1" name="墨迹 70"/>
              <p14:cNvContentPartPr/>
              <p14:nvPr/>
            </p14:nvContentPartPr>
            <p14:xfrm>
              <a:off x="9936162" y="1336633"/>
              <a:ext cx="161749" cy="16919"/>
            </p14:xfrm>
          </p:contentPart>
        </mc:Choice>
        <mc:Fallback xmlns="">
          <p:pic>
            <p:nvPicPr>
              <p:cNvPr id="71" name="墨迹 70"/>
            </p:nvPicPr>
            <p:blipFill>
              <a:blip r:embed="rId129"/>
            </p:blipFill>
            <p:spPr>
              <a:xfrm>
                <a:off x="9936162" y="1336633"/>
                <a:ext cx="161749" cy="1691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2" name="墨迹 71"/>
              <p14:cNvContentPartPr/>
              <p14:nvPr/>
            </p14:nvContentPartPr>
            <p14:xfrm>
              <a:off x="9941806" y="1359192"/>
              <a:ext cx="85549" cy="59218"/>
            </p14:xfrm>
          </p:contentPart>
        </mc:Choice>
        <mc:Fallback xmlns="">
          <p:pic>
            <p:nvPicPr>
              <p:cNvPr id="72" name="墨迹 71"/>
            </p:nvPicPr>
            <p:blipFill>
              <a:blip r:embed="rId131"/>
            </p:blipFill>
            <p:spPr>
              <a:xfrm>
                <a:off x="9941806" y="1359192"/>
                <a:ext cx="85549" cy="5921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3" name="墨迹 72"/>
              <p14:cNvContentPartPr/>
              <p14:nvPr/>
            </p14:nvContentPartPr>
            <p14:xfrm>
              <a:off x="10298288" y="1184534"/>
              <a:ext cx="25400" cy="169018"/>
            </p14:xfrm>
          </p:contentPart>
        </mc:Choice>
        <mc:Fallback xmlns="">
          <p:pic>
            <p:nvPicPr>
              <p:cNvPr id="73" name="墨迹 72"/>
            </p:nvPicPr>
            <p:blipFill>
              <a:blip r:embed="rId133"/>
            </p:blipFill>
            <p:spPr>
              <a:xfrm>
                <a:off x="10298288" y="1184534"/>
                <a:ext cx="25400" cy="16901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4" name="墨迹 73"/>
              <p14:cNvContentPartPr/>
              <p14:nvPr/>
            </p14:nvContentPartPr>
            <p14:xfrm>
              <a:off x="10295466" y="1218197"/>
              <a:ext cx="99660" cy="50758"/>
            </p14:xfrm>
          </p:contentPart>
        </mc:Choice>
        <mc:Fallback xmlns="">
          <p:pic>
            <p:nvPicPr>
              <p:cNvPr id="74" name="墨迹 73"/>
            </p:nvPicPr>
            <p:blipFill>
              <a:blip r:embed="rId135"/>
            </p:blipFill>
            <p:spPr>
              <a:xfrm>
                <a:off x="10295466" y="1218197"/>
                <a:ext cx="99660" cy="5075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5" name="墨迹 74"/>
              <p14:cNvContentPartPr/>
              <p14:nvPr/>
            </p14:nvContentPartPr>
            <p14:xfrm>
              <a:off x="10363200" y="1159684"/>
              <a:ext cx="28222" cy="148750"/>
            </p14:xfrm>
          </p:contentPart>
        </mc:Choice>
        <mc:Fallback xmlns="">
          <p:pic>
            <p:nvPicPr>
              <p:cNvPr id="75" name="墨迹 74"/>
            </p:nvPicPr>
            <p:blipFill>
              <a:blip r:embed="rId137"/>
            </p:blipFill>
            <p:spPr>
              <a:xfrm>
                <a:off x="10363200" y="1159684"/>
                <a:ext cx="28222" cy="14875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6" name="墨迹 75"/>
              <p14:cNvContentPartPr/>
              <p14:nvPr/>
            </p14:nvContentPartPr>
            <p14:xfrm>
              <a:off x="10425288" y="1135891"/>
              <a:ext cx="240418" cy="206382"/>
            </p14:xfrm>
          </p:contentPart>
        </mc:Choice>
        <mc:Fallback xmlns="">
          <p:pic>
            <p:nvPicPr>
              <p:cNvPr id="76" name="墨迹 75"/>
            </p:nvPicPr>
            <p:blipFill>
              <a:blip r:embed="rId139"/>
            </p:blipFill>
            <p:spPr>
              <a:xfrm>
                <a:off x="10425288" y="1135891"/>
                <a:ext cx="240418" cy="20638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7" name="墨迹 76"/>
              <p14:cNvContentPartPr/>
              <p14:nvPr/>
            </p14:nvContentPartPr>
            <p14:xfrm>
              <a:off x="10711038" y="1178718"/>
              <a:ext cx="160162" cy="39479"/>
            </p14:xfrm>
          </p:contentPart>
        </mc:Choice>
        <mc:Fallback xmlns="">
          <p:pic>
            <p:nvPicPr>
              <p:cNvPr id="77" name="墨迹 76"/>
            </p:nvPicPr>
            <p:blipFill>
              <a:blip r:embed="rId141"/>
            </p:blipFill>
            <p:spPr>
              <a:xfrm>
                <a:off x="10711038" y="1178718"/>
                <a:ext cx="160162" cy="3947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8" name="墨迹 77"/>
              <p14:cNvContentPartPr/>
              <p14:nvPr/>
            </p14:nvContentPartPr>
            <p14:xfrm>
              <a:off x="10809111" y="1130780"/>
              <a:ext cx="16933" cy="166374"/>
            </p14:xfrm>
          </p:contentPart>
        </mc:Choice>
        <mc:Fallback xmlns="">
          <p:pic>
            <p:nvPicPr>
              <p:cNvPr id="78" name="墨迹 77"/>
            </p:nvPicPr>
            <p:blipFill>
              <a:blip r:embed="rId143"/>
            </p:blipFill>
            <p:spPr>
              <a:xfrm>
                <a:off x="10809111" y="1130780"/>
                <a:ext cx="16933" cy="166374"/>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9" name="墨迹 78"/>
              <p14:cNvContentPartPr/>
              <p14:nvPr/>
            </p14:nvContentPartPr>
            <p14:xfrm>
              <a:off x="10989732" y="1116680"/>
              <a:ext cx="206023" cy="121961"/>
            </p14:xfrm>
          </p:contentPart>
        </mc:Choice>
        <mc:Fallback xmlns="">
          <p:pic>
            <p:nvPicPr>
              <p:cNvPr id="79" name="墨迹 78"/>
            </p:nvPicPr>
            <p:blipFill>
              <a:blip r:embed="rId145"/>
            </p:blipFill>
            <p:spPr>
              <a:xfrm>
                <a:off x="10989732" y="1116680"/>
                <a:ext cx="206023" cy="121961"/>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0" name="墨迹 79"/>
              <p14:cNvContentPartPr/>
              <p14:nvPr/>
            </p14:nvContentPartPr>
            <p14:xfrm>
              <a:off x="11178822" y="1070505"/>
              <a:ext cx="25400" cy="328166"/>
            </p14:xfrm>
          </p:contentPart>
        </mc:Choice>
        <mc:Fallback xmlns="">
          <p:pic>
            <p:nvPicPr>
              <p:cNvPr id="80" name="墨迹 79"/>
            </p:nvPicPr>
            <p:blipFill>
              <a:blip r:embed="rId147"/>
            </p:blipFill>
            <p:spPr>
              <a:xfrm>
                <a:off x="11178822" y="1070505"/>
                <a:ext cx="25400" cy="328166"/>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1" name="墨迹 80"/>
              <p14:cNvContentPartPr/>
              <p14:nvPr/>
            </p14:nvContentPartPr>
            <p14:xfrm>
              <a:off x="11311467" y="1049003"/>
              <a:ext cx="118533" cy="33839"/>
            </p14:xfrm>
          </p:contentPart>
        </mc:Choice>
        <mc:Fallback xmlns="">
          <p:pic>
            <p:nvPicPr>
              <p:cNvPr id="81" name="墨迹 80"/>
            </p:nvPicPr>
            <p:blipFill>
              <a:blip r:embed="rId149"/>
            </p:blipFill>
            <p:spPr>
              <a:xfrm>
                <a:off x="11311467" y="1049003"/>
                <a:ext cx="118533" cy="3383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2" name="墨迹 81"/>
              <p14:cNvContentPartPr/>
              <p14:nvPr/>
            </p14:nvContentPartPr>
            <p14:xfrm>
              <a:off x="8249355" y="1744813"/>
              <a:ext cx="172156" cy="125486"/>
            </p14:xfrm>
          </p:contentPart>
        </mc:Choice>
        <mc:Fallback xmlns="">
          <p:pic>
            <p:nvPicPr>
              <p:cNvPr id="82" name="墨迹 81"/>
            </p:nvPicPr>
            <p:blipFill>
              <a:blip r:embed="rId151"/>
            </p:blipFill>
            <p:spPr>
              <a:xfrm>
                <a:off x="8249355" y="1744813"/>
                <a:ext cx="172156" cy="125486"/>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3" name="墨迹 82"/>
              <p14:cNvContentPartPr/>
              <p14:nvPr/>
            </p14:nvContentPartPr>
            <p14:xfrm>
              <a:off x="8336844" y="1793457"/>
              <a:ext cx="79022" cy="172014"/>
            </p14:xfrm>
          </p:contentPart>
        </mc:Choice>
        <mc:Fallback xmlns="">
          <p:pic>
            <p:nvPicPr>
              <p:cNvPr id="83" name="墨迹 82"/>
            </p:nvPicPr>
            <p:blipFill>
              <a:blip r:embed="rId153"/>
            </p:blipFill>
            <p:spPr>
              <a:xfrm>
                <a:off x="8336844" y="1793457"/>
                <a:ext cx="79022" cy="17201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4" name="墨迹 83"/>
              <p14:cNvContentPartPr/>
              <p14:nvPr/>
            </p14:nvContentPartPr>
            <p14:xfrm>
              <a:off x="8209315" y="1688239"/>
              <a:ext cx="302507" cy="264719"/>
            </p14:xfrm>
          </p:contentPart>
        </mc:Choice>
        <mc:Fallback xmlns="">
          <p:pic>
            <p:nvPicPr>
              <p:cNvPr id="84" name="墨迹 83"/>
            </p:nvPicPr>
            <p:blipFill>
              <a:blip r:embed="rId155"/>
            </p:blipFill>
            <p:spPr>
              <a:xfrm>
                <a:off x="8209315" y="1688239"/>
                <a:ext cx="302507" cy="26471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5" name="墨迹 84"/>
              <p14:cNvContentPartPr/>
              <p14:nvPr/>
            </p14:nvContentPartPr>
            <p14:xfrm>
              <a:off x="9067800" y="1729833"/>
              <a:ext cx="19755" cy="196159"/>
            </p14:xfrm>
          </p:contentPart>
        </mc:Choice>
        <mc:Fallback xmlns="">
          <p:pic>
            <p:nvPicPr>
              <p:cNvPr id="85" name="墨迹 84"/>
            </p:nvPicPr>
            <p:blipFill>
              <a:blip r:embed="rId157"/>
            </p:blipFill>
            <p:spPr>
              <a:xfrm>
                <a:off x="9067800" y="1729833"/>
                <a:ext cx="19755" cy="19615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6" name="墨迹 85"/>
              <p14:cNvContentPartPr/>
              <p14:nvPr/>
            </p14:nvContentPartPr>
            <p14:xfrm>
              <a:off x="9070622" y="1793457"/>
              <a:ext cx="95955" cy="33839"/>
            </p14:xfrm>
          </p:contentPart>
        </mc:Choice>
        <mc:Fallback xmlns="">
          <p:pic>
            <p:nvPicPr>
              <p:cNvPr id="86" name="墨迹 85"/>
            </p:nvPicPr>
            <p:blipFill>
              <a:blip r:embed="rId159"/>
            </p:blipFill>
            <p:spPr>
              <a:xfrm>
                <a:off x="9070622" y="1793457"/>
                <a:ext cx="95955" cy="3383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7" name="墨迹 86"/>
              <p14:cNvContentPartPr/>
              <p14:nvPr/>
            </p14:nvContentPartPr>
            <p14:xfrm>
              <a:off x="9144000" y="1717319"/>
              <a:ext cx="297215" cy="166375"/>
            </p14:xfrm>
          </p:contentPart>
        </mc:Choice>
        <mc:Fallback xmlns="">
          <p:pic>
            <p:nvPicPr>
              <p:cNvPr id="87" name="墨迹 86"/>
            </p:nvPicPr>
            <p:blipFill>
              <a:blip r:embed="rId161"/>
            </p:blipFill>
            <p:spPr>
              <a:xfrm>
                <a:off x="9144000" y="1717319"/>
                <a:ext cx="297215" cy="16637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8" name="墨迹 87"/>
              <p14:cNvContentPartPr/>
              <p14:nvPr/>
            </p14:nvContentPartPr>
            <p14:xfrm>
              <a:off x="9533466" y="1742699"/>
              <a:ext cx="234244" cy="28199"/>
            </p14:xfrm>
          </p:contentPart>
        </mc:Choice>
        <mc:Fallback xmlns="">
          <p:pic>
            <p:nvPicPr>
              <p:cNvPr id="88" name="墨迹 87"/>
            </p:nvPicPr>
            <p:blipFill>
              <a:blip r:embed="rId163"/>
            </p:blipFill>
            <p:spPr>
              <a:xfrm>
                <a:off x="9533466" y="1742699"/>
                <a:ext cx="234244" cy="28199"/>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9" name="墨迹 88"/>
              <p14:cNvContentPartPr/>
              <p14:nvPr/>
            </p14:nvContentPartPr>
            <p14:xfrm>
              <a:off x="9725377" y="1699519"/>
              <a:ext cx="88900" cy="57279"/>
            </p14:xfrm>
          </p:contentPart>
        </mc:Choice>
        <mc:Fallback xmlns="">
          <p:pic>
            <p:nvPicPr>
              <p:cNvPr id="89" name="墨迹 88"/>
            </p:nvPicPr>
            <p:blipFill>
              <a:blip r:embed="rId165"/>
            </p:blipFill>
            <p:spPr>
              <a:xfrm>
                <a:off x="9725377" y="1699519"/>
                <a:ext cx="88900" cy="5727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0" name="墨迹 89"/>
              <p14:cNvContentPartPr/>
              <p14:nvPr/>
            </p14:nvContentPartPr>
            <p14:xfrm>
              <a:off x="9584972" y="1787817"/>
              <a:ext cx="216605" cy="45118"/>
            </p14:xfrm>
          </p:contentPart>
        </mc:Choice>
        <mc:Fallback xmlns="">
          <p:pic>
            <p:nvPicPr>
              <p:cNvPr id="90" name="墨迹 89"/>
            </p:nvPicPr>
            <p:blipFill>
              <a:blip r:embed="rId167"/>
            </p:blipFill>
            <p:spPr>
              <a:xfrm>
                <a:off x="9584972" y="1787817"/>
                <a:ext cx="216605" cy="4511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1" name="墨迹 90"/>
              <p14:cNvContentPartPr/>
              <p14:nvPr/>
            </p14:nvContentPartPr>
            <p14:xfrm>
              <a:off x="9598377" y="1827296"/>
              <a:ext cx="121356" cy="62037"/>
            </p14:xfrm>
          </p:contentPart>
        </mc:Choice>
        <mc:Fallback xmlns="">
          <p:pic>
            <p:nvPicPr>
              <p:cNvPr id="91" name="墨迹 90"/>
            </p:nvPicPr>
            <p:blipFill>
              <a:blip r:embed="rId169"/>
            </p:blipFill>
            <p:spPr>
              <a:xfrm>
                <a:off x="9598377" y="1827296"/>
                <a:ext cx="121356" cy="62037"/>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2" name="墨迹 91"/>
              <p14:cNvContentPartPr/>
              <p14:nvPr/>
            </p14:nvContentPartPr>
            <p14:xfrm>
              <a:off x="9999133" y="1707097"/>
              <a:ext cx="19756" cy="128658"/>
            </p14:xfrm>
          </p:contentPart>
        </mc:Choice>
        <mc:Fallback xmlns="">
          <p:pic>
            <p:nvPicPr>
              <p:cNvPr id="92" name="墨迹 91"/>
            </p:nvPicPr>
            <p:blipFill>
              <a:blip r:embed="rId171"/>
            </p:blipFill>
            <p:spPr>
              <a:xfrm>
                <a:off x="9999133" y="1707097"/>
                <a:ext cx="19756" cy="12865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3" name="墨迹 92"/>
              <p14:cNvContentPartPr/>
              <p14:nvPr/>
            </p14:nvContentPartPr>
            <p14:xfrm>
              <a:off x="10024533" y="1753978"/>
              <a:ext cx="50800" cy="22559"/>
            </p14:xfrm>
          </p:contentPart>
        </mc:Choice>
        <mc:Fallback xmlns="">
          <p:pic>
            <p:nvPicPr>
              <p:cNvPr id="93" name="墨迹 92"/>
            </p:nvPicPr>
            <p:blipFill>
              <a:blip r:embed="rId173"/>
            </p:blipFill>
            <p:spPr>
              <a:xfrm>
                <a:off x="10024533" y="1753978"/>
                <a:ext cx="50800" cy="2255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4" name="墨迹 93"/>
              <p14:cNvContentPartPr/>
              <p14:nvPr/>
            </p14:nvContentPartPr>
            <p14:xfrm>
              <a:off x="10080977" y="1666561"/>
              <a:ext cx="360" cy="163554"/>
            </p14:xfrm>
          </p:contentPart>
        </mc:Choice>
        <mc:Fallback xmlns="">
          <p:pic>
            <p:nvPicPr>
              <p:cNvPr id="94" name="墨迹 93"/>
            </p:nvPicPr>
            <p:blipFill>
              <a:blip r:embed="rId175"/>
            </p:blipFill>
            <p:spPr>
              <a:xfrm>
                <a:off x="10080977" y="1666561"/>
                <a:ext cx="360" cy="163554"/>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5" name="墨迹 94"/>
              <p14:cNvContentPartPr/>
              <p14:nvPr/>
            </p14:nvContentPartPr>
            <p14:xfrm>
              <a:off x="10137422" y="1663741"/>
              <a:ext cx="135466" cy="39479"/>
            </p14:xfrm>
          </p:contentPart>
        </mc:Choice>
        <mc:Fallback xmlns="">
          <p:pic>
            <p:nvPicPr>
              <p:cNvPr id="95" name="墨迹 94"/>
            </p:nvPicPr>
            <p:blipFill>
              <a:blip r:embed="rId177"/>
            </p:blipFill>
            <p:spPr>
              <a:xfrm>
                <a:off x="10137422" y="1663741"/>
                <a:ext cx="135466" cy="3947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6" name="墨迹 95"/>
              <p14:cNvContentPartPr/>
              <p14:nvPr/>
            </p14:nvContentPartPr>
            <p14:xfrm>
              <a:off x="10196688" y="1605228"/>
              <a:ext cx="8467" cy="154390"/>
            </p14:xfrm>
          </p:contentPart>
        </mc:Choice>
        <mc:Fallback xmlns="">
          <p:pic>
            <p:nvPicPr>
              <p:cNvPr id="96" name="墨迹 95"/>
            </p:nvPicPr>
            <p:blipFill>
              <a:blip r:embed="rId179"/>
            </p:blipFill>
            <p:spPr>
              <a:xfrm>
                <a:off x="10196688" y="1605228"/>
                <a:ext cx="8467" cy="154390"/>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7" name="墨迹 96"/>
              <p14:cNvContentPartPr/>
              <p14:nvPr/>
            </p14:nvContentPartPr>
            <p14:xfrm>
              <a:off x="10193866" y="1765258"/>
              <a:ext cx="163689" cy="16919"/>
            </p14:xfrm>
          </p:contentPart>
        </mc:Choice>
        <mc:Fallback xmlns="">
          <p:pic>
            <p:nvPicPr>
              <p:cNvPr id="97" name="墨迹 96"/>
            </p:nvPicPr>
            <p:blipFill>
              <a:blip r:embed="rId181"/>
            </p:blipFill>
            <p:spPr>
              <a:xfrm>
                <a:off x="10193866" y="1765258"/>
                <a:ext cx="163689" cy="1691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8" name="墨迹 97"/>
              <p14:cNvContentPartPr/>
              <p14:nvPr/>
            </p14:nvContentPartPr>
            <p14:xfrm>
              <a:off x="10296877" y="1720139"/>
              <a:ext cx="26812" cy="124076"/>
            </p14:xfrm>
          </p:contentPart>
        </mc:Choice>
        <mc:Fallback xmlns="">
          <p:pic>
            <p:nvPicPr>
              <p:cNvPr id="98" name="墨迹 97"/>
            </p:nvPicPr>
            <p:blipFill>
              <a:blip r:embed="rId183"/>
            </p:blipFill>
            <p:spPr>
              <a:xfrm>
                <a:off x="10296877" y="1720139"/>
                <a:ext cx="26812" cy="12407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9" name="墨迹 98"/>
              <p14:cNvContentPartPr/>
              <p14:nvPr/>
            </p14:nvContentPartPr>
            <p14:xfrm>
              <a:off x="10409767" y="1710975"/>
              <a:ext cx="218722" cy="99401"/>
            </p14:xfrm>
          </p:contentPart>
        </mc:Choice>
        <mc:Fallback xmlns="">
          <p:pic>
            <p:nvPicPr>
              <p:cNvPr id="99" name="墨迹 98"/>
            </p:nvPicPr>
            <p:blipFill>
              <a:blip r:embed="rId185"/>
            </p:blipFill>
            <p:spPr>
              <a:xfrm>
                <a:off x="10409767" y="1710975"/>
                <a:ext cx="218722" cy="99401"/>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0" name="墨迹 99"/>
              <p14:cNvContentPartPr/>
              <p14:nvPr/>
            </p14:nvContentPartPr>
            <p14:xfrm>
              <a:off x="10605911" y="1690354"/>
              <a:ext cx="33867" cy="255377"/>
            </p14:xfrm>
          </p:contentPart>
        </mc:Choice>
        <mc:Fallback xmlns="">
          <p:pic>
            <p:nvPicPr>
              <p:cNvPr id="100" name="墨迹 99"/>
            </p:nvPicPr>
            <p:blipFill>
              <a:blip r:embed="rId187"/>
            </p:blipFill>
            <p:spPr>
              <a:xfrm>
                <a:off x="10605911" y="1690354"/>
                <a:ext cx="33867" cy="255377"/>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1" name="墨迹 100"/>
              <p14:cNvContentPartPr/>
              <p14:nvPr/>
            </p14:nvContentPartPr>
            <p14:xfrm>
              <a:off x="10696222" y="1665151"/>
              <a:ext cx="81845" cy="26789"/>
            </p14:xfrm>
          </p:contentPart>
        </mc:Choice>
        <mc:Fallback xmlns="">
          <p:pic>
            <p:nvPicPr>
              <p:cNvPr id="101" name="墨迹 100"/>
            </p:nvPicPr>
            <p:blipFill>
              <a:blip r:embed="rId189"/>
            </p:blipFill>
            <p:spPr>
              <a:xfrm>
                <a:off x="10696222" y="1665151"/>
                <a:ext cx="81845" cy="2678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2" name="墨迹 101"/>
              <p14:cNvContentPartPr/>
              <p14:nvPr/>
            </p14:nvContentPartPr>
            <p14:xfrm>
              <a:off x="11147777" y="1553765"/>
              <a:ext cx="39511" cy="360948"/>
            </p14:xfrm>
          </p:contentPart>
        </mc:Choice>
        <mc:Fallback xmlns="">
          <p:pic>
            <p:nvPicPr>
              <p:cNvPr id="102" name="墨迹 101"/>
            </p:nvPicPr>
            <p:blipFill>
              <a:blip r:embed="rId191"/>
            </p:blipFill>
            <p:spPr>
              <a:xfrm>
                <a:off x="11147777" y="1553765"/>
                <a:ext cx="39511" cy="36094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3" name="墨迹 102"/>
              <p14:cNvContentPartPr/>
              <p14:nvPr/>
            </p14:nvContentPartPr>
            <p14:xfrm>
              <a:off x="11194873" y="1654753"/>
              <a:ext cx="122238" cy="110505"/>
            </p14:xfrm>
          </p:contentPart>
        </mc:Choice>
        <mc:Fallback xmlns="">
          <p:pic>
            <p:nvPicPr>
              <p:cNvPr id="103" name="墨迹 102"/>
            </p:nvPicPr>
            <p:blipFill>
              <a:blip r:embed="rId193"/>
            </p:blipFill>
            <p:spPr>
              <a:xfrm>
                <a:off x="11194873" y="1654753"/>
                <a:ext cx="122238" cy="110505"/>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4" name="墨迹 103"/>
              <p14:cNvContentPartPr/>
              <p14:nvPr/>
            </p14:nvContentPartPr>
            <p14:xfrm>
              <a:off x="11358032" y="1706040"/>
              <a:ext cx="167923" cy="96758"/>
            </p14:xfrm>
          </p:contentPart>
        </mc:Choice>
        <mc:Fallback xmlns="">
          <p:pic>
            <p:nvPicPr>
              <p:cNvPr id="104" name="墨迹 103"/>
            </p:nvPicPr>
            <p:blipFill>
              <a:blip r:embed="rId195"/>
            </p:blipFill>
            <p:spPr>
              <a:xfrm>
                <a:off x="11358032" y="1706040"/>
                <a:ext cx="167923" cy="96758"/>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5" name="墨迹 104"/>
              <p14:cNvContentPartPr/>
              <p14:nvPr/>
            </p14:nvContentPartPr>
            <p14:xfrm>
              <a:off x="11571111" y="1665151"/>
              <a:ext cx="82726" cy="32429"/>
            </p14:xfrm>
          </p:contentPart>
        </mc:Choice>
        <mc:Fallback xmlns="">
          <p:pic>
            <p:nvPicPr>
              <p:cNvPr id="105" name="墨迹 104"/>
            </p:nvPicPr>
            <p:blipFill>
              <a:blip r:embed="rId197"/>
            </p:blipFill>
            <p:spPr>
              <a:xfrm>
                <a:off x="11571111" y="1665151"/>
                <a:ext cx="82726" cy="3242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6" name="墨迹 105"/>
              <p14:cNvContentPartPr/>
              <p14:nvPr/>
            </p14:nvContentPartPr>
            <p14:xfrm>
              <a:off x="11579225" y="1734239"/>
              <a:ext cx="99130" cy="2820"/>
            </p14:xfrm>
          </p:contentPart>
        </mc:Choice>
        <mc:Fallback xmlns="">
          <p:pic>
            <p:nvPicPr>
              <p:cNvPr id="106" name="墨迹 105"/>
            </p:nvPicPr>
            <p:blipFill>
              <a:blip r:embed="rId199"/>
            </p:blipFill>
            <p:spPr>
              <a:xfrm>
                <a:off x="11579225" y="1734239"/>
                <a:ext cx="99130" cy="2820"/>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7" name="墨迹 106"/>
              <p14:cNvContentPartPr/>
              <p14:nvPr/>
            </p14:nvContentPartPr>
            <p14:xfrm>
              <a:off x="11652955" y="1634309"/>
              <a:ext cx="64912" cy="192987"/>
            </p14:xfrm>
          </p:contentPart>
        </mc:Choice>
        <mc:Fallback xmlns="">
          <p:pic>
            <p:nvPicPr>
              <p:cNvPr id="107" name="墨迹 106"/>
            </p:nvPicPr>
            <p:blipFill>
              <a:blip r:embed="rId201"/>
            </p:blipFill>
            <p:spPr>
              <a:xfrm>
                <a:off x="11652955" y="1634309"/>
                <a:ext cx="64912" cy="192987"/>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8" name="墨迹 107"/>
              <p14:cNvContentPartPr/>
              <p14:nvPr/>
            </p14:nvContentPartPr>
            <p14:xfrm>
              <a:off x="11768667" y="1686300"/>
              <a:ext cx="62088" cy="105747"/>
            </p14:xfrm>
          </p:contentPart>
        </mc:Choice>
        <mc:Fallback xmlns="">
          <p:pic>
            <p:nvPicPr>
              <p:cNvPr id="108" name="墨迹 107"/>
            </p:nvPicPr>
            <p:blipFill>
              <a:blip r:embed="rId203"/>
            </p:blipFill>
            <p:spPr>
              <a:xfrm>
                <a:off x="11768667" y="1686300"/>
                <a:ext cx="62088" cy="10574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9" name="墨迹 108"/>
              <p14:cNvContentPartPr/>
              <p14:nvPr/>
            </p14:nvContentPartPr>
            <p14:xfrm>
              <a:off x="11830755" y="1624263"/>
              <a:ext cx="76200" cy="28199"/>
            </p14:xfrm>
          </p:contentPart>
        </mc:Choice>
        <mc:Fallback xmlns="">
          <p:pic>
            <p:nvPicPr>
              <p:cNvPr id="109" name="墨迹 108"/>
            </p:nvPicPr>
            <p:blipFill>
              <a:blip r:embed="rId205"/>
            </p:blipFill>
            <p:spPr>
              <a:xfrm>
                <a:off x="11830755" y="1624263"/>
                <a:ext cx="76200" cy="2819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0" name="墨迹 109"/>
              <p14:cNvContentPartPr/>
              <p14:nvPr/>
            </p14:nvContentPartPr>
            <p14:xfrm>
              <a:off x="11909777" y="1539666"/>
              <a:ext cx="33867" cy="140995"/>
            </p14:xfrm>
          </p:contentPart>
        </mc:Choice>
        <mc:Fallback xmlns="">
          <p:pic>
            <p:nvPicPr>
              <p:cNvPr id="110" name="墨迹 109"/>
            </p:nvPicPr>
            <p:blipFill>
              <a:blip r:embed="rId207"/>
            </p:blipFill>
            <p:spPr>
              <a:xfrm>
                <a:off x="11909777" y="1539666"/>
                <a:ext cx="33867" cy="140995"/>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1" name="墨迹 110"/>
              <p14:cNvContentPartPr/>
              <p14:nvPr/>
            </p14:nvContentPartPr>
            <p14:xfrm>
              <a:off x="11977511" y="1557995"/>
              <a:ext cx="33867" cy="117026"/>
            </p14:xfrm>
          </p:contentPart>
        </mc:Choice>
        <mc:Fallback xmlns="">
          <p:pic>
            <p:nvPicPr>
              <p:cNvPr id="111" name="墨迹 110"/>
            </p:nvPicPr>
            <p:blipFill>
              <a:blip r:embed="rId209"/>
            </p:blipFill>
            <p:spPr>
              <a:xfrm>
                <a:off x="11977511" y="1557995"/>
                <a:ext cx="33867" cy="117026"/>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2" name="墨迹 111"/>
              <p14:cNvContentPartPr/>
              <p14:nvPr/>
            </p14:nvContentPartPr>
            <p14:xfrm>
              <a:off x="11906955" y="1545305"/>
              <a:ext cx="166512" cy="214313"/>
            </p14:xfrm>
          </p:contentPart>
        </mc:Choice>
        <mc:Fallback xmlns="">
          <p:pic>
            <p:nvPicPr>
              <p:cNvPr id="112" name="墨迹 111"/>
            </p:nvPicPr>
            <p:blipFill>
              <a:blip r:embed="rId211"/>
            </p:blipFill>
            <p:spPr>
              <a:xfrm>
                <a:off x="11906955" y="1545305"/>
                <a:ext cx="166512" cy="214313"/>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3" name="墨迹 112"/>
              <p14:cNvContentPartPr/>
              <p14:nvPr/>
            </p14:nvContentPartPr>
            <p14:xfrm>
              <a:off x="7775222" y="430739"/>
              <a:ext cx="215194" cy="821297"/>
            </p14:xfrm>
          </p:contentPart>
        </mc:Choice>
        <mc:Fallback xmlns="">
          <p:pic>
            <p:nvPicPr>
              <p:cNvPr id="113" name="墨迹 112"/>
            </p:nvPicPr>
            <p:blipFill>
              <a:blip r:embed="rId213"/>
            </p:blipFill>
            <p:spPr>
              <a:xfrm>
                <a:off x="7775222" y="430739"/>
                <a:ext cx="215194" cy="821297"/>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4" name="墨迹 113"/>
              <p14:cNvContentPartPr/>
              <p14:nvPr/>
            </p14:nvContentPartPr>
            <p14:xfrm>
              <a:off x="7778044" y="1257676"/>
              <a:ext cx="296333" cy="609098"/>
            </p14:xfrm>
          </p:contentPart>
        </mc:Choice>
        <mc:Fallback xmlns="">
          <p:pic>
            <p:nvPicPr>
              <p:cNvPr id="114" name="墨迹 113"/>
            </p:nvPicPr>
            <p:blipFill>
              <a:blip r:embed="rId215"/>
            </p:blipFill>
            <p:spPr>
              <a:xfrm>
                <a:off x="7778044" y="1257676"/>
                <a:ext cx="296333" cy="609098"/>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6" name="墨迹 5"/>
              <p14:cNvContentPartPr/>
              <p14:nvPr/>
            </p14:nvContentPartPr>
            <p14:xfrm>
              <a:off x="3733800" y="885448"/>
              <a:ext cx="110066" cy="22560"/>
            </p14:xfrm>
          </p:contentPart>
        </mc:Choice>
        <mc:Fallback xmlns="">
          <p:pic>
            <p:nvPicPr>
              <p:cNvPr id="6" name="墨迹 5"/>
            </p:nvPicPr>
            <p:blipFill>
              <a:blip r:embed="rId217"/>
            </p:blipFill>
            <p:spPr>
              <a:xfrm>
                <a:off x="3733800" y="885448"/>
                <a:ext cx="110066" cy="22560"/>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7" name="墨迹 6"/>
              <p14:cNvContentPartPr/>
              <p14:nvPr/>
            </p14:nvContentPartPr>
            <p14:xfrm>
              <a:off x="2935111" y="1001064"/>
              <a:ext cx="59266" cy="93057"/>
            </p14:xfrm>
          </p:contentPart>
        </mc:Choice>
        <mc:Fallback xmlns="">
          <p:pic>
            <p:nvPicPr>
              <p:cNvPr id="7" name="墨迹 6"/>
            </p:nvPicPr>
            <p:blipFill>
              <a:blip r:embed="rId219"/>
            </p:blipFill>
            <p:spPr>
              <a:xfrm>
                <a:off x="2935111" y="1001064"/>
                <a:ext cx="59266" cy="93057"/>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8" name="墨迹 7"/>
              <p14:cNvContentPartPr/>
              <p14:nvPr/>
            </p14:nvContentPartPr>
            <p14:xfrm>
              <a:off x="2362200" y="580899"/>
              <a:ext cx="194733" cy="231232"/>
            </p14:xfrm>
          </p:contentPart>
        </mc:Choice>
        <mc:Fallback xmlns="">
          <p:pic>
            <p:nvPicPr>
              <p:cNvPr id="8" name="墨迹 7"/>
            </p:nvPicPr>
            <p:blipFill>
              <a:blip r:embed="rId221"/>
            </p:blipFill>
            <p:spPr>
              <a:xfrm>
                <a:off x="2362200" y="580899"/>
                <a:ext cx="194733" cy="231232"/>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9" name="墨迹 8"/>
              <p14:cNvContentPartPr/>
              <p14:nvPr/>
            </p14:nvContentPartPr>
            <p14:xfrm>
              <a:off x="2415822" y="1579144"/>
              <a:ext cx="146755" cy="56398"/>
            </p14:xfrm>
          </p:contentPart>
        </mc:Choice>
        <mc:Fallback xmlns="">
          <p:pic>
            <p:nvPicPr>
              <p:cNvPr id="9" name="墨迹 8"/>
            </p:nvPicPr>
            <p:blipFill>
              <a:blip r:embed="rId223"/>
            </p:blipFill>
            <p:spPr>
              <a:xfrm>
                <a:off x="2415822" y="1579144"/>
                <a:ext cx="146755" cy="56398"/>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5" name="墨迹 114"/>
              <p14:cNvContentPartPr/>
              <p14:nvPr/>
            </p14:nvContentPartPr>
            <p14:xfrm>
              <a:off x="6846711" y="3299284"/>
              <a:ext cx="22578" cy="28199"/>
            </p14:xfrm>
          </p:contentPart>
        </mc:Choice>
        <mc:Fallback xmlns="">
          <p:pic>
            <p:nvPicPr>
              <p:cNvPr id="115" name="墨迹 114"/>
            </p:nvPicPr>
            <p:blipFill>
              <a:blip r:embed="rId225"/>
            </p:blipFill>
            <p:spPr>
              <a:xfrm>
                <a:off x="6846711" y="3299284"/>
                <a:ext cx="22578" cy="28199"/>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8" name="墨迹 117"/>
              <p14:cNvContentPartPr/>
              <p14:nvPr/>
            </p14:nvContentPartPr>
            <p14:xfrm>
              <a:off x="10120488" y="2507597"/>
              <a:ext cx="104422" cy="515337"/>
            </p14:xfrm>
          </p:contentPart>
        </mc:Choice>
        <mc:Fallback xmlns="">
          <p:pic>
            <p:nvPicPr>
              <p:cNvPr id="118" name="墨迹 117"/>
            </p:nvPicPr>
            <p:blipFill>
              <a:blip r:embed="rId227"/>
            </p:blipFill>
            <p:spPr>
              <a:xfrm>
                <a:off x="10120488" y="2507597"/>
                <a:ext cx="104422" cy="515337"/>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9" name="墨迹 118"/>
              <p14:cNvContentPartPr/>
              <p14:nvPr/>
            </p14:nvContentPartPr>
            <p14:xfrm>
              <a:off x="10176933" y="2690185"/>
              <a:ext cx="149578" cy="248152"/>
            </p14:xfrm>
          </p:contentPart>
        </mc:Choice>
        <mc:Fallback xmlns="">
          <p:pic>
            <p:nvPicPr>
              <p:cNvPr id="119" name="墨迹 118"/>
            </p:nvPicPr>
            <p:blipFill>
              <a:blip r:embed="rId229"/>
            </p:blipFill>
            <p:spPr>
              <a:xfrm>
                <a:off x="10176933" y="2690185"/>
                <a:ext cx="149578" cy="248152"/>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0" name="墨迹 119"/>
              <p14:cNvContentPartPr/>
              <p14:nvPr/>
            </p14:nvContentPartPr>
            <p14:xfrm>
              <a:off x="10351911" y="2793640"/>
              <a:ext cx="107244" cy="206735"/>
            </p14:xfrm>
          </p:contentPart>
        </mc:Choice>
        <mc:Fallback xmlns="">
          <p:pic>
            <p:nvPicPr>
              <p:cNvPr id="120" name="墨迹 119"/>
            </p:nvPicPr>
            <p:blipFill>
              <a:blip r:embed="rId231"/>
            </p:blipFill>
            <p:spPr>
              <a:xfrm>
                <a:off x="10351911" y="2793640"/>
                <a:ext cx="107244" cy="20673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1" name="墨迹 120"/>
              <p14:cNvContentPartPr/>
              <p14:nvPr/>
            </p14:nvContentPartPr>
            <p14:xfrm>
              <a:off x="10419644" y="2684545"/>
              <a:ext cx="90311" cy="53579"/>
            </p14:xfrm>
          </p:contentPart>
        </mc:Choice>
        <mc:Fallback xmlns="">
          <p:pic>
            <p:nvPicPr>
              <p:cNvPr id="121" name="墨迹 120"/>
            </p:nvPicPr>
            <p:blipFill>
              <a:blip r:embed="rId233"/>
            </p:blipFill>
            <p:spPr>
              <a:xfrm>
                <a:off x="10419644" y="2684545"/>
                <a:ext cx="90311" cy="5357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2" name="墨迹 121"/>
              <p14:cNvContentPartPr/>
              <p14:nvPr/>
            </p14:nvContentPartPr>
            <p14:xfrm>
              <a:off x="10436577" y="2811441"/>
              <a:ext cx="146755" cy="47939"/>
            </p14:xfrm>
          </p:contentPart>
        </mc:Choice>
        <mc:Fallback xmlns="">
          <p:pic>
            <p:nvPicPr>
              <p:cNvPr id="122" name="墨迹 121"/>
            </p:nvPicPr>
            <p:blipFill>
              <a:blip r:embed="rId235"/>
            </p:blipFill>
            <p:spPr>
              <a:xfrm>
                <a:off x="10436577" y="2811441"/>
                <a:ext cx="146755" cy="4793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3" name="墨迹 122"/>
              <p14:cNvContentPartPr/>
              <p14:nvPr/>
            </p14:nvContentPartPr>
            <p14:xfrm>
              <a:off x="10622844" y="2577389"/>
              <a:ext cx="399344" cy="171309"/>
            </p14:xfrm>
          </p:contentPart>
        </mc:Choice>
        <mc:Fallback xmlns="">
          <p:pic>
            <p:nvPicPr>
              <p:cNvPr id="123" name="墨迹 122"/>
            </p:nvPicPr>
            <p:blipFill>
              <a:blip r:embed="rId237"/>
            </p:blipFill>
            <p:spPr>
              <a:xfrm>
                <a:off x="10622844" y="2577389"/>
                <a:ext cx="399344" cy="171309"/>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4" name="墨迹 123"/>
              <p14:cNvContentPartPr/>
              <p14:nvPr/>
            </p14:nvContentPartPr>
            <p14:xfrm>
              <a:off x="10673644" y="2272840"/>
              <a:ext cx="73377" cy="387208"/>
            </p14:xfrm>
          </p:contentPart>
        </mc:Choice>
        <mc:Fallback xmlns="">
          <p:pic>
            <p:nvPicPr>
              <p:cNvPr id="124" name="墨迹 123"/>
            </p:nvPicPr>
            <p:blipFill>
              <a:blip r:embed="rId239"/>
            </p:blipFill>
            <p:spPr>
              <a:xfrm>
                <a:off x="10673644" y="2272840"/>
                <a:ext cx="73377" cy="387208"/>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5" name="墨迹 124"/>
              <p14:cNvContentPartPr/>
              <p14:nvPr/>
            </p14:nvContentPartPr>
            <p14:xfrm>
              <a:off x="10735732" y="2375766"/>
              <a:ext cx="149578" cy="212903"/>
            </p14:xfrm>
          </p:contentPart>
        </mc:Choice>
        <mc:Fallback xmlns="">
          <p:pic>
            <p:nvPicPr>
              <p:cNvPr id="125" name="墨迹 124"/>
            </p:nvPicPr>
            <p:blipFill>
              <a:blip r:embed="rId241"/>
            </p:blipFill>
            <p:spPr>
              <a:xfrm>
                <a:off x="10735732" y="2375766"/>
                <a:ext cx="149578" cy="212903"/>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6" name="墨迹 125"/>
              <p14:cNvContentPartPr/>
              <p14:nvPr/>
            </p14:nvContentPartPr>
            <p14:xfrm>
              <a:off x="10878255" y="2381406"/>
              <a:ext cx="156633" cy="184704"/>
            </p14:xfrm>
          </p:contentPart>
        </mc:Choice>
        <mc:Fallback xmlns="">
          <p:pic>
            <p:nvPicPr>
              <p:cNvPr id="126" name="墨迹 125"/>
            </p:nvPicPr>
            <p:blipFill>
              <a:blip r:embed="rId243"/>
            </p:blipFill>
            <p:spPr>
              <a:xfrm>
                <a:off x="10878255" y="2381406"/>
                <a:ext cx="156633" cy="184704"/>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7" name="墨迹 126"/>
              <p14:cNvContentPartPr/>
              <p14:nvPr/>
            </p14:nvContentPartPr>
            <p14:xfrm>
              <a:off x="10747022" y="2801219"/>
              <a:ext cx="70556" cy="441667"/>
            </p14:xfrm>
          </p:contentPart>
        </mc:Choice>
        <mc:Fallback xmlns="">
          <p:pic>
            <p:nvPicPr>
              <p:cNvPr id="127" name="墨迹 126"/>
            </p:nvPicPr>
            <p:blipFill>
              <a:blip r:embed="rId245"/>
            </p:blipFill>
            <p:spPr>
              <a:xfrm>
                <a:off x="10747022" y="2801219"/>
                <a:ext cx="70556" cy="441667"/>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8" name="墨迹 127"/>
              <p14:cNvContentPartPr/>
              <p14:nvPr/>
            </p14:nvContentPartPr>
            <p14:xfrm>
              <a:off x="10769600" y="2828184"/>
              <a:ext cx="177800" cy="251148"/>
            </p14:xfrm>
          </p:contentPart>
        </mc:Choice>
        <mc:Fallback xmlns="">
          <p:pic>
            <p:nvPicPr>
              <p:cNvPr id="128" name="墨迹 127"/>
            </p:nvPicPr>
            <p:blipFill>
              <a:blip r:embed="rId247"/>
            </p:blipFill>
            <p:spPr>
              <a:xfrm>
                <a:off x="10769600" y="2828184"/>
                <a:ext cx="177800" cy="251148"/>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9" name="墨迹 128"/>
              <p14:cNvContentPartPr/>
              <p14:nvPr/>
            </p14:nvContentPartPr>
            <p14:xfrm>
              <a:off x="10967155" y="2927057"/>
              <a:ext cx="155223" cy="140995"/>
            </p14:xfrm>
          </p:contentPart>
        </mc:Choice>
        <mc:Fallback xmlns="">
          <p:pic>
            <p:nvPicPr>
              <p:cNvPr id="129" name="墨迹 128"/>
            </p:nvPicPr>
            <p:blipFill>
              <a:blip r:embed="rId249"/>
            </p:blipFill>
            <p:spPr>
              <a:xfrm>
                <a:off x="10967155" y="2927057"/>
                <a:ext cx="155223" cy="140995"/>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0" name="墨迹 129"/>
              <p14:cNvContentPartPr/>
              <p14:nvPr/>
            </p14:nvContentPartPr>
            <p14:xfrm>
              <a:off x="11176000" y="2939747"/>
              <a:ext cx="33867" cy="204442"/>
            </p14:xfrm>
          </p:contentPart>
        </mc:Choice>
        <mc:Fallback xmlns="">
          <p:pic>
            <p:nvPicPr>
              <p:cNvPr id="130" name="墨迹 129"/>
            </p:nvPicPr>
            <p:blipFill>
              <a:blip r:embed="rId251"/>
            </p:blipFill>
            <p:spPr>
              <a:xfrm>
                <a:off x="11176000" y="2939747"/>
                <a:ext cx="33867" cy="204442"/>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1" name="墨迹 130"/>
              <p14:cNvContentPartPr/>
              <p14:nvPr/>
            </p14:nvContentPartPr>
            <p14:xfrm>
              <a:off x="10797822" y="3558715"/>
              <a:ext cx="45156" cy="11280"/>
            </p14:xfrm>
          </p:contentPart>
        </mc:Choice>
        <mc:Fallback xmlns="">
          <p:pic>
            <p:nvPicPr>
              <p:cNvPr id="131" name="墨迹 130"/>
            </p:nvPicPr>
            <p:blipFill>
              <a:blip r:embed="rId253"/>
            </p:blipFill>
            <p:spPr>
              <a:xfrm>
                <a:off x="10797822" y="3558715"/>
                <a:ext cx="45156" cy="11280"/>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5" name="墨迹 134"/>
              <p14:cNvContentPartPr/>
              <p14:nvPr/>
            </p14:nvContentPartPr>
            <p14:xfrm>
              <a:off x="6801555" y="2805801"/>
              <a:ext cx="16934" cy="19740"/>
            </p14:xfrm>
          </p:contentPart>
        </mc:Choice>
        <mc:Fallback xmlns="">
          <p:pic>
            <p:nvPicPr>
              <p:cNvPr id="135" name="墨迹 134"/>
            </p:nvPicPr>
            <p:blipFill>
              <a:blip r:embed="rId255"/>
            </p:blipFill>
            <p:spPr>
              <a:xfrm>
                <a:off x="6801555" y="2805801"/>
                <a:ext cx="16934" cy="1974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6" name="墨迹 135"/>
              <p14:cNvContentPartPr/>
              <p14:nvPr/>
            </p14:nvContentPartPr>
            <p14:xfrm>
              <a:off x="6911622" y="2250281"/>
              <a:ext cx="14111" cy="8459"/>
            </p14:xfrm>
          </p:contentPart>
        </mc:Choice>
        <mc:Fallback xmlns="">
          <p:pic>
            <p:nvPicPr>
              <p:cNvPr id="136" name="墨迹 135"/>
            </p:nvPicPr>
            <p:blipFill>
              <a:blip r:embed="rId257"/>
            </p:blipFill>
            <p:spPr>
              <a:xfrm>
                <a:off x="6911622" y="2250281"/>
                <a:ext cx="14111" cy="8459"/>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7" name="墨迹 136"/>
              <p14:cNvContentPartPr/>
              <p14:nvPr/>
            </p14:nvContentPartPr>
            <p14:xfrm>
              <a:off x="7452077" y="2244641"/>
              <a:ext cx="26812" cy="33839"/>
            </p14:xfrm>
          </p:contentPart>
        </mc:Choice>
        <mc:Fallback xmlns="">
          <p:pic>
            <p:nvPicPr>
              <p:cNvPr id="137" name="墨迹 136"/>
            </p:nvPicPr>
            <p:blipFill>
              <a:blip r:embed="rId259"/>
            </p:blipFill>
            <p:spPr>
              <a:xfrm>
                <a:off x="7452077" y="2244641"/>
                <a:ext cx="26812" cy="3383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8" name="墨迹 137"/>
              <p14:cNvContentPartPr/>
              <p14:nvPr/>
            </p14:nvContentPartPr>
            <p14:xfrm>
              <a:off x="7467600" y="2743763"/>
              <a:ext cx="11288" cy="19740"/>
            </p14:xfrm>
          </p:contentPart>
        </mc:Choice>
        <mc:Fallback xmlns="">
          <p:pic>
            <p:nvPicPr>
              <p:cNvPr id="138" name="墨迹 137"/>
            </p:nvPicPr>
            <p:blipFill>
              <a:blip r:embed="rId261"/>
            </p:blipFill>
            <p:spPr>
              <a:xfrm>
                <a:off x="7467600" y="2743763"/>
                <a:ext cx="11288" cy="19740"/>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9" name="墨迹 138"/>
              <p14:cNvContentPartPr/>
              <p14:nvPr/>
            </p14:nvContentPartPr>
            <p14:xfrm>
              <a:off x="7349066" y="2038788"/>
              <a:ext cx="16934" cy="42299"/>
            </p14:xfrm>
          </p:contentPart>
        </mc:Choice>
        <mc:Fallback xmlns="">
          <p:pic>
            <p:nvPicPr>
              <p:cNvPr id="139" name="墨迹 138"/>
            </p:nvPicPr>
            <p:blipFill>
              <a:blip r:embed="rId263"/>
            </p:blipFill>
            <p:spPr>
              <a:xfrm>
                <a:off x="7349066" y="2038788"/>
                <a:ext cx="16934" cy="42299"/>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0" name="墨迹 139"/>
              <p14:cNvContentPartPr/>
              <p14:nvPr/>
            </p14:nvContentPartPr>
            <p14:xfrm>
              <a:off x="7168444" y="3101891"/>
              <a:ext cx="73378" cy="50758"/>
            </p14:xfrm>
          </p:contentPart>
        </mc:Choice>
        <mc:Fallback xmlns="">
          <p:pic>
            <p:nvPicPr>
              <p:cNvPr id="140" name="墨迹 139"/>
            </p:nvPicPr>
            <p:blipFill>
              <a:blip r:embed="rId265"/>
            </p:blipFill>
            <p:spPr>
              <a:xfrm>
                <a:off x="7168444" y="3101891"/>
                <a:ext cx="73378" cy="50758"/>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2" name="墨迹 141"/>
              <p14:cNvContentPartPr/>
              <p14:nvPr/>
            </p14:nvContentPartPr>
            <p14:xfrm>
              <a:off x="8658577" y="3158289"/>
              <a:ext cx="64912" cy="56398"/>
            </p14:xfrm>
          </p:contentPart>
        </mc:Choice>
        <mc:Fallback xmlns="">
          <p:pic>
            <p:nvPicPr>
              <p:cNvPr id="142" name="墨迹 141"/>
            </p:nvPicPr>
            <p:blipFill>
              <a:blip r:embed="rId267"/>
            </p:blipFill>
            <p:spPr>
              <a:xfrm>
                <a:off x="8658577" y="3158289"/>
                <a:ext cx="64912" cy="56398"/>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51" name="墨迹 150"/>
              <p14:cNvContentPartPr/>
              <p14:nvPr/>
            </p14:nvContentPartPr>
            <p14:xfrm>
              <a:off x="1738488" y="4179093"/>
              <a:ext cx="753534" cy="236872"/>
            </p14:xfrm>
          </p:contentPart>
        </mc:Choice>
        <mc:Fallback xmlns="">
          <p:pic>
            <p:nvPicPr>
              <p:cNvPr id="151" name="墨迹 150"/>
            </p:nvPicPr>
            <p:blipFill>
              <a:blip r:embed="rId269"/>
            </p:blipFill>
            <p:spPr>
              <a:xfrm>
                <a:off x="1738488" y="4179093"/>
                <a:ext cx="753534" cy="236872"/>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60" name="墨迹 159"/>
              <p14:cNvContentPartPr/>
              <p14:nvPr/>
            </p14:nvContentPartPr>
            <p14:xfrm>
              <a:off x="10651067" y="654217"/>
              <a:ext cx="2822" cy="5639"/>
            </p14:xfrm>
          </p:contentPart>
        </mc:Choice>
        <mc:Fallback xmlns="">
          <p:pic>
            <p:nvPicPr>
              <p:cNvPr id="160" name="墨迹 159"/>
            </p:nvPicPr>
            <p:blipFill>
              <a:blip r:embed="rId271"/>
            </p:blipFill>
            <p:spPr>
              <a:xfrm>
                <a:off x="10651067" y="654217"/>
                <a:ext cx="2822" cy="5639"/>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61" name="墨迹 160"/>
              <p14:cNvContentPartPr/>
              <p14:nvPr/>
            </p14:nvContentPartPr>
            <p14:xfrm>
              <a:off x="10690577" y="588478"/>
              <a:ext cx="11288" cy="17800"/>
            </p14:xfrm>
          </p:contentPart>
        </mc:Choice>
        <mc:Fallback xmlns="">
          <p:pic>
            <p:nvPicPr>
              <p:cNvPr id="161" name="墨迹 160"/>
            </p:nvPicPr>
            <p:blipFill>
              <a:blip r:embed="rId273"/>
            </p:blipFill>
            <p:spPr>
              <a:xfrm>
                <a:off x="10690577" y="588478"/>
                <a:ext cx="11288" cy="17800"/>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62" name="墨迹 161"/>
              <p14:cNvContentPartPr/>
              <p14:nvPr/>
            </p14:nvContentPartPr>
            <p14:xfrm>
              <a:off x="10556522" y="744453"/>
              <a:ext cx="21167" cy="14100"/>
            </p14:xfrm>
          </p:contentPart>
        </mc:Choice>
        <mc:Fallback xmlns="">
          <p:pic>
            <p:nvPicPr>
              <p:cNvPr id="162" name="墨迹 161"/>
            </p:nvPicPr>
            <p:blipFill>
              <a:blip r:embed="rId275"/>
            </p:blipFill>
            <p:spPr>
              <a:xfrm>
                <a:off x="10556522" y="744453"/>
                <a:ext cx="21167" cy="14100"/>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65" name="墨迹 164"/>
              <p14:cNvContentPartPr/>
              <p14:nvPr/>
            </p14:nvContentPartPr>
            <p14:xfrm>
              <a:off x="10014655" y="1139240"/>
              <a:ext cx="60678" cy="33838"/>
            </p14:xfrm>
          </p:contentPart>
        </mc:Choice>
        <mc:Fallback xmlns="">
          <p:pic>
            <p:nvPicPr>
              <p:cNvPr id="165" name="墨迹 164"/>
            </p:nvPicPr>
            <p:blipFill>
              <a:blip r:embed="rId277"/>
            </p:blipFill>
            <p:spPr>
              <a:xfrm>
                <a:off x="10014655" y="1139240"/>
                <a:ext cx="60678" cy="33838"/>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66" name="墨迹 165"/>
              <p14:cNvContentPartPr/>
              <p14:nvPr/>
            </p14:nvContentPartPr>
            <p14:xfrm>
              <a:off x="10620022" y="445544"/>
              <a:ext cx="87489" cy="42298"/>
            </p14:xfrm>
          </p:contentPart>
        </mc:Choice>
        <mc:Fallback xmlns="">
          <p:pic>
            <p:nvPicPr>
              <p:cNvPr id="166" name="墨迹 165"/>
            </p:nvPicPr>
            <p:blipFill>
              <a:blip r:embed="rId279"/>
            </p:blipFill>
            <p:spPr>
              <a:xfrm>
                <a:off x="10620022" y="445544"/>
                <a:ext cx="87489" cy="42298"/>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83" name="墨迹 182"/>
              <p14:cNvContentPartPr/>
              <p14:nvPr/>
            </p14:nvContentPartPr>
            <p14:xfrm>
              <a:off x="3653366" y="4709235"/>
              <a:ext cx="7056" cy="5640"/>
            </p14:xfrm>
          </p:contentPart>
        </mc:Choice>
        <mc:Fallback xmlns="">
          <p:pic>
            <p:nvPicPr>
              <p:cNvPr id="183" name="墨迹 182"/>
            </p:nvPicPr>
            <p:blipFill>
              <a:blip r:embed="rId281"/>
            </p:blipFill>
            <p:spPr>
              <a:xfrm>
                <a:off x="3653366" y="4709235"/>
                <a:ext cx="7056" cy="5640"/>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84" name="墨迹 183"/>
              <p14:cNvContentPartPr/>
              <p14:nvPr/>
            </p14:nvContentPartPr>
            <p14:xfrm>
              <a:off x="3688644" y="4743073"/>
              <a:ext cx="70004" cy="39973"/>
            </p14:xfrm>
          </p:contentPart>
        </mc:Choice>
        <mc:Fallback xmlns="">
          <p:pic>
            <p:nvPicPr>
              <p:cNvPr id="184" name="墨迹 183"/>
            </p:nvPicPr>
            <p:blipFill>
              <a:blip r:embed="rId283"/>
            </p:blipFill>
            <p:spPr>
              <a:xfrm>
                <a:off x="3688644" y="4743073"/>
                <a:ext cx="70004" cy="39973"/>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88" name="墨迹 187"/>
              <p14:cNvContentPartPr/>
              <p14:nvPr/>
            </p14:nvContentPartPr>
            <p14:xfrm>
              <a:off x="3203222" y="5515727"/>
              <a:ext cx="2822" cy="5640"/>
            </p14:xfrm>
          </p:contentPart>
        </mc:Choice>
        <mc:Fallback xmlns="">
          <p:pic>
            <p:nvPicPr>
              <p:cNvPr id="188" name="墨迹 187"/>
            </p:nvPicPr>
            <p:blipFill>
              <a:blip r:embed="rId281"/>
            </p:blipFill>
            <p:spPr>
              <a:xfrm>
                <a:off x="3203222" y="5515727"/>
                <a:ext cx="2822" cy="5640"/>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95" name="墨迹 194"/>
              <p14:cNvContentPartPr/>
              <p14:nvPr/>
            </p14:nvContentPartPr>
            <p14:xfrm>
              <a:off x="4451702" y="5775158"/>
              <a:ext cx="94898" cy="360"/>
            </p14:xfrm>
          </p:contentPart>
        </mc:Choice>
        <mc:Fallback xmlns="">
          <p:pic>
            <p:nvPicPr>
              <p:cNvPr id="195" name="墨迹 194"/>
            </p:nvPicPr>
            <p:blipFill>
              <a:blip r:embed="rId286"/>
            </p:blipFill>
            <p:spPr>
              <a:xfrm>
                <a:off x="4451702" y="5775158"/>
                <a:ext cx="94898" cy="360"/>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209" name="墨迹 208"/>
              <p14:cNvContentPartPr/>
              <p14:nvPr/>
            </p14:nvContentPartPr>
            <p14:xfrm>
              <a:off x="6866466" y="5810935"/>
              <a:ext cx="14111" cy="29080"/>
            </p14:xfrm>
          </p:contentPart>
        </mc:Choice>
        <mc:Fallback xmlns="">
          <p:pic>
            <p:nvPicPr>
              <p:cNvPr id="209" name="墨迹 208"/>
            </p:nvPicPr>
            <p:blipFill>
              <a:blip r:embed="rId288"/>
            </p:blipFill>
            <p:spPr>
              <a:xfrm>
                <a:off x="6866466" y="5810935"/>
                <a:ext cx="14111" cy="29080"/>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220" name="墨迹 219"/>
              <p14:cNvContentPartPr/>
              <p14:nvPr/>
            </p14:nvContentPartPr>
            <p14:xfrm>
              <a:off x="5153377" y="4229851"/>
              <a:ext cx="31045" cy="203033"/>
            </p14:xfrm>
          </p:contentPart>
        </mc:Choice>
        <mc:Fallback xmlns="">
          <p:pic>
            <p:nvPicPr>
              <p:cNvPr id="220" name="墨迹 219"/>
            </p:nvPicPr>
            <p:blipFill>
              <a:blip r:embed="rId290"/>
            </p:blipFill>
            <p:spPr>
              <a:xfrm>
                <a:off x="5153377" y="4229851"/>
                <a:ext cx="31045" cy="203033"/>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221" name="墨迹 220"/>
              <p14:cNvContentPartPr/>
              <p14:nvPr/>
            </p14:nvContentPartPr>
            <p14:xfrm>
              <a:off x="10137422" y="552700"/>
              <a:ext cx="11288" cy="11280"/>
            </p14:xfrm>
          </p:contentPart>
        </mc:Choice>
        <mc:Fallback xmlns="">
          <p:pic>
            <p:nvPicPr>
              <p:cNvPr id="221" name="墨迹 220"/>
            </p:nvPicPr>
            <p:blipFill>
              <a:blip r:embed="rId292"/>
            </p:blipFill>
            <p:spPr>
              <a:xfrm>
                <a:off x="10137422" y="552700"/>
                <a:ext cx="11288" cy="11280"/>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222" name="墨迹 221"/>
              <p14:cNvContentPartPr/>
              <p14:nvPr/>
            </p14:nvContentPartPr>
            <p14:xfrm>
              <a:off x="9739488" y="1139240"/>
              <a:ext cx="2822" cy="11279"/>
            </p14:xfrm>
          </p:contentPart>
        </mc:Choice>
        <mc:Fallback xmlns="">
          <p:pic>
            <p:nvPicPr>
              <p:cNvPr id="222" name="墨迹 221"/>
            </p:nvPicPr>
            <p:blipFill>
              <a:blip r:embed="rId294"/>
            </p:blipFill>
            <p:spPr>
              <a:xfrm>
                <a:off x="9739488" y="1139240"/>
                <a:ext cx="2822" cy="11279"/>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226" name="墨迹 225"/>
              <p14:cNvContentPartPr/>
              <p14:nvPr/>
            </p14:nvContentPartPr>
            <p14:xfrm>
              <a:off x="10848622" y="451184"/>
              <a:ext cx="2823" cy="5640"/>
            </p14:xfrm>
          </p:contentPart>
        </mc:Choice>
        <mc:Fallback xmlns="">
          <p:pic>
            <p:nvPicPr>
              <p:cNvPr id="226" name="墨迹 225"/>
            </p:nvPicPr>
            <p:blipFill>
              <a:blip r:embed="rId296"/>
            </p:blipFill>
            <p:spPr>
              <a:xfrm>
                <a:off x="10848622" y="451184"/>
                <a:ext cx="2823" cy="5640"/>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229" name="墨迹 228"/>
              <p14:cNvContentPartPr/>
              <p14:nvPr/>
            </p14:nvContentPartPr>
            <p14:xfrm>
              <a:off x="6773333" y="2608408"/>
              <a:ext cx="239889" cy="87417"/>
            </p14:xfrm>
          </p:contentPart>
        </mc:Choice>
        <mc:Fallback xmlns="">
          <p:pic>
            <p:nvPicPr>
              <p:cNvPr id="229" name="墨迹 228"/>
            </p:nvPicPr>
            <p:blipFill>
              <a:blip r:embed="rId298"/>
            </p:blipFill>
            <p:spPr>
              <a:xfrm>
                <a:off x="6773333" y="2608408"/>
                <a:ext cx="239889" cy="87417"/>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234" name="墨迹 233"/>
              <p14:cNvContentPartPr/>
              <p14:nvPr/>
            </p14:nvContentPartPr>
            <p14:xfrm>
              <a:off x="7552266" y="2154404"/>
              <a:ext cx="16934" cy="25379"/>
            </p14:xfrm>
          </p:contentPart>
        </mc:Choice>
        <mc:Fallback xmlns="">
          <p:pic>
            <p:nvPicPr>
              <p:cNvPr id="234" name="墨迹 233"/>
            </p:nvPicPr>
            <p:blipFill>
              <a:blip r:embed="rId300"/>
            </p:blipFill>
            <p:spPr>
              <a:xfrm>
                <a:off x="7552266" y="2154404"/>
                <a:ext cx="16934" cy="25379"/>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235" name="墨迹 234"/>
              <p14:cNvContentPartPr/>
              <p14:nvPr/>
            </p14:nvContentPartPr>
            <p14:xfrm>
              <a:off x="7360355" y="2893218"/>
              <a:ext cx="11289" cy="16920"/>
            </p14:xfrm>
          </p:contentPart>
        </mc:Choice>
        <mc:Fallback xmlns="">
          <p:pic>
            <p:nvPicPr>
              <p:cNvPr id="235" name="墨迹 234"/>
            </p:nvPicPr>
            <p:blipFill>
              <a:blip r:embed="rId302"/>
            </p:blipFill>
            <p:spPr>
              <a:xfrm>
                <a:off x="7360355" y="2893218"/>
                <a:ext cx="11289" cy="16920"/>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236" name="墨迹 235"/>
              <p14:cNvContentPartPr/>
              <p14:nvPr/>
            </p14:nvContentPartPr>
            <p14:xfrm>
              <a:off x="8099777" y="2667626"/>
              <a:ext cx="8467" cy="11280"/>
            </p14:xfrm>
          </p:contentPart>
        </mc:Choice>
        <mc:Fallback xmlns="">
          <p:pic>
            <p:nvPicPr>
              <p:cNvPr id="236" name="墨迹 235"/>
            </p:nvPicPr>
            <p:blipFill>
              <a:blip r:embed="rId304"/>
            </p:blipFill>
            <p:spPr>
              <a:xfrm>
                <a:off x="8099777" y="2667626"/>
                <a:ext cx="8467" cy="11280"/>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237" name="墨迹 236"/>
              <p14:cNvContentPartPr/>
              <p14:nvPr/>
            </p14:nvContentPartPr>
            <p14:xfrm>
              <a:off x="8438444" y="2329238"/>
              <a:ext cx="25400" cy="22559"/>
            </p14:xfrm>
          </p:contentPart>
        </mc:Choice>
        <mc:Fallback xmlns="">
          <p:pic>
            <p:nvPicPr>
              <p:cNvPr id="237" name="墨迹 236"/>
            </p:nvPicPr>
            <p:blipFill>
              <a:blip r:embed="rId306"/>
            </p:blipFill>
            <p:spPr>
              <a:xfrm>
                <a:off x="8438444" y="2329238"/>
                <a:ext cx="25400" cy="22559"/>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246" name="墨迹 245"/>
              <p14:cNvContentPartPr/>
              <p14:nvPr/>
            </p14:nvContentPartPr>
            <p14:xfrm>
              <a:off x="1710266" y="4173454"/>
              <a:ext cx="598311" cy="186113"/>
            </p14:xfrm>
          </p:contentPart>
        </mc:Choice>
        <mc:Fallback xmlns="">
          <p:pic>
            <p:nvPicPr>
              <p:cNvPr id="246" name="墨迹 245"/>
            </p:nvPicPr>
            <p:blipFill>
              <a:blip r:embed="rId308"/>
            </p:blipFill>
            <p:spPr>
              <a:xfrm>
                <a:off x="1710266" y="4173454"/>
                <a:ext cx="598311" cy="186113"/>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247" name="墨迹 246"/>
              <p14:cNvContentPartPr/>
              <p14:nvPr/>
            </p14:nvContentPartPr>
            <p14:xfrm>
              <a:off x="1930400" y="3959141"/>
              <a:ext cx="90311" cy="304550"/>
            </p14:xfrm>
          </p:contentPart>
        </mc:Choice>
        <mc:Fallback xmlns="">
          <p:pic>
            <p:nvPicPr>
              <p:cNvPr id="247" name="墨迹 246"/>
            </p:nvPicPr>
            <p:blipFill>
              <a:blip r:embed="rId310"/>
            </p:blipFill>
            <p:spPr>
              <a:xfrm>
                <a:off x="1930400" y="3959141"/>
                <a:ext cx="90311" cy="304550"/>
              </a:xfrm>
              <a:prstGeom prst="rect"/>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13690" y="271780"/>
            <a:ext cx="9349105" cy="6093460"/>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7207250" y="5473700"/>
              <a:ext cx="215900" cy="120650"/>
            </p14:xfrm>
          </p:contentPart>
        </mc:Choice>
        <mc:Fallback xmlns="">
          <p:pic>
            <p:nvPicPr>
              <p:cNvPr id="4" name="墨迹 3"/>
            </p:nvPicPr>
            <p:blipFill>
              <a:blip r:embed="rId3"/>
            </p:blipFill>
            <p:spPr>
              <a:xfrm>
                <a:off x="7207250" y="5473700"/>
                <a:ext cx="215900" cy="1206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7156450" y="5486400"/>
              <a:ext cx="133350" cy="139700"/>
            </p14:xfrm>
          </p:contentPart>
        </mc:Choice>
        <mc:Fallback xmlns="">
          <p:pic>
            <p:nvPicPr>
              <p:cNvPr id="5" name="墨迹 4"/>
            </p:nvPicPr>
            <p:blipFill>
              <a:blip r:embed="rId5"/>
            </p:blipFill>
            <p:spPr>
              <a:xfrm>
                <a:off x="7156450" y="5486400"/>
                <a:ext cx="133350" cy="1397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7245350" y="5207000"/>
              <a:ext cx="177800" cy="139700"/>
            </p14:xfrm>
          </p:contentPart>
        </mc:Choice>
        <mc:Fallback xmlns="">
          <p:pic>
            <p:nvPicPr>
              <p:cNvPr id="6" name="墨迹 5"/>
            </p:nvPicPr>
            <p:blipFill>
              <a:blip r:embed="rId7"/>
            </p:blipFill>
            <p:spPr>
              <a:xfrm>
                <a:off x="7245350" y="5207000"/>
                <a:ext cx="177800" cy="1397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7308850" y="5232400"/>
              <a:ext cx="25400" cy="171450"/>
            </p14:xfrm>
          </p:contentPart>
        </mc:Choice>
        <mc:Fallback xmlns="">
          <p:pic>
            <p:nvPicPr>
              <p:cNvPr id="7" name="墨迹 6"/>
            </p:nvPicPr>
            <p:blipFill>
              <a:blip r:embed="rId9"/>
            </p:blipFill>
            <p:spPr>
              <a:xfrm>
                <a:off x="7308850" y="5232400"/>
                <a:ext cx="25400" cy="1714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7188200" y="5816600"/>
              <a:ext cx="850900" cy="349250"/>
            </p14:xfrm>
          </p:contentPart>
        </mc:Choice>
        <mc:Fallback xmlns="">
          <p:pic>
            <p:nvPicPr>
              <p:cNvPr id="8" name="墨迹 7"/>
            </p:nvPicPr>
            <p:blipFill>
              <a:blip r:embed="rId11"/>
            </p:blipFill>
            <p:spPr>
              <a:xfrm>
                <a:off x="7188200" y="5816600"/>
                <a:ext cx="850900" cy="3492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7194550" y="5943600"/>
              <a:ext cx="133350" cy="38100"/>
            </p14:xfrm>
          </p:contentPart>
        </mc:Choice>
        <mc:Fallback xmlns="">
          <p:pic>
            <p:nvPicPr>
              <p:cNvPr id="9" name="墨迹 8"/>
            </p:nvPicPr>
            <p:blipFill>
              <a:blip r:embed="rId13"/>
            </p:blipFill>
            <p:spPr>
              <a:xfrm>
                <a:off x="7194550" y="5943600"/>
                <a:ext cx="133350" cy="381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7664450" y="5848350"/>
              <a:ext cx="1276350" cy="381000"/>
            </p14:xfrm>
          </p:contentPart>
        </mc:Choice>
        <mc:Fallback xmlns="">
          <p:pic>
            <p:nvPicPr>
              <p:cNvPr id="10" name="墨迹 9"/>
            </p:nvPicPr>
            <p:blipFill>
              <a:blip r:embed="rId15"/>
            </p:blipFill>
            <p:spPr>
              <a:xfrm>
                <a:off x="7664450" y="5848350"/>
                <a:ext cx="1276350" cy="3810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7645400" y="6330950"/>
              <a:ext cx="241300" cy="165100"/>
            </p14:xfrm>
          </p:contentPart>
        </mc:Choice>
        <mc:Fallback xmlns="">
          <p:pic>
            <p:nvPicPr>
              <p:cNvPr id="11" name="墨迹 10"/>
            </p:nvPicPr>
            <p:blipFill>
              <a:blip r:embed="rId17"/>
            </p:blipFill>
            <p:spPr>
              <a:xfrm>
                <a:off x="7645400" y="6330950"/>
                <a:ext cx="241300" cy="1651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8324850" y="5384800"/>
              <a:ext cx="38100" cy="177800"/>
            </p14:xfrm>
          </p:contentPart>
        </mc:Choice>
        <mc:Fallback xmlns="">
          <p:pic>
            <p:nvPicPr>
              <p:cNvPr id="12" name="墨迹 11"/>
            </p:nvPicPr>
            <p:blipFill>
              <a:blip r:embed="rId19"/>
            </p:blipFill>
            <p:spPr>
              <a:xfrm>
                <a:off x="8324850" y="5384800"/>
                <a:ext cx="38100" cy="17780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8445500" y="5403850"/>
              <a:ext cx="25400" cy="146050"/>
            </p14:xfrm>
          </p:contentPart>
        </mc:Choice>
        <mc:Fallback xmlns="">
          <p:pic>
            <p:nvPicPr>
              <p:cNvPr id="13" name="墨迹 12"/>
            </p:nvPicPr>
            <p:blipFill>
              <a:blip r:embed="rId21"/>
            </p:blipFill>
            <p:spPr>
              <a:xfrm>
                <a:off x="8445500" y="5403850"/>
                <a:ext cx="25400" cy="1460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 name="墨迹 1"/>
              <p14:cNvContentPartPr/>
              <p14:nvPr/>
            </p14:nvContentPartPr>
            <p14:xfrm>
              <a:off x="4308122" y="2932697"/>
              <a:ext cx="929922" cy="1218197"/>
            </p14:xfrm>
          </p:contentPart>
        </mc:Choice>
        <mc:Fallback xmlns="">
          <p:pic>
            <p:nvPicPr>
              <p:cNvPr id="2" name="墨迹 1"/>
            </p:nvPicPr>
            <p:blipFill>
              <a:blip r:embed="rId23"/>
            </p:blipFill>
            <p:spPr>
              <a:xfrm>
                <a:off x="4308122" y="2932697"/>
                <a:ext cx="929922" cy="121819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191705" y="2893218"/>
              <a:ext cx="1023762" cy="1195638"/>
            </p14:xfrm>
          </p:contentPart>
        </mc:Choice>
        <mc:Fallback xmlns="">
          <p:pic>
            <p:nvPicPr>
              <p:cNvPr id="14" name="墨迹 13"/>
            </p:nvPicPr>
            <p:blipFill>
              <a:blip r:embed="rId25"/>
            </p:blipFill>
            <p:spPr>
              <a:xfrm>
                <a:off x="4191705" y="2893218"/>
                <a:ext cx="1023762" cy="1195638"/>
              </a:xfrm>
              <a:prstGeom prst="rect"/>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62610" y="375920"/>
            <a:ext cx="10292080" cy="5779770"/>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7132990" y="958766"/>
              <a:ext cx="26987" cy="69440"/>
            </p14:xfrm>
          </p:contentPart>
        </mc:Choice>
        <mc:Fallback xmlns="">
          <p:pic>
            <p:nvPicPr>
              <p:cNvPr id="2" name="墨迹 1"/>
            </p:nvPicPr>
            <p:blipFill>
              <a:blip r:embed="rId3"/>
            </p:blipFill>
            <p:spPr>
              <a:xfrm>
                <a:off x="7132990" y="958766"/>
                <a:ext cx="26987" cy="6944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5" name="墨迹 64"/>
              <p14:cNvContentPartPr/>
              <p14:nvPr/>
            </p14:nvContentPartPr>
            <p14:xfrm>
              <a:off x="4583288" y="1421230"/>
              <a:ext cx="77612" cy="116144"/>
            </p14:xfrm>
          </p:contentPart>
        </mc:Choice>
        <mc:Fallback xmlns="">
          <p:pic>
            <p:nvPicPr>
              <p:cNvPr id="65" name="墨迹 64"/>
            </p:nvPicPr>
            <p:blipFill>
              <a:blip r:embed="rId5"/>
            </p:blipFill>
            <p:spPr>
              <a:xfrm>
                <a:off x="4583288" y="1421230"/>
                <a:ext cx="77612" cy="11614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93" name="墨迹 92"/>
              <p14:cNvContentPartPr/>
              <p14:nvPr/>
            </p14:nvContentPartPr>
            <p14:xfrm>
              <a:off x="7059965" y="344027"/>
              <a:ext cx="49212" cy="16920"/>
            </p14:xfrm>
          </p:contentPart>
        </mc:Choice>
        <mc:Fallback xmlns="">
          <p:pic>
            <p:nvPicPr>
              <p:cNvPr id="93" name="墨迹 92"/>
            </p:nvPicPr>
            <p:blipFill>
              <a:blip r:embed="rId7"/>
            </p:blipFill>
            <p:spPr>
              <a:xfrm>
                <a:off x="7059965" y="344027"/>
                <a:ext cx="49212" cy="1692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1" name="墨迹 100"/>
              <p14:cNvContentPartPr/>
              <p14:nvPr/>
            </p14:nvContentPartPr>
            <p14:xfrm>
              <a:off x="6928555" y="1206212"/>
              <a:ext cx="8467" cy="23264"/>
            </p14:xfrm>
          </p:contentPart>
        </mc:Choice>
        <mc:Fallback xmlns="">
          <p:pic>
            <p:nvPicPr>
              <p:cNvPr id="101" name="墨迹 100"/>
            </p:nvPicPr>
            <p:blipFill>
              <a:blip r:embed="rId9"/>
            </p:blipFill>
            <p:spPr>
              <a:xfrm>
                <a:off x="6928555" y="1206212"/>
                <a:ext cx="8467" cy="2326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8" name="墨迹 117"/>
              <p14:cNvContentPartPr/>
              <p14:nvPr/>
            </p14:nvContentPartPr>
            <p14:xfrm>
              <a:off x="6612466" y="789572"/>
              <a:ext cx="47978" cy="11279"/>
            </p14:xfrm>
          </p:contentPart>
        </mc:Choice>
        <mc:Fallback xmlns="">
          <p:pic>
            <p:nvPicPr>
              <p:cNvPr id="118" name="墨迹 117"/>
            </p:nvPicPr>
            <p:blipFill>
              <a:blip r:embed="rId11"/>
            </p:blipFill>
            <p:spPr>
              <a:xfrm>
                <a:off x="6612466" y="789572"/>
                <a:ext cx="47978" cy="1127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7" name="墨迹 6"/>
              <p14:cNvContentPartPr/>
              <p14:nvPr/>
            </p14:nvContentPartPr>
            <p14:xfrm>
              <a:off x="8286044" y="5707480"/>
              <a:ext cx="293511" cy="298909"/>
            </p14:xfrm>
          </p:contentPart>
        </mc:Choice>
        <mc:Fallback xmlns="">
          <p:pic>
            <p:nvPicPr>
              <p:cNvPr id="7" name="墨迹 6"/>
            </p:nvPicPr>
            <p:blipFill>
              <a:blip r:embed="rId13"/>
            </p:blipFill>
            <p:spPr>
              <a:xfrm>
                <a:off x="8286044" y="5707480"/>
                <a:ext cx="293511" cy="29890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8" name="墨迹 7"/>
              <p14:cNvContentPartPr/>
              <p14:nvPr/>
            </p14:nvContentPartPr>
            <p14:xfrm>
              <a:off x="8613422" y="5651082"/>
              <a:ext cx="1072444" cy="341208"/>
            </p14:xfrm>
          </p:contentPart>
        </mc:Choice>
        <mc:Fallback xmlns="">
          <p:pic>
            <p:nvPicPr>
              <p:cNvPr id="8" name="墨迹 7"/>
            </p:nvPicPr>
            <p:blipFill>
              <a:blip r:embed="rId15"/>
            </p:blipFill>
            <p:spPr>
              <a:xfrm>
                <a:off x="8613422" y="5651082"/>
                <a:ext cx="1072444" cy="34120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9206088" y="5904873"/>
              <a:ext cx="254000" cy="276350"/>
            </p14:xfrm>
          </p:contentPart>
        </mc:Choice>
        <mc:Fallback xmlns="">
          <p:pic>
            <p:nvPicPr>
              <p:cNvPr id="10" name="墨迹 9"/>
            </p:nvPicPr>
            <p:blipFill>
              <a:blip r:embed="rId17"/>
            </p:blipFill>
            <p:spPr>
              <a:xfrm>
                <a:off x="9206088" y="5904873"/>
                <a:ext cx="254000" cy="27635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8517466" y="5611603"/>
              <a:ext cx="231422" cy="169194"/>
            </p14:xfrm>
          </p:contentPart>
        </mc:Choice>
        <mc:Fallback xmlns="">
          <p:pic>
            <p:nvPicPr>
              <p:cNvPr id="11" name="墨迹 10"/>
            </p:nvPicPr>
            <p:blipFill>
              <a:blip r:embed="rId19"/>
            </p:blipFill>
            <p:spPr>
              <a:xfrm>
                <a:off x="8517466" y="5611603"/>
                <a:ext cx="231422" cy="16919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8590844" y="5645442"/>
              <a:ext cx="112888" cy="95877"/>
            </p14:xfrm>
          </p:contentPart>
        </mc:Choice>
        <mc:Fallback xmlns="">
          <p:pic>
            <p:nvPicPr>
              <p:cNvPr id="12" name="墨迹 11"/>
            </p:nvPicPr>
            <p:blipFill>
              <a:blip r:embed="rId21"/>
            </p:blipFill>
            <p:spPr>
              <a:xfrm>
                <a:off x="8590844" y="5645442"/>
                <a:ext cx="112888" cy="9587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8856133" y="5859755"/>
              <a:ext cx="129822" cy="135355"/>
            </p14:xfrm>
          </p:contentPart>
        </mc:Choice>
        <mc:Fallback xmlns="">
          <p:pic>
            <p:nvPicPr>
              <p:cNvPr id="13" name="墨迹 12"/>
            </p:nvPicPr>
            <p:blipFill>
              <a:blip r:embed="rId23"/>
            </p:blipFill>
            <p:spPr>
              <a:xfrm>
                <a:off x="8856133" y="5859755"/>
                <a:ext cx="129822" cy="13535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9064977" y="5995110"/>
              <a:ext cx="208845" cy="270710"/>
            </p14:xfrm>
          </p:contentPart>
        </mc:Choice>
        <mc:Fallback xmlns="">
          <p:pic>
            <p:nvPicPr>
              <p:cNvPr id="14" name="墨迹 13"/>
            </p:nvPicPr>
            <p:blipFill>
              <a:blip r:embed="rId25"/>
            </p:blipFill>
            <p:spPr>
              <a:xfrm>
                <a:off x="9064977" y="5995110"/>
                <a:ext cx="208845" cy="27071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921044" y="5989470"/>
              <a:ext cx="36688" cy="16919"/>
            </p14:xfrm>
          </p:contentPart>
        </mc:Choice>
        <mc:Fallback xmlns="">
          <p:pic>
            <p:nvPicPr>
              <p:cNvPr id="15" name="墨迹 14"/>
            </p:nvPicPr>
            <p:blipFill>
              <a:blip r:embed="rId27"/>
            </p:blipFill>
            <p:spPr>
              <a:xfrm>
                <a:off x="8921044" y="5989470"/>
                <a:ext cx="36688" cy="1691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850488" y="5820276"/>
              <a:ext cx="174978" cy="191753"/>
            </p14:xfrm>
          </p:contentPart>
        </mc:Choice>
        <mc:Fallback xmlns="">
          <p:pic>
            <p:nvPicPr>
              <p:cNvPr id="16" name="墨迹 15"/>
            </p:nvPicPr>
            <p:blipFill>
              <a:blip r:embed="rId29"/>
            </p:blipFill>
            <p:spPr>
              <a:xfrm>
                <a:off x="8850488" y="5820276"/>
                <a:ext cx="174978" cy="19175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8596488" y="5673641"/>
              <a:ext cx="50800" cy="16919"/>
            </p14:xfrm>
          </p:contentPart>
        </mc:Choice>
        <mc:Fallback xmlns="">
          <p:pic>
            <p:nvPicPr>
              <p:cNvPr id="17" name="墨迹 16"/>
            </p:nvPicPr>
            <p:blipFill>
              <a:blip r:embed="rId31"/>
            </p:blipFill>
            <p:spPr>
              <a:xfrm>
                <a:off x="8596488" y="5673641"/>
                <a:ext cx="50800" cy="1691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788400" y="5780797"/>
              <a:ext cx="231422" cy="225592"/>
            </p14:xfrm>
          </p:contentPart>
        </mc:Choice>
        <mc:Fallback xmlns="">
          <p:pic>
            <p:nvPicPr>
              <p:cNvPr id="18" name="墨迹 17"/>
            </p:nvPicPr>
            <p:blipFill>
              <a:blip r:embed="rId33"/>
            </p:blipFill>
            <p:spPr>
              <a:xfrm>
                <a:off x="8788400" y="5780797"/>
                <a:ext cx="231422" cy="22559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630355" y="5668001"/>
              <a:ext cx="615245" cy="558341"/>
            </p14:xfrm>
          </p:contentPart>
        </mc:Choice>
        <mc:Fallback xmlns="">
          <p:pic>
            <p:nvPicPr>
              <p:cNvPr id="19" name="墨迹 18"/>
            </p:nvPicPr>
            <p:blipFill>
              <a:blip r:embed="rId35"/>
            </p:blipFill>
            <p:spPr>
              <a:xfrm>
                <a:off x="8630355" y="5668001"/>
                <a:ext cx="615245" cy="55834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763000" y="5755418"/>
              <a:ext cx="93133" cy="81777"/>
            </p14:xfrm>
          </p:contentPart>
        </mc:Choice>
        <mc:Fallback xmlns="">
          <p:pic>
            <p:nvPicPr>
              <p:cNvPr id="20" name="墨迹 19"/>
            </p:nvPicPr>
            <p:blipFill>
              <a:blip r:embed="rId37"/>
            </p:blipFill>
            <p:spPr>
              <a:xfrm>
                <a:off x="8763000" y="5755418"/>
                <a:ext cx="93133" cy="8177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715022" y="5724399"/>
              <a:ext cx="33866" cy="22559"/>
            </p14:xfrm>
          </p:contentPart>
        </mc:Choice>
        <mc:Fallback xmlns="">
          <p:pic>
            <p:nvPicPr>
              <p:cNvPr id="21" name="墨迹 20"/>
            </p:nvPicPr>
            <p:blipFill>
              <a:blip r:embed="rId39"/>
            </p:blipFill>
            <p:spPr>
              <a:xfrm>
                <a:off x="8715022" y="5724399"/>
                <a:ext cx="33866" cy="2255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8500533" y="5577764"/>
              <a:ext cx="355600" cy="338388"/>
            </p14:xfrm>
          </p:contentPart>
        </mc:Choice>
        <mc:Fallback xmlns="">
          <p:pic>
            <p:nvPicPr>
              <p:cNvPr id="22" name="墨迹 21"/>
            </p:nvPicPr>
            <p:blipFill>
              <a:blip r:embed="rId41"/>
            </p:blipFill>
            <p:spPr>
              <a:xfrm>
                <a:off x="8500533" y="5577764"/>
                <a:ext cx="355600" cy="33838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8929511" y="5893593"/>
              <a:ext cx="378178" cy="327109"/>
            </p14:xfrm>
          </p:contentPart>
        </mc:Choice>
        <mc:Fallback xmlns="">
          <p:pic>
            <p:nvPicPr>
              <p:cNvPr id="23" name="墨迹 22"/>
            </p:nvPicPr>
            <p:blipFill>
              <a:blip r:embed="rId43"/>
            </p:blipFill>
            <p:spPr>
              <a:xfrm>
                <a:off x="8929511" y="5893593"/>
                <a:ext cx="378178" cy="32710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8506177" y="5504447"/>
              <a:ext cx="349956" cy="355307"/>
            </p14:xfrm>
          </p:contentPart>
        </mc:Choice>
        <mc:Fallback xmlns="">
          <p:pic>
            <p:nvPicPr>
              <p:cNvPr id="24" name="墨迹 23"/>
            </p:nvPicPr>
            <p:blipFill>
              <a:blip r:embed="rId45"/>
            </p:blipFill>
            <p:spPr>
              <a:xfrm>
                <a:off x="8506177" y="5504447"/>
                <a:ext cx="349956" cy="35530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8810977" y="5746958"/>
              <a:ext cx="259645" cy="293270"/>
            </p14:xfrm>
          </p:contentPart>
        </mc:Choice>
        <mc:Fallback xmlns="">
          <p:pic>
            <p:nvPicPr>
              <p:cNvPr id="25" name="墨迹 24"/>
            </p:nvPicPr>
            <p:blipFill>
              <a:blip r:embed="rId47"/>
            </p:blipFill>
            <p:spPr>
              <a:xfrm>
                <a:off x="8810977" y="5746958"/>
                <a:ext cx="259645" cy="29327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10278533" y="5493167"/>
              <a:ext cx="389467" cy="344028"/>
            </p14:xfrm>
          </p:contentPart>
        </mc:Choice>
        <mc:Fallback xmlns="">
          <p:pic>
            <p:nvPicPr>
              <p:cNvPr id="26" name="墨迹 25"/>
            </p:nvPicPr>
            <p:blipFill>
              <a:blip r:embed="rId49"/>
            </p:blipFill>
            <p:spPr>
              <a:xfrm>
                <a:off x="10278533" y="5493167"/>
                <a:ext cx="389467" cy="34402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10600267" y="5690560"/>
              <a:ext cx="355600" cy="327109"/>
            </p14:xfrm>
          </p:contentPart>
        </mc:Choice>
        <mc:Fallback xmlns="">
          <p:pic>
            <p:nvPicPr>
              <p:cNvPr id="27" name="墨迹 26"/>
            </p:nvPicPr>
            <p:blipFill>
              <a:blip r:embed="rId51"/>
            </p:blipFill>
            <p:spPr>
              <a:xfrm>
                <a:off x="10600267" y="5690560"/>
                <a:ext cx="355600" cy="32710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10910711" y="5904873"/>
              <a:ext cx="417689" cy="304549"/>
            </p14:xfrm>
          </p:contentPart>
        </mc:Choice>
        <mc:Fallback xmlns="">
          <p:pic>
            <p:nvPicPr>
              <p:cNvPr id="28" name="墨迹 27"/>
            </p:nvPicPr>
            <p:blipFill>
              <a:blip r:embed="rId53"/>
            </p:blipFill>
            <p:spPr>
              <a:xfrm>
                <a:off x="10910711" y="5904873"/>
                <a:ext cx="417689" cy="30454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476088" y="5656722"/>
              <a:ext cx="660400" cy="411705"/>
            </p14:xfrm>
          </p:contentPart>
        </mc:Choice>
        <mc:Fallback xmlns="">
          <p:pic>
            <p:nvPicPr>
              <p:cNvPr id="29" name="墨迹 28"/>
            </p:nvPicPr>
            <p:blipFill>
              <a:blip r:embed="rId55"/>
            </p:blipFill>
            <p:spPr>
              <a:xfrm>
                <a:off x="10476088" y="5656722"/>
                <a:ext cx="660400" cy="41170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3" name="墨迹 32"/>
              <p14:cNvContentPartPr/>
              <p14:nvPr/>
            </p14:nvContentPartPr>
            <p14:xfrm>
              <a:off x="11074400" y="6040228"/>
              <a:ext cx="45155" cy="45119"/>
            </p14:xfrm>
          </p:contentPart>
        </mc:Choice>
        <mc:Fallback xmlns="">
          <p:pic>
            <p:nvPicPr>
              <p:cNvPr id="33" name="墨迹 32"/>
            </p:nvPicPr>
            <p:blipFill>
              <a:blip r:embed="rId57"/>
            </p:blipFill>
            <p:spPr>
              <a:xfrm>
                <a:off x="11074400" y="6040228"/>
                <a:ext cx="45155" cy="4511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4" name="墨迹 33"/>
              <p14:cNvContentPartPr/>
              <p14:nvPr/>
            </p14:nvContentPartPr>
            <p14:xfrm>
              <a:off x="10498667" y="5679281"/>
              <a:ext cx="598311" cy="383506"/>
            </p14:xfrm>
          </p:contentPart>
        </mc:Choice>
        <mc:Fallback xmlns="">
          <p:pic>
            <p:nvPicPr>
              <p:cNvPr id="34" name="墨迹 33"/>
            </p:nvPicPr>
            <p:blipFill>
              <a:blip r:embed="rId59"/>
            </p:blipFill>
            <p:spPr>
              <a:xfrm>
                <a:off x="10498667" y="5679281"/>
                <a:ext cx="598311" cy="38350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6" name="墨迹 35"/>
              <p14:cNvContentPartPr/>
              <p14:nvPr/>
            </p14:nvContentPartPr>
            <p14:xfrm>
              <a:off x="11068755" y="6065607"/>
              <a:ext cx="16933" cy="8460"/>
            </p14:xfrm>
          </p:contentPart>
        </mc:Choice>
        <mc:Fallback xmlns="">
          <p:pic>
            <p:nvPicPr>
              <p:cNvPr id="36" name="墨迹 35"/>
            </p:nvPicPr>
            <p:blipFill>
              <a:blip r:embed="rId61"/>
            </p:blipFill>
            <p:spPr>
              <a:xfrm>
                <a:off x="11068755" y="6065607"/>
                <a:ext cx="16933" cy="846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7" name="墨迹 36"/>
              <p14:cNvContentPartPr/>
              <p14:nvPr/>
            </p14:nvContentPartPr>
            <p14:xfrm>
              <a:off x="10645422" y="5732859"/>
              <a:ext cx="8467" cy="2820"/>
            </p14:xfrm>
          </p:contentPart>
        </mc:Choice>
        <mc:Fallback xmlns="">
          <p:pic>
            <p:nvPicPr>
              <p:cNvPr id="37" name="墨迹 36"/>
            </p:nvPicPr>
            <p:blipFill>
              <a:blip r:embed="rId63"/>
            </p:blipFill>
            <p:spPr>
              <a:xfrm>
                <a:off x="10645422" y="5732859"/>
                <a:ext cx="8467" cy="282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8" name="墨迹 37"/>
              <p14:cNvContentPartPr/>
              <p14:nvPr/>
            </p14:nvContentPartPr>
            <p14:xfrm>
              <a:off x="10769600" y="5811816"/>
              <a:ext cx="5644" cy="8460"/>
            </p14:xfrm>
          </p:contentPart>
        </mc:Choice>
        <mc:Fallback xmlns="">
          <p:pic>
            <p:nvPicPr>
              <p:cNvPr id="38" name="墨迹 37"/>
            </p:nvPicPr>
            <p:blipFill>
              <a:blip r:embed="rId65"/>
            </p:blipFill>
            <p:spPr>
              <a:xfrm>
                <a:off x="10769600" y="5811816"/>
                <a:ext cx="5644" cy="846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9" name="墨迹 38"/>
              <p14:cNvContentPartPr/>
              <p14:nvPr/>
            </p14:nvContentPartPr>
            <p14:xfrm>
              <a:off x="10927644" y="5952811"/>
              <a:ext cx="52578" cy="52535"/>
            </p14:xfrm>
          </p:contentPart>
        </mc:Choice>
        <mc:Fallback xmlns="">
          <p:pic>
            <p:nvPicPr>
              <p:cNvPr id="39" name="墨迹 38"/>
            </p:nvPicPr>
            <p:blipFill>
              <a:blip r:embed="rId67"/>
            </p:blipFill>
            <p:spPr>
              <a:xfrm>
                <a:off x="10927644" y="5952811"/>
                <a:ext cx="52578" cy="5253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0" name="墨迹 39"/>
              <p14:cNvContentPartPr/>
              <p14:nvPr/>
            </p14:nvContentPartPr>
            <p14:xfrm>
              <a:off x="9663288" y="6226341"/>
              <a:ext cx="237067" cy="163554"/>
            </p14:xfrm>
          </p:contentPart>
        </mc:Choice>
        <mc:Fallback xmlns="">
          <p:pic>
            <p:nvPicPr>
              <p:cNvPr id="40" name="墨迹 39"/>
            </p:nvPicPr>
            <p:blipFill>
              <a:blip r:embed="rId69"/>
            </p:blipFill>
            <p:spPr>
              <a:xfrm>
                <a:off x="9663288" y="6226341"/>
                <a:ext cx="237067" cy="16355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1" name="墨迹 40"/>
              <p14:cNvContentPartPr/>
              <p14:nvPr/>
            </p14:nvContentPartPr>
            <p14:xfrm>
              <a:off x="9793111" y="6226341"/>
              <a:ext cx="22578" cy="315829"/>
            </p14:xfrm>
          </p:contentPart>
        </mc:Choice>
        <mc:Fallback xmlns="">
          <p:pic>
            <p:nvPicPr>
              <p:cNvPr id="41" name="墨迹 40"/>
            </p:nvPicPr>
            <p:blipFill>
              <a:blip r:embed="rId71"/>
            </p:blipFill>
            <p:spPr>
              <a:xfrm>
                <a:off x="9793111" y="6226341"/>
                <a:ext cx="22578" cy="31582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2" name="墨迹 41"/>
              <p14:cNvContentPartPr/>
              <p14:nvPr/>
            </p14:nvContentPartPr>
            <p14:xfrm>
              <a:off x="10493022" y="5690560"/>
              <a:ext cx="155223" cy="98697"/>
            </p14:xfrm>
          </p:contentPart>
        </mc:Choice>
        <mc:Fallback xmlns="">
          <p:pic>
            <p:nvPicPr>
              <p:cNvPr id="42" name="墨迹 41"/>
            </p:nvPicPr>
            <p:blipFill>
              <a:blip r:embed="rId73"/>
            </p:blipFill>
            <p:spPr>
              <a:xfrm>
                <a:off x="10493022" y="5690560"/>
                <a:ext cx="155223" cy="9869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3" name="墨迹 42"/>
              <p14:cNvContentPartPr/>
              <p14:nvPr/>
            </p14:nvContentPartPr>
            <p14:xfrm>
              <a:off x="10735732" y="5842835"/>
              <a:ext cx="90312" cy="90237"/>
            </p14:xfrm>
          </p:contentPart>
        </mc:Choice>
        <mc:Fallback xmlns="">
          <p:pic>
            <p:nvPicPr>
              <p:cNvPr id="43" name="墨迹 42"/>
            </p:nvPicPr>
            <p:blipFill>
              <a:blip r:embed="rId75"/>
            </p:blipFill>
            <p:spPr>
              <a:xfrm>
                <a:off x="10735732" y="5842835"/>
                <a:ext cx="90312" cy="9023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4" name="墨迹 43"/>
              <p14:cNvContentPartPr/>
              <p14:nvPr/>
            </p14:nvContentPartPr>
            <p14:xfrm>
              <a:off x="9702800" y="6260180"/>
              <a:ext cx="158044" cy="231232"/>
            </p14:xfrm>
          </p:contentPart>
        </mc:Choice>
        <mc:Fallback xmlns="">
          <p:pic>
            <p:nvPicPr>
              <p:cNvPr id="44" name="墨迹 43"/>
            </p:nvPicPr>
            <p:blipFill>
              <a:blip r:embed="rId77"/>
            </p:blipFill>
            <p:spPr>
              <a:xfrm>
                <a:off x="9702800" y="6260180"/>
                <a:ext cx="158044" cy="23123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5" name="墨迹 44"/>
              <p14:cNvContentPartPr/>
              <p14:nvPr/>
            </p14:nvContentPartPr>
            <p14:xfrm>
              <a:off x="10086622" y="6316578"/>
              <a:ext cx="172155" cy="135356"/>
            </p14:xfrm>
          </p:contentPart>
        </mc:Choice>
        <mc:Fallback xmlns="">
          <p:pic>
            <p:nvPicPr>
              <p:cNvPr id="45" name="墨迹 44"/>
            </p:nvPicPr>
            <p:blipFill>
              <a:blip r:embed="rId79"/>
            </p:blipFill>
            <p:spPr>
              <a:xfrm>
                <a:off x="10086622" y="6316578"/>
                <a:ext cx="172155" cy="13535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6" name="墨迹 45"/>
              <p14:cNvContentPartPr/>
              <p14:nvPr/>
            </p14:nvContentPartPr>
            <p14:xfrm>
              <a:off x="10284177" y="6299659"/>
              <a:ext cx="129823" cy="140995"/>
            </p14:xfrm>
          </p:contentPart>
        </mc:Choice>
        <mc:Fallback xmlns="">
          <p:pic>
            <p:nvPicPr>
              <p:cNvPr id="46" name="墨迹 45"/>
            </p:nvPicPr>
            <p:blipFill>
              <a:blip r:embed="rId81"/>
            </p:blipFill>
            <p:spPr>
              <a:xfrm>
                <a:off x="10284177" y="6299659"/>
                <a:ext cx="129823" cy="14099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7" name="墨迹 46"/>
              <p14:cNvContentPartPr/>
              <p14:nvPr/>
            </p14:nvContentPartPr>
            <p14:xfrm>
              <a:off x="10284177" y="6282740"/>
              <a:ext cx="112889" cy="166374"/>
            </p14:xfrm>
          </p:contentPart>
        </mc:Choice>
        <mc:Fallback xmlns="">
          <p:pic>
            <p:nvPicPr>
              <p:cNvPr id="47" name="墨迹 46"/>
            </p:nvPicPr>
            <p:blipFill>
              <a:blip r:embed="rId83"/>
            </p:blipFill>
            <p:spPr>
              <a:xfrm>
                <a:off x="10284177" y="6282740"/>
                <a:ext cx="112889" cy="166374"/>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8" name="墨迹 47"/>
              <p14:cNvContentPartPr/>
              <p14:nvPr/>
            </p14:nvContentPartPr>
            <p14:xfrm>
              <a:off x="10476088" y="6237621"/>
              <a:ext cx="84667" cy="225592"/>
            </p14:xfrm>
          </p:contentPart>
        </mc:Choice>
        <mc:Fallback xmlns="">
          <p:pic>
            <p:nvPicPr>
              <p:cNvPr id="48" name="墨迹 47"/>
            </p:nvPicPr>
            <p:blipFill>
              <a:blip r:embed="rId85"/>
            </p:blipFill>
            <p:spPr>
              <a:xfrm>
                <a:off x="10476088" y="6237621"/>
                <a:ext cx="84667" cy="225592"/>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9" name="墨迹 48"/>
              <p14:cNvContentPartPr/>
              <p14:nvPr/>
            </p14:nvContentPartPr>
            <p14:xfrm>
              <a:off x="10611555" y="6169944"/>
              <a:ext cx="90312" cy="298909"/>
            </p14:xfrm>
          </p:contentPart>
        </mc:Choice>
        <mc:Fallback xmlns="">
          <p:pic>
            <p:nvPicPr>
              <p:cNvPr id="49" name="墨迹 48"/>
            </p:nvPicPr>
            <p:blipFill>
              <a:blip r:embed="rId87"/>
            </p:blipFill>
            <p:spPr>
              <a:xfrm>
                <a:off x="10611555" y="6169944"/>
                <a:ext cx="90312" cy="29890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0" name="墨迹 49"/>
              <p14:cNvContentPartPr/>
              <p14:nvPr/>
            </p14:nvContentPartPr>
            <p14:xfrm>
              <a:off x="10735732" y="6327858"/>
              <a:ext cx="84668" cy="118436"/>
            </p14:xfrm>
          </p:contentPart>
        </mc:Choice>
        <mc:Fallback xmlns="">
          <p:pic>
            <p:nvPicPr>
              <p:cNvPr id="50" name="墨迹 49"/>
            </p:nvPicPr>
            <p:blipFill>
              <a:blip r:embed="rId89"/>
            </p:blipFill>
            <p:spPr>
              <a:xfrm>
                <a:off x="10735732" y="6327858"/>
                <a:ext cx="84668" cy="11843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1" name="墨迹 50"/>
              <p14:cNvContentPartPr/>
              <p14:nvPr/>
            </p14:nvContentPartPr>
            <p14:xfrm>
              <a:off x="10893777" y="6333498"/>
              <a:ext cx="163688" cy="16919"/>
            </p14:xfrm>
          </p:contentPart>
        </mc:Choice>
        <mc:Fallback xmlns="">
          <p:pic>
            <p:nvPicPr>
              <p:cNvPr id="51" name="墨迹 50"/>
            </p:nvPicPr>
            <p:blipFill>
              <a:blip r:embed="rId91"/>
            </p:blipFill>
            <p:spPr>
              <a:xfrm>
                <a:off x="10893777" y="6333498"/>
                <a:ext cx="163688" cy="1691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50" name="墨迹 149"/>
              <p14:cNvContentPartPr/>
              <p14:nvPr/>
            </p14:nvContentPartPr>
            <p14:xfrm>
              <a:off x="10882488" y="6412455"/>
              <a:ext cx="174977" cy="5640"/>
            </p14:xfrm>
          </p:contentPart>
        </mc:Choice>
        <mc:Fallback xmlns="">
          <p:pic>
            <p:nvPicPr>
              <p:cNvPr id="150" name="墨迹 149"/>
            </p:nvPicPr>
            <p:blipFill>
              <a:blip r:embed="rId93"/>
            </p:blipFill>
            <p:spPr>
              <a:xfrm>
                <a:off x="10882488" y="6412455"/>
                <a:ext cx="174977" cy="564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51" name="墨迹 150"/>
              <p14:cNvContentPartPr/>
              <p14:nvPr/>
            </p14:nvContentPartPr>
            <p14:xfrm>
              <a:off x="11113911" y="6226341"/>
              <a:ext cx="457200" cy="276351"/>
            </p14:xfrm>
          </p:contentPart>
        </mc:Choice>
        <mc:Fallback xmlns="">
          <p:pic>
            <p:nvPicPr>
              <p:cNvPr id="151" name="墨迹 150"/>
            </p:nvPicPr>
            <p:blipFill>
              <a:blip r:embed="rId95"/>
            </p:blipFill>
            <p:spPr>
              <a:xfrm>
                <a:off x="11113911" y="6226341"/>
                <a:ext cx="457200" cy="27635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52" name="墨迹 151"/>
              <p14:cNvContentPartPr/>
              <p14:nvPr/>
            </p14:nvContentPartPr>
            <p14:xfrm>
              <a:off x="11367911" y="6316578"/>
              <a:ext cx="155223" cy="135356"/>
            </p14:xfrm>
          </p:contentPart>
        </mc:Choice>
        <mc:Fallback xmlns="">
          <p:pic>
            <p:nvPicPr>
              <p:cNvPr id="152" name="墨迹 151"/>
            </p:nvPicPr>
            <p:blipFill>
              <a:blip r:embed="rId97"/>
            </p:blipFill>
            <p:spPr>
              <a:xfrm>
                <a:off x="11367911" y="6316578"/>
                <a:ext cx="155223" cy="135356"/>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53" name="墨迹 152"/>
              <p14:cNvContentPartPr/>
              <p14:nvPr/>
            </p14:nvContentPartPr>
            <p14:xfrm>
              <a:off x="11588044" y="6282740"/>
              <a:ext cx="172156" cy="217132"/>
            </p14:xfrm>
          </p:contentPart>
        </mc:Choice>
        <mc:Fallback xmlns="">
          <p:pic>
            <p:nvPicPr>
              <p:cNvPr id="153" name="墨迹 152"/>
            </p:nvPicPr>
            <p:blipFill>
              <a:blip r:embed="rId99"/>
            </p:blipFill>
            <p:spPr>
              <a:xfrm>
                <a:off x="11588044" y="6282740"/>
                <a:ext cx="172156" cy="21713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75" name="墨迹 174"/>
              <p14:cNvContentPartPr/>
              <p14:nvPr/>
            </p14:nvContentPartPr>
            <p14:xfrm>
              <a:off x="10442222" y="5605963"/>
              <a:ext cx="112889" cy="129716"/>
            </p14:xfrm>
          </p:contentPart>
        </mc:Choice>
        <mc:Fallback xmlns="">
          <p:pic>
            <p:nvPicPr>
              <p:cNvPr id="175" name="墨迹 174"/>
            </p:nvPicPr>
            <p:blipFill>
              <a:blip r:embed="rId101"/>
            </p:blipFill>
            <p:spPr>
              <a:xfrm>
                <a:off x="10442222" y="5605963"/>
                <a:ext cx="112889" cy="129716"/>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76" name="墨迹 175"/>
              <p14:cNvContentPartPr/>
              <p14:nvPr/>
            </p14:nvContentPartPr>
            <p14:xfrm>
              <a:off x="10797822" y="5763878"/>
              <a:ext cx="39512" cy="50758"/>
            </p14:xfrm>
          </p:contentPart>
        </mc:Choice>
        <mc:Fallback xmlns="">
          <p:pic>
            <p:nvPicPr>
              <p:cNvPr id="176" name="墨迹 175"/>
            </p:nvPicPr>
            <p:blipFill>
              <a:blip r:embed="rId103"/>
            </p:blipFill>
            <p:spPr>
              <a:xfrm>
                <a:off x="10797822" y="5763878"/>
                <a:ext cx="39512" cy="5075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77" name="墨迹 176"/>
              <p14:cNvContentPartPr/>
              <p14:nvPr/>
            </p14:nvContentPartPr>
            <p14:xfrm>
              <a:off x="10487377" y="5662361"/>
              <a:ext cx="84667" cy="84597"/>
            </p14:xfrm>
          </p:contentPart>
        </mc:Choice>
        <mc:Fallback xmlns="">
          <p:pic>
            <p:nvPicPr>
              <p:cNvPr id="177" name="墨迹 176"/>
            </p:nvPicPr>
            <p:blipFill>
              <a:blip r:embed="rId105"/>
            </p:blipFill>
            <p:spPr>
              <a:xfrm>
                <a:off x="10487377" y="5662361"/>
                <a:ext cx="84667" cy="8459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78" name="墨迹 177"/>
              <p14:cNvContentPartPr/>
              <p14:nvPr/>
            </p14:nvContentPartPr>
            <p14:xfrm>
              <a:off x="10730088" y="5814636"/>
              <a:ext cx="95956" cy="107156"/>
            </p14:xfrm>
          </p:contentPart>
        </mc:Choice>
        <mc:Fallback xmlns="">
          <p:pic>
            <p:nvPicPr>
              <p:cNvPr id="178" name="墨迹 177"/>
            </p:nvPicPr>
            <p:blipFill>
              <a:blip r:embed="rId107"/>
            </p:blipFill>
            <p:spPr>
              <a:xfrm>
                <a:off x="10730088" y="5814636"/>
                <a:ext cx="95956" cy="107156"/>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79" name="墨迹 178"/>
              <p14:cNvContentPartPr/>
              <p14:nvPr/>
            </p14:nvContentPartPr>
            <p14:xfrm>
              <a:off x="10453511" y="5628522"/>
              <a:ext cx="90311" cy="98697"/>
            </p14:xfrm>
          </p:contentPart>
        </mc:Choice>
        <mc:Fallback xmlns="">
          <p:pic>
            <p:nvPicPr>
              <p:cNvPr id="179" name="墨迹 178"/>
            </p:nvPicPr>
            <p:blipFill>
              <a:blip r:embed="rId109"/>
            </p:blipFill>
            <p:spPr>
              <a:xfrm>
                <a:off x="10453511" y="5628522"/>
                <a:ext cx="90311" cy="98697"/>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80" name="墨迹 179"/>
              <p14:cNvContentPartPr/>
              <p14:nvPr/>
            </p14:nvContentPartPr>
            <p14:xfrm>
              <a:off x="10718800" y="5380371"/>
              <a:ext cx="73377" cy="231232"/>
            </p14:xfrm>
          </p:contentPart>
        </mc:Choice>
        <mc:Fallback xmlns="">
          <p:pic>
            <p:nvPicPr>
              <p:cNvPr id="180" name="墨迹 179"/>
            </p:nvPicPr>
            <p:blipFill>
              <a:blip r:embed="rId111"/>
            </p:blipFill>
            <p:spPr>
              <a:xfrm>
                <a:off x="10718800" y="5380371"/>
                <a:ext cx="73377" cy="23123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81" name="墨迹 180"/>
              <p14:cNvContentPartPr/>
              <p14:nvPr/>
            </p14:nvContentPartPr>
            <p14:xfrm>
              <a:off x="10831688" y="5290134"/>
              <a:ext cx="101600" cy="236872"/>
            </p14:xfrm>
          </p:contentPart>
        </mc:Choice>
        <mc:Fallback xmlns="">
          <p:pic>
            <p:nvPicPr>
              <p:cNvPr id="181" name="墨迹 180"/>
            </p:nvPicPr>
            <p:blipFill>
              <a:blip r:embed="rId113"/>
            </p:blipFill>
            <p:spPr>
              <a:xfrm>
                <a:off x="10831688" y="5290134"/>
                <a:ext cx="101600" cy="23687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82" name="墨迹 181"/>
              <p14:cNvContentPartPr/>
              <p14:nvPr/>
            </p14:nvContentPartPr>
            <p14:xfrm>
              <a:off x="10938932" y="5436769"/>
              <a:ext cx="90312" cy="78957"/>
            </p14:xfrm>
          </p:contentPart>
        </mc:Choice>
        <mc:Fallback xmlns="">
          <p:pic>
            <p:nvPicPr>
              <p:cNvPr id="182" name="墨迹 181"/>
            </p:nvPicPr>
            <p:blipFill>
              <a:blip r:embed="rId115"/>
            </p:blipFill>
            <p:spPr>
              <a:xfrm>
                <a:off x="10938932" y="5436769"/>
                <a:ext cx="90312" cy="78957"/>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83" name="墨迹 182"/>
              <p14:cNvContentPartPr/>
              <p14:nvPr/>
            </p14:nvContentPartPr>
            <p14:xfrm>
              <a:off x="10792177" y="5769518"/>
              <a:ext cx="50800" cy="64857"/>
            </p14:xfrm>
          </p:contentPart>
        </mc:Choice>
        <mc:Fallback xmlns="">
          <p:pic>
            <p:nvPicPr>
              <p:cNvPr id="183" name="墨迹 182"/>
            </p:nvPicPr>
            <p:blipFill>
              <a:blip r:embed="rId117"/>
            </p:blipFill>
            <p:spPr>
              <a:xfrm>
                <a:off x="10792177" y="5769518"/>
                <a:ext cx="50800" cy="64857"/>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203" name="墨迹 202"/>
              <p14:cNvContentPartPr/>
              <p14:nvPr/>
            </p14:nvContentPartPr>
            <p14:xfrm>
              <a:off x="4445000" y="3059592"/>
              <a:ext cx="42333" cy="8460"/>
            </p14:xfrm>
          </p:contentPart>
        </mc:Choice>
        <mc:Fallback xmlns="">
          <p:pic>
            <p:nvPicPr>
              <p:cNvPr id="203" name="墨迹 202"/>
            </p:nvPicPr>
            <p:blipFill>
              <a:blip r:embed="rId119"/>
            </p:blipFill>
            <p:spPr>
              <a:xfrm>
                <a:off x="4445000" y="3059592"/>
                <a:ext cx="42333" cy="846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209" name="墨迹 208"/>
              <p14:cNvContentPartPr/>
              <p14:nvPr/>
            </p14:nvContentPartPr>
            <p14:xfrm>
              <a:off x="5108222" y="3460018"/>
              <a:ext cx="2822" cy="14100"/>
            </p14:xfrm>
          </p:contentPart>
        </mc:Choice>
        <mc:Fallback xmlns="">
          <p:pic>
            <p:nvPicPr>
              <p:cNvPr id="209" name="墨迹 208"/>
            </p:nvPicPr>
            <p:blipFill>
              <a:blip r:embed="rId121"/>
            </p:blipFill>
            <p:spPr>
              <a:xfrm>
                <a:off x="5108222" y="3460018"/>
                <a:ext cx="2822" cy="14100"/>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211" name="墨迹 210"/>
              <p14:cNvContentPartPr/>
              <p14:nvPr/>
            </p14:nvContentPartPr>
            <p14:xfrm>
              <a:off x="5283200" y="3107531"/>
              <a:ext cx="2822" cy="33839"/>
            </p14:xfrm>
          </p:contentPart>
        </mc:Choice>
        <mc:Fallback xmlns="">
          <p:pic>
            <p:nvPicPr>
              <p:cNvPr id="211" name="墨迹 210"/>
            </p:nvPicPr>
            <p:blipFill>
              <a:blip r:embed="rId123"/>
            </p:blipFill>
            <p:spPr>
              <a:xfrm>
                <a:off x="5283200" y="3107531"/>
                <a:ext cx="2822" cy="3383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216" name="墨迹 215"/>
              <p14:cNvContentPartPr/>
              <p14:nvPr/>
            </p14:nvContentPartPr>
            <p14:xfrm>
              <a:off x="6598355" y="4449804"/>
              <a:ext cx="14112" cy="360"/>
            </p14:xfrm>
          </p:contentPart>
        </mc:Choice>
        <mc:Fallback xmlns="">
          <p:pic>
            <p:nvPicPr>
              <p:cNvPr id="216" name="墨迹 215"/>
            </p:nvPicPr>
            <p:blipFill>
              <a:blip r:embed="rId125"/>
            </p:blipFill>
            <p:spPr>
              <a:xfrm>
                <a:off x="6598355" y="4449804"/>
                <a:ext cx="14112" cy="360"/>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221" name="墨迹 220"/>
              <p14:cNvContentPartPr/>
              <p14:nvPr/>
            </p14:nvContentPartPr>
            <p14:xfrm>
              <a:off x="6403622" y="3211867"/>
              <a:ext cx="25400" cy="8460"/>
            </p14:xfrm>
          </p:contentPart>
        </mc:Choice>
        <mc:Fallback xmlns="">
          <p:pic>
            <p:nvPicPr>
              <p:cNvPr id="221" name="墨迹 220"/>
            </p:nvPicPr>
            <p:blipFill>
              <a:blip r:embed="rId127"/>
            </p:blipFill>
            <p:spPr>
              <a:xfrm>
                <a:off x="6403622" y="3211867"/>
                <a:ext cx="25400" cy="846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225" name="墨迹 224"/>
              <p14:cNvContentPartPr/>
              <p14:nvPr/>
            </p14:nvContentPartPr>
            <p14:xfrm>
              <a:off x="6959600" y="3169569"/>
              <a:ext cx="56444" cy="11279"/>
            </p14:xfrm>
          </p:contentPart>
        </mc:Choice>
        <mc:Fallback xmlns="">
          <p:pic>
            <p:nvPicPr>
              <p:cNvPr id="225" name="墨迹 224"/>
            </p:nvPicPr>
            <p:blipFill>
              <a:blip r:embed="rId129"/>
            </p:blipFill>
            <p:spPr>
              <a:xfrm>
                <a:off x="6959600" y="3169569"/>
                <a:ext cx="56444" cy="1127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231" name="墨迹 230"/>
              <p14:cNvContentPartPr/>
              <p14:nvPr/>
            </p14:nvContentPartPr>
            <p14:xfrm>
              <a:off x="7600244" y="2571750"/>
              <a:ext cx="36688" cy="5639"/>
            </p14:xfrm>
          </p:contentPart>
        </mc:Choice>
        <mc:Fallback xmlns="">
          <p:pic>
            <p:nvPicPr>
              <p:cNvPr id="231" name="墨迹 230"/>
            </p:nvPicPr>
            <p:blipFill>
              <a:blip r:embed="rId131"/>
            </p:blipFill>
            <p:spPr>
              <a:xfrm>
                <a:off x="7600244" y="2571750"/>
                <a:ext cx="36688" cy="563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239" name="墨迹 238"/>
              <p14:cNvContentPartPr/>
              <p14:nvPr/>
            </p14:nvContentPartPr>
            <p14:xfrm>
              <a:off x="5548488" y="2865019"/>
              <a:ext cx="16934" cy="5640"/>
            </p14:xfrm>
          </p:contentPart>
        </mc:Choice>
        <mc:Fallback xmlns="">
          <p:pic>
            <p:nvPicPr>
              <p:cNvPr id="239" name="墨迹 238"/>
            </p:nvPicPr>
            <p:blipFill>
              <a:blip r:embed="rId133"/>
            </p:blipFill>
            <p:spPr>
              <a:xfrm>
                <a:off x="5548488" y="2865019"/>
                <a:ext cx="16934" cy="564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249" name="墨迹 248"/>
              <p14:cNvContentPartPr/>
              <p14:nvPr/>
            </p14:nvContentPartPr>
            <p14:xfrm>
              <a:off x="6508044" y="5312694"/>
              <a:ext cx="5644" cy="8459"/>
            </p14:xfrm>
          </p:contentPart>
        </mc:Choice>
        <mc:Fallback xmlns="">
          <p:pic>
            <p:nvPicPr>
              <p:cNvPr id="249" name="墨迹 248"/>
            </p:nvPicPr>
            <p:blipFill>
              <a:blip r:embed="rId135"/>
            </p:blipFill>
            <p:spPr>
              <a:xfrm>
                <a:off x="6508044" y="5312694"/>
                <a:ext cx="5644" cy="845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250" name="墨迹 249"/>
              <p14:cNvContentPartPr/>
              <p14:nvPr/>
            </p14:nvContentPartPr>
            <p14:xfrm>
              <a:off x="6522155" y="5261935"/>
              <a:ext cx="19756" cy="14100"/>
            </p14:xfrm>
          </p:contentPart>
        </mc:Choice>
        <mc:Fallback xmlns="">
          <p:pic>
            <p:nvPicPr>
              <p:cNvPr id="250" name="墨迹 249"/>
            </p:nvPicPr>
            <p:blipFill>
              <a:blip r:embed="rId137"/>
            </p:blipFill>
            <p:spPr>
              <a:xfrm>
                <a:off x="6522155" y="5261935"/>
                <a:ext cx="19756" cy="1410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252" name="墨迹 251"/>
              <p14:cNvContentPartPr/>
              <p14:nvPr/>
            </p14:nvContentPartPr>
            <p14:xfrm>
              <a:off x="6570133" y="5182978"/>
              <a:ext cx="47978" cy="11280"/>
            </p14:xfrm>
          </p:contentPart>
        </mc:Choice>
        <mc:Fallback xmlns="">
          <p:pic>
            <p:nvPicPr>
              <p:cNvPr id="252" name="墨迹 251"/>
            </p:nvPicPr>
            <p:blipFill>
              <a:blip r:embed="rId139"/>
            </p:blipFill>
            <p:spPr>
              <a:xfrm>
                <a:off x="6570133" y="5182978"/>
                <a:ext cx="47978" cy="11280"/>
              </a:xfrm>
              <a:prstGeom prst="rect"/>
            </p:spPr>
          </p:pic>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62610" y="375920"/>
            <a:ext cx="10292080" cy="5779770"/>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5454650" y="4318000"/>
              <a:ext cx="2165350" cy="19050"/>
            </p14:xfrm>
          </p:contentPart>
        </mc:Choice>
        <mc:Fallback xmlns="">
          <p:pic>
            <p:nvPicPr>
              <p:cNvPr id="4" name="墨迹 3"/>
            </p:nvPicPr>
            <p:blipFill>
              <a:blip r:embed="rId3"/>
            </p:blipFill>
            <p:spPr>
              <a:xfrm>
                <a:off x="5454650" y="4318000"/>
                <a:ext cx="2165350" cy="190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6959600" y="1739900"/>
              <a:ext cx="203200" cy="120650"/>
            </p14:xfrm>
          </p:contentPart>
        </mc:Choice>
        <mc:Fallback xmlns="">
          <p:pic>
            <p:nvPicPr>
              <p:cNvPr id="5" name="墨迹 4"/>
            </p:nvPicPr>
            <p:blipFill>
              <a:blip r:embed="rId5"/>
            </p:blipFill>
            <p:spPr>
              <a:xfrm>
                <a:off x="6959600" y="1739900"/>
                <a:ext cx="203200" cy="1206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 name="墨迹 1"/>
              <p14:cNvContentPartPr/>
              <p14:nvPr/>
            </p14:nvContentPartPr>
            <p14:xfrm>
              <a:off x="7132990" y="958766"/>
              <a:ext cx="26987" cy="69440"/>
            </p14:xfrm>
          </p:contentPart>
        </mc:Choice>
        <mc:Fallback xmlns="">
          <p:pic>
            <p:nvPicPr>
              <p:cNvPr id="2" name="墨迹 1"/>
            </p:nvPicPr>
            <p:blipFill>
              <a:blip r:embed="rId7"/>
            </p:blipFill>
            <p:spPr>
              <a:xfrm>
                <a:off x="7132990" y="958766"/>
                <a:ext cx="26987" cy="6944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0" name="墨迹 69"/>
              <p14:cNvContentPartPr/>
              <p14:nvPr/>
            </p14:nvContentPartPr>
            <p14:xfrm>
              <a:off x="7847894" y="842974"/>
              <a:ext cx="225778" cy="640294"/>
            </p14:xfrm>
          </p:contentPart>
        </mc:Choice>
        <mc:Fallback xmlns="">
          <p:pic>
            <p:nvPicPr>
              <p:cNvPr id="70" name="墨迹 69"/>
            </p:nvPicPr>
            <p:blipFill>
              <a:blip r:embed="rId9"/>
            </p:blipFill>
            <p:spPr>
              <a:xfrm>
                <a:off x="7847894" y="842974"/>
                <a:ext cx="225778" cy="64029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1" name="墨迹 70"/>
              <p14:cNvContentPartPr/>
              <p14:nvPr/>
            </p14:nvContentPartPr>
            <p14:xfrm>
              <a:off x="8015111" y="1039662"/>
              <a:ext cx="174978" cy="43180"/>
            </p14:xfrm>
          </p:contentPart>
        </mc:Choice>
        <mc:Fallback xmlns="">
          <p:pic>
            <p:nvPicPr>
              <p:cNvPr id="71" name="墨迹 70"/>
            </p:nvPicPr>
            <p:blipFill>
              <a:blip r:embed="rId11"/>
            </p:blipFill>
            <p:spPr>
              <a:xfrm>
                <a:off x="8015111" y="1039662"/>
                <a:ext cx="174978" cy="4318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72" name="墨迹 71"/>
              <p14:cNvContentPartPr/>
              <p14:nvPr/>
            </p14:nvContentPartPr>
            <p14:xfrm>
              <a:off x="8006644" y="1144879"/>
              <a:ext cx="211666" cy="26261"/>
            </p14:xfrm>
          </p:contentPart>
        </mc:Choice>
        <mc:Fallback xmlns="">
          <p:pic>
            <p:nvPicPr>
              <p:cNvPr id="72" name="墨迹 71"/>
            </p:nvPicPr>
            <p:blipFill>
              <a:blip r:embed="rId13"/>
            </p:blipFill>
            <p:spPr>
              <a:xfrm>
                <a:off x="8006644" y="1144879"/>
                <a:ext cx="211666" cy="2626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73" name="墨迹 72"/>
              <p14:cNvContentPartPr/>
              <p14:nvPr/>
            </p14:nvContentPartPr>
            <p14:xfrm>
              <a:off x="8371416" y="1023624"/>
              <a:ext cx="1032228" cy="53578"/>
            </p14:xfrm>
          </p:contentPart>
        </mc:Choice>
        <mc:Fallback xmlns="">
          <p:pic>
            <p:nvPicPr>
              <p:cNvPr id="73" name="墨迹 72"/>
            </p:nvPicPr>
            <p:blipFill>
              <a:blip r:embed="rId15"/>
            </p:blipFill>
            <p:spPr>
              <a:xfrm>
                <a:off x="8371416" y="1023624"/>
                <a:ext cx="1032228" cy="5357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74" name="墨迹 73"/>
              <p14:cNvContentPartPr/>
              <p14:nvPr/>
            </p14:nvContentPartPr>
            <p14:xfrm>
              <a:off x="8667750" y="800851"/>
              <a:ext cx="236361" cy="155800"/>
            </p14:xfrm>
          </p:contentPart>
        </mc:Choice>
        <mc:Fallback xmlns="">
          <p:pic>
            <p:nvPicPr>
              <p:cNvPr id="74" name="墨迹 73"/>
            </p:nvPicPr>
            <p:blipFill>
              <a:blip r:embed="rId17"/>
            </p:blipFill>
            <p:spPr>
              <a:xfrm>
                <a:off x="8667750" y="800851"/>
                <a:ext cx="236361" cy="1558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75" name="墨迹 74"/>
              <p14:cNvContentPartPr/>
              <p14:nvPr/>
            </p14:nvContentPartPr>
            <p14:xfrm>
              <a:off x="8896173" y="742339"/>
              <a:ext cx="352249" cy="188228"/>
            </p14:xfrm>
          </p:contentPart>
        </mc:Choice>
        <mc:Fallback xmlns="">
          <p:pic>
            <p:nvPicPr>
              <p:cNvPr id="75" name="墨迹 74"/>
            </p:nvPicPr>
            <p:blipFill>
              <a:blip r:embed="rId19"/>
            </p:blipFill>
            <p:spPr>
              <a:xfrm>
                <a:off x="8896173" y="742339"/>
                <a:ext cx="352249" cy="18822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76" name="墨迹 75"/>
              <p14:cNvContentPartPr/>
              <p14:nvPr/>
            </p14:nvContentPartPr>
            <p14:xfrm>
              <a:off x="8559271" y="1080022"/>
              <a:ext cx="93662" cy="246036"/>
            </p14:xfrm>
          </p:contentPart>
        </mc:Choice>
        <mc:Fallback xmlns="">
          <p:pic>
            <p:nvPicPr>
              <p:cNvPr id="76" name="墨迹 75"/>
            </p:nvPicPr>
            <p:blipFill>
              <a:blip r:embed="rId21"/>
            </p:blipFill>
            <p:spPr>
              <a:xfrm>
                <a:off x="8559271" y="1080022"/>
                <a:ext cx="93662" cy="24603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77" name="墨迹 76"/>
              <p14:cNvContentPartPr/>
              <p14:nvPr/>
            </p14:nvContentPartPr>
            <p14:xfrm>
              <a:off x="8630355" y="1095531"/>
              <a:ext cx="195439" cy="274941"/>
            </p14:xfrm>
          </p:contentPart>
        </mc:Choice>
        <mc:Fallback xmlns="">
          <p:pic>
            <p:nvPicPr>
              <p:cNvPr id="77" name="墨迹 76"/>
            </p:nvPicPr>
            <p:blipFill>
              <a:blip r:embed="rId23"/>
            </p:blipFill>
            <p:spPr>
              <a:xfrm>
                <a:off x="8630355" y="1095531"/>
                <a:ext cx="195439" cy="27494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78" name="墨迹 77"/>
              <p14:cNvContentPartPr/>
              <p14:nvPr/>
            </p14:nvContentPartPr>
            <p14:xfrm>
              <a:off x="8779227" y="1206917"/>
              <a:ext cx="65617" cy="182060"/>
            </p14:xfrm>
          </p:contentPart>
        </mc:Choice>
        <mc:Fallback xmlns="">
          <p:pic>
            <p:nvPicPr>
              <p:cNvPr id="78" name="墨迹 77"/>
            </p:nvPicPr>
            <p:blipFill>
              <a:blip r:embed="rId25"/>
            </p:blipFill>
            <p:spPr>
              <a:xfrm>
                <a:off x="8779227" y="1206917"/>
                <a:ext cx="65617" cy="18206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79" name="墨迹 78"/>
              <p14:cNvContentPartPr/>
              <p14:nvPr/>
            </p14:nvContentPartPr>
            <p14:xfrm>
              <a:off x="8861777" y="1239346"/>
              <a:ext cx="11289" cy="162144"/>
            </p14:xfrm>
          </p:contentPart>
        </mc:Choice>
        <mc:Fallback xmlns="">
          <p:pic>
            <p:nvPicPr>
              <p:cNvPr id="79" name="墨迹 78"/>
            </p:nvPicPr>
            <p:blipFill>
              <a:blip r:embed="rId27"/>
            </p:blipFill>
            <p:spPr>
              <a:xfrm>
                <a:off x="8861777" y="1239346"/>
                <a:ext cx="11289" cy="16214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80" name="墨迹 79"/>
              <p14:cNvContentPartPr/>
              <p14:nvPr/>
            </p14:nvContentPartPr>
            <p14:xfrm>
              <a:off x="8785577" y="1314074"/>
              <a:ext cx="138289" cy="45118"/>
            </p14:xfrm>
          </p:contentPart>
        </mc:Choice>
        <mc:Fallback xmlns="">
          <p:pic>
            <p:nvPicPr>
              <p:cNvPr id="80" name="墨迹 79"/>
            </p:nvPicPr>
            <p:blipFill>
              <a:blip r:embed="rId29"/>
            </p:blipFill>
            <p:spPr>
              <a:xfrm>
                <a:off x="8785577" y="1314074"/>
                <a:ext cx="138289" cy="4511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81" name="墨迹 80"/>
              <p14:cNvContentPartPr/>
              <p14:nvPr/>
            </p14:nvContentPartPr>
            <p14:xfrm>
              <a:off x="8977488" y="1187002"/>
              <a:ext cx="110067" cy="200389"/>
            </p14:xfrm>
          </p:contentPart>
        </mc:Choice>
        <mc:Fallback xmlns="">
          <p:pic>
            <p:nvPicPr>
              <p:cNvPr id="81" name="墨迹 80"/>
            </p:nvPicPr>
            <p:blipFill>
              <a:blip r:embed="rId31"/>
            </p:blipFill>
            <p:spPr>
              <a:xfrm>
                <a:off x="8977488" y="1187002"/>
                <a:ext cx="110067" cy="20038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82" name="墨迹 81"/>
              <p14:cNvContentPartPr/>
              <p14:nvPr/>
            </p14:nvContentPartPr>
            <p14:xfrm>
              <a:off x="9064977" y="1218197"/>
              <a:ext cx="93134" cy="28199"/>
            </p14:xfrm>
          </p:contentPart>
        </mc:Choice>
        <mc:Fallback xmlns="">
          <p:pic>
            <p:nvPicPr>
              <p:cNvPr id="82" name="墨迹 81"/>
            </p:nvPicPr>
            <p:blipFill>
              <a:blip r:embed="rId33"/>
            </p:blipFill>
            <p:spPr>
              <a:xfrm>
                <a:off x="9064977" y="1218197"/>
                <a:ext cx="93134" cy="2819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83" name="墨迹 82"/>
              <p14:cNvContentPartPr/>
              <p14:nvPr/>
            </p14:nvContentPartPr>
            <p14:xfrm>
              <a:off x="9152466" y="1203392"/>
              <a:ext cx="215900" cy="170781"/>
            </p14:xfrm>
          </p:contentPart>
        </mc:Choice>
        <mc:Fallback xmlns="">
          <p:pic>
            <p:nvPicPr>
              <p:cNvPr id="83" name="墨迹 82"/>
            </p:nvPicPr>
            <p:blipFill>
              <a:blip r:embed="rId35"/>
            </p:blipFill>
            <p:spPr>
              <a:xfrm>
                <a:off x="9152466" y="1203392"/>
                <a:ext cx="215900" cy="17078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84" name="墨迹 83"/>
              <p14:cNvContentPartPr/>
              <p14:nvPr/>
            </p14:nvContentPartPr>
            <p14:xfrm>
              <a:off x="9330266" y="938145"/>
              <a:ext cx="740481" cy="139057"/>
            </p14:xfrm>
          </p:contentPart>
        </mc:Choice>
        <mc:Fallback xmlns="">
          <p:pic>
            <p:nvPicPr>
              <p:cNvPr id="84" name="墨迹 83"/>
            </p:nvPicPr>
            <p:blipFill>
              <a:blip r:embed="rId37"/>
            </p:blipFill>
            <p:spPr>
              <a:xfrm>
                <a:off x="9330266" y="938145"/>
                <a:ext cx="740481" cy="13905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85" name="墨迹 84"/>
              <p14:cNvContentPartPr/>
              <p14:nvPr/>
            </p14:nvContentPartPr>
            <p14:xfrm>
              <a:off x="9505244" y="1129899"/>
              <a:ext cx="112888" cy="172895"/>
            </p14:xfrm>
          </p:contentPart>
        </mc:Choice>
        <mc:Fallback xmlns="">
          <p:pic>
            <p:nvPicPr>
              <p:cNvPr id="85" name="墨迹 84"/>
            </p:nvPicPr>
            <p:blipFill>
              <a:blip r:embed="rId39"/>
            </p:blipFill>
            <p:spPr>
              <a:xfrm>
                <a:off x="9505244" y="1129899"/>
                <a:ext cx="112888" cy="17289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86" name="墨迹 85"/>
              <p14:cNvContentPartPr/>
              <p14:nvPr/>
            </p14:nvContentPartPr>
            <p14:xfrm>
              <a:off x="9505244" y="1161799"/>
              <a:ext cx="100188" cy="146635"/>
            </p14:xfrm>
          </p:contentPart>
        </mc:Choice>
        <mc:Fallback xmlns="">
          <p:pic>
            <p:nvPicPr>
              <p:cNvPr id="86" name="墨迹 85"/>
            </p:nvPicPr>
            <p:blipFill>
              <a:blip r:embed="rId41"/>
            </p:blipFill>
            <p:spPr>
              <a:xfrm>
                <a:off x="9505244" y="1161799"/>
                <a:ext cx="100188" cy="1466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87" name="墨迹 86"/>
              <p14:cNvContentPartPr/>
              <p14:nvPr/>
            </p14:nvContentPartPr>
            <p14:xfrm>
              <a:off x="9654469" y="1101876"/>
              <a:ext cx="93486" cy="298205"/>
            </p14:xfrm>
          </p:contentPart>
        </mc:Choice>
        <mc:Fallback xmlns="">
          <p:pic>
            <p:nvPicPr>
              <p:cNvPr id="87" name="墨迹 86"/>
            </p:nvPicPr>
            <p:blipFill>
              <a:blip r:embed="rId43"/>
            </p:blipFill>
            <p:spPr>
              <a:xfrm>
                <a:off x="9654469" y="1101876"/>
                <a:ext cx="93486" cy="298205"/>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88" name="墨迹 87"/>
              <p14:cNvContentPartPr/>
              <p14:nvPr/>
            </p14:nvContentPartPr>
            <p14:xfrm>
              <a:off x="9770533" y="1062574"/>
              <a:ext cx="105304" cy="287101"/>
            </p14:xfrm>
          </p:contentPart>
        </mc:Choice>
        <mc:Fallback xmlns="">
          <p:pic>
            <p:nvPicPr>
              <p:cNvPr id="88" name="墨迹 87"/>
            </p:nvPicPr>
            <p:blipFill>
              <a:blip r:embed="rId45"/>
            </p:blipFill>
            <p:spPr>
              <a:xfrm>
                <a:off x="9770533" y="1062574"/>
                <a:ext cx="105304" cy="287101"/>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89" name="墨迹 88"/>
              <p14:cNvContentPartPr/>
              <p14:nvPr/>
            </p14:nvContentPartPr>
            <p14:xfrm>
              <a:off x="9889066" y="1186825"/>
              <a:ext cx="105304" cy="136237"/>
            </p14:xfrm>
          </p:contentPart>
        </mc:Choice>
        <mc:Fallback xmlns="">
          <p:pic>
            <p:nvPicPr>
              <p:cNvPr id="89" name="墨迹 88"/>
            </p:nvPicPr>
            <p:blipFill>
              <a:blip r:embed="rId47"/>
            </p:blipFill>
            <p:spPr>
              <a:xfrm>
                <a:off x="9889066" y="1186825"/>
                <a:ext cx="105304" cy="13623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90" name="墨迹 89"/>
              <p14:cNvContentPartPr/>
              <p14:nvPr/>
            </p14:nvContentPartPr>
            <p14:xfrm>
              <a:off x="10001955" y="1062221"/>
              <a:ext cx="115712" cy="69264"/>
            </p14:xfrm>
          </p:contentPart>
        </mc:Choice>
        <mc:Fallback xmlns="">
          <p:pic>
            <p:nvPicPr>
              <p:cNvPr id="90" name="墨迹 89"/>
            </p:nvPicPr>
            <p:blipFill>
              <a:blip r:embed="rId49"/>
            </p:blipFill>
            <p:spPr>
              <a:xfrm>
                <a:off x="10001955" y="1062221"/>
                <a:ext cx="115712" cy="6926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91" name="墨迹 90"/>
              <p14:cNvContentPartPr/>
              <p14:nvPr/>
            </p14:nvContentPartPr>
            <p14:xfrm>
              <a:off x="10032118" y="865709"/>
              <a:ext cx="243593" cy="36659"/>
            </p14:xfrm>
          </p:contentPart>
        </mc:Choice>
        <mc:Fallback xmlns="">
          <p:pic>
            <p:nvPicPr>
              <p:cNvPr id="91" name="墨迹 90"/>
            </p:nvPicPr>
            <p:blipFill>
              <a:blip r:embed="rId51"/>
            </p:blipFill>
            <p:spPr>
              <a:xfrm>
                <a:off x="10032118" y="865709"/>
                <a:ext cx="243593" cy="3665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92" name="墨迹 91"/>
              <p14:cNvContentPartPr/>
              <p14:nvPr/>
            </p14:nvContentPartPr>
            <p14:xfrm>
              <a:off x="10414000" y="874169"/>
              <a:ext cx="360" cy="11280"/>
            </p14:xfrm>
          </p:contentPart>
        </mc:Choice>
        <mc:Fallback xmlns="">
          <p:pic>
            <p:nvPicPr>
              <p:cNvPr id="92" name="墨迹 91"/>
            </p:nvPicPr>
            <p:blipFill>
              <a:blip r:embed="rId53"/>
            </p:blipFill>
            <p:spPr>
              <a:xfrm>
                <a:off x="10414000" y="874169"/>
                <a:ext cx="360" cy="1128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93" name="墨迹 92"/>
              <p14:cNvContentPartPr/>
              <p14:nvPr/>
            </p14:nvContentPartPr>
            <p14:xfrm>
              <a:off x="7059965" y="344027"/>
              <a:ext cx="49212" cy="16920"/>
            </p14:xfrm>
          </p:contentPart>
        </mc:Choice>
        <mc:Fallback xmlns="">
          <p:pic>
            <p:nvPicPr>
              <p:cNvPr id="93" name="墨迹 92"/>
            </p:nvPicPr>
            <p:blipFill>
              <a:blip r:embed="rId55"/>
            </p:blipFill>
            <p:spPr>
              <a:xfrm>
                <a:off x="7059965" y="344027"/>
                <a:ext cx="49212" cy="1692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94" name="墨迹 93"/>
              <p14:cNvContentPartPr/>
              <p14:nvPr/>
            </p14:nvContentPartPr>
            <p14:xfrm>
              <a:off x="3228622" y="1942030"/>
              <a:ext cx="229481" cy="65739"/>
            </p14:xfrm>
          </p:contentPart>
        </mc:Choice>
        <mc:Fallback xmlns="">
          <p:pic>
            <p:nvPicPr>
              <p:cNvPr id="94" name="墨迹 93"/>
            </p:nvPicPr>
            <p:blipFill>
              <a:blip r:embed="rId57"/>
            </p:blipFill>
            <p:spPr>
              <a:xfrm>
                <a:off x="3228622" y="1942030"/>
                <a:ext cx="229481" cy="6573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95" name="墨迹 94"/>
              <p14:cNvContentPartPr/>
              <p14:nvPr/>
            </p14:nvContentPartPr>
            <p14:xfrm>
              <a:off x="3203222" y="1861134"/>
              <a:ext cx="138289" cy="346848"/>
            </p14:xfrm>
          </p:contentPart>
        </mc:Choice>
        <mc:Fallback xmlns="">
          <p:pic>
            <p:nvPicPr>
              <p:cNvPr id="95" name="墨迹 94"/>
            </p:nvPicPr>
            <p:blipFill>
              <a:blip r:embed="rId59"/>
            </p:blipFill>
            <p:spPr>
              <a:xfrm>
                <a:off x="3203222" y="1861134"/>
                <a:ext cx="138289" cy="34684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96" name="墨迹 95"/>
              <p14:cNvContentPartPr/>
              <p14:nvPr/>
            </p14:nvContentPartPr>
            <p14:xfrm>
              <a:off x="3443111" y="2047248"/>
              <a:ext cx="112889" cy="101516"/>
            </p14:xfrm>
          </p:contentPart>
        </mc:Choice>
        <mc:Fallback xmlns="">
          <p:pic>
            <p:nvPicPr>
              <p:cNvPr id="96" name="墨迹 95"/>
            </p:nvPicPr>
            <p:blipFill>
              <a:blip r:embed="rId61"/>
            </p:blipFill>
            <p:spPr>
              <a:xfrm>
                <a:off x="3443111" y="2047248"/>
                <a:ext cx="112889" cy="10151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97" name="墨迹 96"/>
              <p14:cNvContentPartPr/>
              <p14:nvPr/>
            </p14:nvContentPartPr>
            <p14:xfrm>
              <a:off x="8833555" y="1587075"/>
              <a:ext cx="186267" cy="279699"/>
            </p14:xfrm>
          </p:contentPart>
        </mc:Choice>
        <mc:Fallback xmlns="">
          <p:pic>
            <p:nvPicPr>
              <p:cNvPr id="97" name="墨迹 96"/>
            </p:nvPicPr>
            <p:blipFill>
              <a:blip r:embed="rId63"/>
            </p:blipFill>
            <p:spPr>
              <a:xfrm>
                <a:off x="8833555" y="1587075"/>
                <a:ext cx="186267" cy="27969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98" name="墨迹 97"/>
              <p14:cNvContentPartPr/>
              <p14:nvPr/>
            </p14:nvContentPartPr>
            <p14:xfrm>
              <a:off x="9149644" y="1714500"/>
              <a:ext cx="53622" cy="73317"/>
            </p14:xfrm>
          </p:contentPart>
        </mc:Choice>
        <mc:Fallback xmlns="">
          <p:pic>
            <p:nvPicPr>
              <p:cNvPr id="98" name="墨迹 97"/>
            </p:nvPicPr>
            <p:blipFill>
              <a:blip r:embed="rId65"/>
            </p:blipFill>
            <p:spPr>
              <a:xfrm>
                <a:off x="9149644" y="1714500"/>
                <a:ext cx="53622" cy="7331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99" name="墨迹 98"/>
              <p14:cNvContentPartPr/>
              <p14:nvPr/>
            </p14:nvContentPartPr>
            <p14:xfrm>
              <a:off x="4789311" y="2013409"/>
              <a:ext cx="132644" cy="64858"/>
            </p14:xfrm>
          </p:contentPart>
        </mc:Choice>
        <mc:Fallback xmlns="">
          <p:pic>
            <p:nvPicPr>
              <p:cNvPr id="99" name="墨迹 98"/>
            </p:nvPicPr>
            <p:blipFill>
              <a:blip r:embed="rId67"/>
            </p:blipFill>
            <p:spPr>
              <a:xfrm>
                <a:off x="4789311" y="2013409"/>
                <a:ext cx="132644" cy="64858"/>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100" name="墨迹 99"/>
              <p14:cNvContentPartPr/>
              <p14:nvPr/>
            </p14:nvContentPartPr>
            <p14:xfrm>
              <a:off x="4686829" y="2092366"/>
              <a:ext cx="60148" cy="42299"/>
            </p14:xfrm>
          </p:contentPart>
        </mc:Choice>
        <mc:Fallback xmlns="">
          <p:pic>
            <p:nvPicPr>
              <p:cNvPr id="100" name="墨迹 99"/>
            </p:nvPicPr>
            <p:blipFill>
              <a:blip r:embed="rId69"/>
            </p:blipFill>
            <p:spPr>
              <a:xfrm>
                <a:off x="4686829" y="2092366"/>
                <a:ext cx="60148" cy="4229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101" name="墨迹 100"/>
              <p14:cNvContentPartPr/>
              <p14:nvPr/>
            </p14:nvContentPartPr>
            <p14:xfrm>
              <a:off x="6928555" y="1206212"/>
              <a:ext cx="8467" cy="23264"/>
            </p14:xfrm>
          </p:contentPart>
        </mc:Choice>
        <mc:Fallback xmlns="">
          <p:pic>
            <p:nvPicPr>
              <p:cNvPr id="101" name="墨迹 100"/>
            </p:nvPicPr>
            <p:blipFill>
              <a:blip r:embed="rId71"/>
            </p:blipFill>
            <p:spPr>
              <a:xfrm>
                <a:off x="6928555" y="1206212"/>
                <a:ext cx="8467" cy="2326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102" name="墨迹 101"/>
              <p14:cNvContentPartPr/>
              <p14:nvPr/>
            </p14:nvContentPartPr>
            <p14:xfrm>
              <a:off x="4682066" y="2015348"/>
              <a:ext cx="239889" cy="139056"/>
            </p14:xfrm>
          </p:contentPart>
        </mc:Choice>
        <mc:Fallback xmlns="">
          <p:pic>
            <p:nvPicPr>
              <p:cNvPr id="102" name="墨迹 101"/>
            </p:nvPicPr>
            <p:blipFill>
              <a:blip r:embed="rId73"/>
            </p:blipFill>
            <p:spPr>
              <a:xfrm>
                <a:off x="4682066" y="2015348"/>
                <a:ext cx="239889" cy="13905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103" name="墨迹 102"/>
              <p14:cNvContentPartPr/>
              <p14:nvPr/>
            </p14:nvContentPartPr>
            <p14:xfrm>
              <a:off x="4667955" y="2126205"/>
              <a:ext cx="567267" cy="45119"/>
            </p14:xfrm>
          </p:contentPart>
        </mc:Choice>
        <mc:Fallback xmlns="">
          <p:pic>
            <p:nvPicPr>
              <p:cNvPr id="103" name="墨迹 102"/>
            </p:nvPicPr>
            <p:blipFill>
              <a:blip r:embed="rId75"/>
            </p:blipFill>
            <p:spPr>
              <a:xfrm>
                <a:off x="4667955" y="2126205"/>
                <a:ext cx="567267" cy="4511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104" name="墨迹 103"/>
              <p14:cNvContentPartPr/>
              <p14:nvPr/>
            </p14:nvContentPartPr>
            <p14:xfrm>
              <a:off x="4933244" y="2009884"/>
              <a:ext cx="512233" cy="57103"/>
            </p14:xfrm>
          </p:contentPart>
        </mc:Choice>
        <mc:Fallback xmlns="">
          <p:pic>
            <p:nvPicPr>
              <p:cNvPr id="104" name="墨迹 103"/>
            </p:nvPicPr>
            <p:blipFill>
              <a:blip r:embed="rId77"/>
            </p:blipFill>
            <p:spPr>
              <a:xfrm>
                <a:off x="4933244" y="2009884"/>
                <a:ext cx="512233" cy="5710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105" name="墨迹 104"/>
              <p14:cNvContentPartPr/>
              <p14:nvPr/>
            </p14:nvContentPartPr>
            <p14:xfrm>
              <a:off x="5229577" y="2086727"/>
              <a:ext cx="53623" cy="42298"/>
            </p14:xfrm>
          </p:contentPart>
        </mc:Choice>
        <mc:Fallback xmlns="">
          <p:pic>
            <p:nvPicPr>
              <p:cNvPr id="105" name="墨迹 104"/>
            </p:nvPicPr>
            <p:blipFill>
              <a:blip r:embed="rId79"/>
            </p:blipFill>
            <p:spPr>
              <a:xfrm>
                <a:off x="5229577" y="2086727"/>
                <a:ext cx="53623" cy="4229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106" name="墨迹 105"/>
              <p14:cNvContentPartPr/>
              <p14:nvPr/>
            </p14:nvContentPartPr>
            <p14:xfrm>
              <a:off x="5187244" y="2160044"/>
              <a:ext cx="5644" cy="8460"/>
            </p14:xfrm>
          </p:contentPart>
        </mc:Choice>
        <mc:Fallback xmlns="">
          <p:pic>
            <p:nvPicPr>
              <p:cNvPr id="106" name="墨迹 105"/>
            </p:nvPicPr>
            <p:blipFill>
              <a:blip r:embed="rId81"/>
            </p:blipFill>
            <p:spPr>
              <a:xfrm>
                <a:off x="5187244" y="2160044"/>
                <a:ext cx="5644" cy="8460"/>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107" name="墨迹 106"/>
              <p14:cNvContentPartPr/>
              <p14:nvPr/>
            </p14:nvContentPartPr>
            <p14:xfrm>
              <a:off x="5192888" y="2216442"/>
              <a:ext cx="14112" cy="389146"/>
            </p14:xfrm>
          </p:contentPart>
        </mc:Choice>
        <mc:Fallback xmlns="">
          <p:pic>
            <p:nvPicPr>
              <p:cNvPr id="107" name="墨迹 106"/>
            </p:nvPicPr>
            <p:blipFill>
              <a:blip r:embed="rId83"/>
            </p:blipFill>
            <p:spPr>
              <a:xfrm>
                <a:off x="5192888" y="2216442"/>
                <a:ext cx="14112" cy="38914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108" name="墨迹 107"/>
              <p14:cNvContentPartPr/>
              <p14:nvPr/>
            </p14:nvContentPartPr>
            <p14:xfrm>
              <a:off x="5187244" y="2633787"/>
              <a:ext cx="22578" cy="52873"/>
            </p14:xfrm>
          </p:contentPart>
        </mc:Choice>
        <mc:Fallback xmlns="">
          <p:pic>
            <p:nvPicPr>
              <p:cNvPr id="108" name="墨迹 107"/>
            </p:nvPicPr>
            <p:blipFill>
              <a:blip r:embed="rId85"/>
            </p:blipFill>
            <p:spPr>
              <a:xfrm>
                <a:off x="5187244" y="2633787"/>
                <a:ext cx="22578" cy="5287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109" name="墨迹 108"/>
              <p14:cNvContentPartPr/>
              <p14:nvPr/>
            </p14:nvContentPartPr>
            <p14:xfrm>
              <a:off x="5418666" y="2072451"/>
              <a:ext cx="16934" cy="547237"/>
            </p14:xfrm>
          </p:contentPart>
        </mc:Choice>
        <mc:Fallback xmlns="">
          <p:pic>
            <p:nvPicPr>
              <p:cNvPr id="109" name="墨迹 108"/>
            </p:nvPicPr>
            <p:blipFill>
              <a:blip r:embed="rId87"/>
            </p:blipFill>
            <p:spPr>
              <a:xfrm>
                <a:off x="5418666" y="2072451"/>
                <a:ext cx="16934" cy="54723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110" name="墨迹 109"/>
              <p14:cNvContentPartPr/>
              <p14:nvPr/>
            </p14:nvContentPartPr>
            <p14:xfrm>
              <a:off x="4662311" y="2162159"/>
              <a:ext cx="5644" cy="446249"/>
            </p14:xfrm>
          </p:contentPart>
        </mc:Choice>
        <mc:Fallback xmlns="">
          <p:pic>
            <p:nvPicPr>
              <p:cNvPr id="110" name="墨迹 109"/>
            </p:nvPicPr>
            <p:blipFill>
              <a:blip r:embed="rId89"/>
            </p:blipFill>
            <p:spPr>
              <a:xfrm>
                <a:off x="4662311" y="2162159"/>
                <a:ext cx="5644" cy="44624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111" name="墨迹 110"/>
              <p14:cNvContentPartPr/>
              <p14:nvPr/>
            </p14:nvContentPartPr>
            <p14:xfrm>
              <a:off x="4871155" y="2092366"/>
              <a:ext cx="11289" cy="310189"/>
            </p14:xfrm>
          </p:contentPart>
        </mc:Choice>
        <mc:Fallback xmlns="">
          <p:pic>
            <p:nvPicPr>
              <p:cNvPr id="111" name="墨迹 110"/>
            </p:nvPicPr>
            <p:blipFill>
              <a:blip r:embed="rId91"/>
            </p:blipFill>
            <p:spPr>
              <a:xfrm>
                <a:off x="4871155" y="2092366"/>
                <a:ext cx="11289" cy="31018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112" name="墨迹 111"/>
              <p14:cNvContentPartPr/>
              <p14:nvPr/>
            </p14:nvContentPartPr>
            <p14:xfrm>
              <a:off x="4883855" y="2504072"/>
              <a:ext cx="9878" cy="166374"/>
            </p14:xfrm>
          </p:contentPart>
        </mc:Choice>
        <mc:Fallback xmlns="">
          <p:pic>
            <p:nvPicPr>
              <p:cNvPr id="112" name="墨迹 111"/>
            </p:nvPicPr>
            <p:blipFill>
              <a:blip r:embed="rId93"/>
            </p:blipFill>
            <p:spPr>
              <a:xfrm>
                <a:off x="4883855" y="2504072"/>
                <a:ext cx="9878" cy="16637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113" name="墨迹 112"/>
              <p14:cNvContentPartPr/>
              <p14:nvPr/>
            </p14:nvContentPartPr>
            <p14:xfrm>
              <a:off x="4683301" y="2583029"/>
              <a:ext cx="241476" cy="118436"/>
            </p14:xfrm>
          </p:contentPart>
        </mc:Choice>
        <mc:Fallback xmlns="">
          <p:pic>
            <p:nvPicPr>
              <p:cNvPr id="113" name="墨迹 112"/>
            </p:nvPicPr>
            <p:blipFill>
              <a:blip r:embed="rId95"/>
            </p:blipFill>
            <p:spPr>
              <a:xfrm>
                <a:off x="4683301" y="2583029"/>
                <a:ext cx="241476" cy="11843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114" name="墨迹 113"/>
              <p14:cNvContentPartPr/>
              <p14:nvPr/>
            </p14:nvContentPartPr>
            <p14:xfrm>
              <a:off x="4841169" y="2673266"/>
              <a:ext cx="69497" cy="5640"/>
            </p14:xfrm>
          </p:contentPart>
        </mc:Choice>
        <mc:Fallback xmlns="">
          <p:pic>
            <p:nvPicPr>
              <p:cNvPr id="114" name="墨迹 113"/>
            </p:nvPicPr>
            <p:blipFill>
              <a:blip r:embed="rId97"/>
            </p:blipFill>
            <p:spPr>
              <a:xfrm>
                <a:off x="4841169" y="2673266"/>
                <a:ext cx="69497" cy="564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115" name="墨迹 114"/>
              <p14:cNvContentPartPr/>
              <p14:nvPr/>
            </p14:nvContentPartPr>
            <p14:xfrm>
              <a:off x="4967111" y="2678906"/>
              <a:ext cx="42333" cy="360"/>
            </p14:xfrm>
          </p:contentPart>
        </mc:Choice>
        <mc:Fallback xmlns="">
          <p:pic>
            <p:nvPicPr>
              <p:cNvPr id="115" name="墨迹 114"/>
            </p:nvPicPr>
            <p:blipFill>
              <a:blip r:embed="rId99"/>
            </p:blipFill>
            <p:spPr>
              <a:xfrm>
                <a:off x="4967111" y="2678906"/>
                <a:ext cx="42333" cy="36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116" name="墨迹 115"/>
              <p14:cNvContentPartPr/>
              <p14:nvPr/>
            </p14:nvContentPartPr>
            <p14:xfrm>
              <a:off x="4771672" y="2678906"/>
              <a:ext cx="672394" cy="22559"/>
            </p14:xfrm>
          </p:contentPart>
        </mc:Choice>
        <mc:Fallback xmlns="">
          <p:pic>
            <p:nvPicPr>
              <p:cNvPr id="116" name="墨迹 115"/>
            </p:nvPicPr>
            <p:blipFill>
              <a:blip r:embed="rId101"/>
            </p:blipFill>
            <p:spPr>
              <a:xfrm>
                <a:off x="4771672" y="2678906"/>
                <a:ext cx="672394" cy="2255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117" name="墨迹 116"/>
              <p14:cNvContentPartPr/>
              <p14:nvPr/>
            </p14:nvContentPartPr>
            <p14:xfrm>
              <a:off x="4888088" y="2560470"/>
              <a:ext cx="651228" cy="132535"/>
            </p14:xfrm>
          </p:contentPart>
        </mc:Choice>
        <mc:Fallback xmlns="">
          <p:pic>
            <p:nvPicPr>
              <p:cNvPr id="117" name="墨迹 116"/>
            </p:nvPicPr>
            <p:blipFill>
              <a:blip r:embed="rId103"/>
            </p:blipFill>
            <p:spPr>
              <a:xfrm>
                <a:off x="4888088" y="2560470"/>
                <a:ext cx="651228" cy="13253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118" name="墨迹 117"/>
              <p14:cNvContentPartPr/>
              <p14:nvPr/>
            </p14:nvContentPartPr>
            <p14:xfrm>
              <a:off x="6612466" y="789572"/>
              <a:ext cx="47978" cy="11279"/>
            </p14:xfrm>
          </p:contentPart>
        </mc:Choice>
        <mc:Fallback xmlns="">
          <p:pic>
            <p:nvPicPr>
              <p:cNvPr id="118" name="墨迹 117"/>
            </p:nvPicPr>
            <p:blipFill>
              <a:blip r:embed="rId105"/>
            </p:blipFill>
            <p:spPr>
              <a:xfrm>
                <a:off x="6612466" y="789572"/>
                <a:ext cx="47978" cy="1127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119" name="墨迹 118"/>
              <p14:cNvContentPartPr/>
              <p14:nvPr/>
            </p14:nvContentPartPr>
            <p14:xfrm>
              <a:off x="5221111" y="2098006"/>
              <a:ext cx="5644" cy="9870"/>
            </p14:xfrm>
          </p:contentPart>
        </mc:Choice>
        <mc:Fallback xmlns="">
          <p:pic>
            <p:nvPicPr>
              <p:cNvPr id="119" name="墨迹 118"/>
            </p:nvPicPr>
            <p:blipFill>
              <a:blip r:embed="rId107"/>
            </p:blipFill>
            <p:spPr>
              <a:xfrm>
                <a:off x="5221111" y="2098006"/>
                <a:ext cx="5644" cy="987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120" name="墨迹 119"/>
              <p14:cNvContentPartPr/>
              <p14:nvPr/>
            </p14:nvContentPartPr>
            <p14:xfrm>
              <a:off x="5181600" y="1409950"/>
              <a:ext cx="16933" cy="5640"/>
            </p14:xfrm>
          </p:contentPart>
        </mc:Choice>
        <mc:Fallback xmlns="">
          <p:pic>
            <p:nvPicPr>
              <p:cNvPr id="120" name="墨迹 119"/>
            </p:nvPicPr>
            <p:blipFill>
              <a:blip r:embed="rId109"/>
            </p:blipFill>
            <p:spPr>
              <a:xfrm>
                <a:off x="5181600" y="1409950"/>
                <a:ext cx="16933" cy="564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121" name="墨迹 120"/>
              <p14:cNvContentPartPr/>
              <p14:nvPr/>
            </p14:nvContentPartPr>
            <p14:xfrm>
              <a:off x="4854222" y="2222082"/>
              <a:ext cx="73378" cy="101516"/>
            </p14:xfrm>
          </p:contentPart>
        </mc:Choice>
        <mc:Fallback xmlns="">
          <p:pic>
            <p:nvPicPr>
              <p:cNvPr id="121" name="墨迹 120"/>
            </p:nvPicPr>
            <p:blipFill>
              <a:blip r:embed="rId111"/>
            </p:blipFill>
            <p:spPr>
              <a:xfrm>
                <a:off x="4854222" y="2222082"/>
                <a:ext cx="73378" cy="10151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122" name="墨迹 121"/>
              <p14:cNvContentPartPr/>
              <p14:nvPr/>
            </p14:nvContentPartPr>
            <p14:xfrm>
              <a:off x="4893733" y="2054298"/>
              <a:ext cx="579967" cy="218542"/>
            </p14:xfrm>
          </p:contentPart>
        </mc:Choice>
        <mc:Fallback xmlns="">
          <p:pic>
            <p:nvPicPr>
              <p:cNvPr id="122" name="墨迹 121"/>
            </p:nvPicPr>
            <p:blipFill>
              <a:blip r:embed="rId113"/>
            </p:blipFill>
            <p:spPr>
              <a:xfrm>
                <a:off x="4893733" y="2054298"/>
                <a:ext cx="579967" cy="21854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123" name="墨迹 122"/>
              <p14:cNvContentPartPr/>
              <p14:nvPr/>
            </p14:nvContentPartPr>
            <p14:xfrm>
              <a:off x="5187244" y="1590424"/>
              <a:ext cx="67733" cy="84597"/>
            </p14:xfrm>
          </p:contentPart>
        </mc:Choice>
        <mc:Fallback xmlns="">
          <p:pic>
            <p:nvPicPr>
              <p:cNvPr id="123" name="墨迹 122"/>
            </p:nvPicPr>
            <p:blipFill>
              <a:blip r:embed="rId115"/>
            </p:blipFill>
            <p:spPr>
              <a:xfrm>
                <a:off x="5187244" y="1590424"/>
                <a:ext cx="67733" cy="84597"/>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124" name="墨迹 123"/>
              <p14:cNvContentPartPr/>
              <p14:nvPr/>
            </p14:nvContentPartPr>
            <p14:xfrm>
              <a:off x="5235222" y="1646822"/>
              <a:ext cx="14111" cy="42298"/>
            </p14:xfrm>
          </p:contentPart>
        </mc:Choice>
        <mc:Fallback xmlns="">
          <p:pic>
            <p:nvPicPr>
              <p:cNvPr id="124" name="墨迹 123"/>
            </p:nvPicPr>
            <p:blipFill>
              <a:blip r:embed="rId117"/>
            </p:blipFill>
            <p:spPr>
              <a:xfrm>
                <a:off x="5235222" y="1646822"/>
                <a:ext cx="14111" cy="4229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125" name="墨迹 124"/>
              <p14:cNvContentPartPr/>
              <p14:nvPr/>
            </p14:nvContentPartPr>
            <p14:xfrm>
              <a:off x="5187244" y="1697580"/>
              <a:ext cx="45156" cy="681006"/>
            </p14:xfrm>
          </p:contentPart>
        </mc:Choice>
        <mc:Fallback xmlns="">
          <p:pic>
            <p:nvPicPr>
              <p:cNvPr id="125" name="墨迹 124"/>
            </p:nvPicPr>
            <p:blipFill>
              <a:blip r:embed="rId119"/>
            </p:blipFill>
            <p:spPr>
              <a:xfrm>
                <a:off x="5187244" y="1697580"/>
                <a:ext cx="45156" cy="681006"/>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126" name="墨迹 125"/>
              <p14:cNvContentPartPr/>
              <p14:nvPr/>
            </p14:nvContentPartPr>
            <p14:xfrm>
              <a:off x="4656666" y="2030328"/>
              <a:ext cx="135467" cy="135356"/>
            </p14:xfrm>
          </p:contentPart>
        </mc:Choice>
        <mc:Fallback xmlns="">
          <p:pic>
            <p:nvPicPr>
              <p:cNvPr id="126" name="墨迹 125"/>
            </p:nvPicPr>
            <p:blipFill>
              <a:blip r:embed="rId121"/>
            </p:blipFill>
            <p:spPr>
              <a:xfrm>
                <a:off x="4656666" y="2030328"/>
                <a:ext cx="135467" cy="13535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127" name="墨迹 126"/>
              <p14:cNvContentPartPr/>
              <p14:nvPr/>
            </p14:nvContentPartPr>
            <p14:xfrm>
              <a:off x="4792133" y="2069807"/>
              <a:ext cx="925689" cy="28199"/>
            </p14:xfrm>
          </p:contentPart>
        </mc:Choice>
        <mc:Fallback xmlns="">
          <p:pic>
            <p:nvPicPr>
              <p:cNvPr id="127" name="墨迹 126"/>
            </p:nvPicPr>
            <p:blipFill>
              <a:blip r:embed="rId123"/>
            </p:blipFill>
            <p:spPr>
              <a:xfrm>
                <a:off x="4792133" y="2069807"/>
                <a:ext cx="925689" cy="2819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128" name="墨迹 127"/>
              <p14:cNvContentPartPr/>
              <p14:nvPr/>
            </p14:nvContentPartPr>
            <p14:xfrm>
              <a:off x="5695244" y="2058527"/>
              <a:ext cx="99659" cy="111387"/>
            </p14:xfrm>
          </p:contentPart>
        </mc:Choice>
        <mc:Fallback xmlns="">
          <p:pic>
            <p:nvPicPr>
              <p:cNvPr id="128" name="墨迹 127"/>
            </p:nvPicPr>
            <p:blipFill>
              <a:blip r:embed="rId125"/>
            </p:blipFill>
            <p:spPr>
              <a:xfrm>
                <a:off x="5695244" y="2058527"/>
                <a:ext cx="99659" cy="11138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29" name="墨迹 128"/>
              <p14:cNvContentPartPr/>
              <p14:nvPr/>
            </p14:nvContentPartPr>
            <p14:xfrm>
              <a:off x="5153377" y="1973930"/>
              <a:ext cx="310445" cy="197394"/>
            </p14:xfrm>
          </p:contentPart>
        </mc:Choice>
        <mc:Fallback xmlns="">
          <p:pic>
            <p:nvPicPr>
              <p:cNvPr id="129" name="墨迹 128"/>
            </p:nvPicPr>
            <p:blipFill>
              <a:blip r:embed="rId127"/>
            </p:blipFill>
            <p:spPr>
              <a:xfrm>
                <a:off x="5153377" y="1973930"/>
                <a:ext cx="310445" cy="197394"/>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30" name="墨迹 129"/>
              <p14:cNvContentPartPr/>
              <p14:nvPr/>
            </p14:nvContentPartPr>
            <p14:xfrm>
              <a:off x="5393266" y="1962651"/>
              <a:ext cx="136349" cy="101516"/>
            </p14:xfrm>
          </p:contentPart>
        </mc:Choice>
        <mc:Fallback xmlns="">
          <p:pic>
            <p:nvPicPr>
              <p:cNvPr id="130" name="墨迹 129"/>
            </p:nvPicPr>
            <p:blipFill>
              <a:blip r:embed="rId129"/>
            </p:blipFill>
            <p:spPr>
              <a:xfrm>
                <a:off x="5393266" y="1962651"/>
                <a:ext cx="136349" cy="101516"/>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31" name="墨迹 130"/>
              <p14:cNvContentPartPr/>
              <p14:nvPr/>
            </p14:nvContentPartPr>
            <p14:xfrm>
              <a:off x="5159022" y="2047248"/>
              <a:ext cx="28222" cy="580900"/>
            </p14:xfrm>
          </p:contentPart>
        </mc:Choice>
        <mc:Fallback xmlns="">
          <p:pic>
            <p:nvPicPr>
              <p:cNvPr id="131" name="墨迹 130"/>
            </p:nvPicPr>
            <p:blipFill>
              <a:blip r:embed="rId131"/>
            </p:blipFill>
            <p:spPr>
              <a:xfrm>
                <a:off x="5159022" y="2047248"/>
                <a:ext cx="28222" cy="580900"/>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32" name="墨迹 131"/>
              <p14:cNvContentPartPr/>
              <p14:nvPr/>
            </p14:nvContentPartPr>
            <p14:xfrm>
              <a:off x="5153377" y="2567520"/>
              <a:ext cx="118534" cy="139585"/>
            </p14:xfrm>
          </p:contentPart>
        </mc:Choice>
        <mc:Fallback xmlns="">
          <p:pic>
            <p:nvPicPr>
              <p:cNvPr id="132" name="墨迹 131"/>
            </p:nvPicPr>
            <p:blipFill>
              <a:blip r:embed="rId133"/>
            </p:blipFill>
            <p:spPr>
              <a:xfrm>
                <a:off x="5153377" y="2567520"/>
                <a:ext cx="118534" cy="139585"/>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33" name="墨迹 132"/>
              <p14:cNvContentPartPr/>
              <p14:nvPr/>
            </p14:nvContentPartPr>
            <p14:xfrm>
              <a:off x="5161844" y="1534026"/>
              <a:ext cx="104422" cy="194925"/>
            </p14:xfrm>
          </p:contentPart>
        </mc:Choice>
        <mc:Fallback xmlns="">
          <p:pic>
            <p:nvPicPr>
              <p:cNvPr id="133" name="墨迹 132"/>
            </p:nvPicPr>
            <p:blipFill>
              <a:blip r:embed="rId135"/>
            </p:blipFill>
            <p:spPr>
              <a:xfrm>
                <a:off x="5161844" y="1534026"/>
                <a:ext cx="104422" cy="194925"/>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34" name="墨迹 133"/>
              <p14:cNvContentPartPr/>
              <p14:nvPr/>
            </p14:nvContentPartPr>
            <p14:xfrm>
              <a:off x="10120488" y="2667626"/>
              <a:ext cx="63853" cy="56398"/>
            </p14:xfrm>
          </p:contentPart>
        </mc:Choice>
        <mc:Fallback xmlns="">
          <p:pic>
            <p:nvPicPr>
              <p:cNvPr id="134" name="墨迹 133"/>
            </p:nvPicPr>
            <p:blipFill>
              <a:blip r:embed="rId137"/>
            </p:blipFill>
            <p:spPr>
              <a:xfrm>
                <a:off x="10120488" y="2667626"/>
                <a:ext cx="63853" cy="5639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35" name="墨迹 134"/>
              <p14:cNvContentPartPr/>
              <p14:nvPr/>
            </p14:nvContentPartPr>
            <p14:xfrm>
              <a:off x="10143066" y="2055708"/>
              <a:ext cx="22578" cy="593589"/>
            </p14:xfrm>
          </p:contentPart>
        </mc:Choice>
        <mc:Fallback xmlns="">
          <p:pic>
            <p:nvPicPr>
              <p:cNvPr id="135" name="墨迹 134"/>
            </p:nvPicPr>
            <p:blipFill>
              <a:blip r:embed="rId139"/>
            </p:blipFill>
            <p:spPr>
              <a:xfrm>
                <a:off x="10143066" y="2055708"/>
                <a:ext cx="22578" cy="59358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36" name="墨迹 135"/>
              <p14:cNvContentPartPr/>
              <p14:nvPr/>
            </p14:nvContentPartPr>
            <p14:xfrm>
              <a:off x="10092266" y="2026804"/>
              <a:ext cx="105834" cy="105041"/>
            </p14:xfrm>
          </p:contentPart>
        </mc:Choice>
        <mc:Fallback xmlns="">
          <p:pic>
            <p:nvPicPr>
              <p:cNvPr id="136" name="墨迹 135"/>
            </p:nvPicPr>
            <p:blipFill>
              <a:blip r:embed="rId141"/>
            </p:blipFill>
            <p:spPr>
              <a:xfrm>
                <a:off x="10092266" y="2026804"/>
                <a:ext cx="105834" cy="105041"/>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37" name="墨迹 136"/>
              <p14:cNvContentPartPr/>
              <p14:nvPr/>
            </p14:nvContentPartPr>
            <p14:xfrm>
              <a:off x="10131777" y="2650707"/>
              <a:ext cx="16934" cy="566095"/>
            </p14:xfrm>
          </p:contentPart>
        </mc:Choice>
        <mc:Fallback xmlns="">
          <p:pic>
            <p:nvPicPr>
              <p:cNvPr id="137" name="墨迹 136"/>
            </p:nvPicPr>
            <p:blipFill>
              <a:blip r:embed="rId143"/>
            </p:blipFill>
            <p:spPr>
              <a:xfrm>
                <a:off x="10131777" y="2650707"/>
                <a:ext cx="16934" cy="56609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38" name="墨迹 137"/>
              <p14:cNvContentPartPr/>
              <p14:nvPr/>
            </p14:nvContentPartPr>
            <p14:xfrm>
              <a:off x="10103555" y="3225967"/>
              <a:ext cx="62089" cy="88298"/>
            </p14:xfrm>
          </p:contentPart>
        </mc:Choice>
        <mc:Fallback xmlns="">
          <p:pic>
            <p:nvPicPr>
              <p:cNvPr id="138" name="墨迹 137"/>
            </p:nvPicPr>
            <p:blipFill>
              <a:blip r:embed="rId145"/>
            </p:blipFill>
            <p:spPr>
              <a:xfrm>
                <a:off x="10103555" y="3225967"/>
                <a:ext cx="62089" cy="8829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39" name="墨迹 138"/>
              <p14:cNvContentPartPr/>
              <p14:nvPr/>
            </p14:nvContentPartPr>
            <p14:xfrm>
              <a:off x="9835444" y="2573688"/>
              <a:ext cx="638704" cy="239163"/>
            </p14:xfrm>
          </p:contentPart>
        </mc:Choice>
        <mc:Fallback xmlns="">
          <p:pic>
            <p:nvPicPr>
              <p:cNvPr id="139" name="墨迹 138"/>
            </p:nvPicPr>
            <p:blipFill>
              <a:blip r:embed="rId147"/>
            </p:blipFill>
            <p:spPr>
              <a:xfrm>
                <a:off x="9835444" y="2573688"/>
                <a:ext cx="638704" cy="23916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40" name="墨迹 139"/>
              <p14:cNvContentPartPr/>
              <p14:nvPr/>
            </p14:nvContentPartPr>
            <p14:xfrm>
              <a:off x="9755011" y="2782361"/>
              <a:ext cx="80962" cy="120198"/>
            </p14:xfrm>
          </p:contentPart>
        </mc:Choice>
        <mc:Fallback xmlns="">
          <p:pic>
            <p:nvPicPr>
              <p:cNvPr id="140" name="墨迹 139"/>
            </p:nvPicPr>
            <p:blipFill>
              <a:blip r:embed="rId149"/>
            </p:blipFill>
            <p:spPr>
              <a:xfrm>
                <a:off x="9755011" y="2782361"/>
                <a:ext cx="80962" cy="12019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41" name="墨迹 140"/>
              <p14:cNvContentPartPr/>
              <p14:nvPr/>
            </p14:nvContentPartPr>
            <p14:xfrm>
              <a:off x="9454444" y="2635197"/>
              <a:ext cx="1168400" cy="93057"/>
            </p14:xfrm>
          </p:contentPart>
        </mc:Choice>
        <mc:Fallback xmlns="">
          <p:pic>
            <p:nvPicPr>
              <p:cNvPr id="141" name="墨迹 140"/>
            </p:nvPicPr>
            <p:blipFill>
              <a:blip r:embed="rId151"/>
            </p:blipFill>
            <p:spPr>
              <a:xfrm>
                <a:off x="9454444" y="2635197"/>
                <a:ext cx="1168400" cy="93057"/>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42" name="墨迹 141"/>
              <p14:cNvContentPartPr/>
              <p14:nvPr/>
            </p14:nvContentPartPr>
            <p14:xfrm>
              <a:off x="10655123" y="2701465"/>
              <a:ext cx="112537" cy="101517"/>
            </p14:xfrm>
          </p:contentPart>
        </mc:Choice>
        <mc:Fallback xmlns="">
          <p:pic>
            <p:nvPicPr>
              <p:cNvPr id="142" name="墨迹 141"/>
            </p:nvPicPr>
            <p:blipFill>
              <a:blip r:embed="rId153"/>
            </p:blipFill>
            <p:spPr>
              <a:xfrm>
                <a:off x="10655123" y="2701465"/>
                <a:ext cx="112537" cy="101517"/>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43" name="墨迹 142"/>
              <p14:cNvContentPartPr/>
              <p14:nvPr/>
            </p14:nvContentPartPr>
            <p14:xfrm>
              <a:off x="9533466" y="2566110"/>
              <a:ext cx="161572" cy="129715"/>
            </p14:xfrm>
          </p:contentPart>
        </mc:Choice>
        <mc:Fallback xmlns="">
          <p:pic>
            <p:nvPicPr>
              <p:cNvPr id="143" name="墨迹 142"/>
            </p:nvPicPr>
            <p:blipFill>
              <a:blip r:embed="rId155"/>
            </p:blipFill>
            <p:spPr>
              <a:xfrm>
                <a:off x="9533466" y="2566110"/>
                <a:ext cx="161572" cy="129715"/>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44" name="墨迹 143"/>
              <p14:cNvContentPartPr/>
              <p14:nvPr/>
            </p14:nvContentPartPr>
            <p14:xfrm>
              <a:off x="7604477" y="4263690"/>
              <a:ext cx="1172634" cy="94467"/>
            </p14:xfrm>
          </p:contentPart>
        </mc:Choice>
        <mc:Fallback xmlns="">
          <p:pic>
            <p:nvPicPr>
              <p:cNvPr id="144" name="墨迹 143"/>
            </p:nvPicPr>
            <p:blipFill>
              <a:blip r:embed="rId157"/>
            </p:blipFill>
            <p:spPr>
              <a:xfrm>
                <a:off x="7604477" y="4263690"/>
                <a:ext cx="1172634" cy="94467"/>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45" name="墨迹 144"/>
              <p14:cNvContentPartPr/>
              <p14:nvPr/>
            </p14:nvContentPartPr>
            <p14:xfrm>
              <a:off x="7303911" y="3812506"/>
              <a:ext cx="228600" cy="214313"/>
            </p14:xfrm>
          </p:contentPart>
        </mc:Choice>
        <mc:Fallback xmlns="">
          <p:pic>
            <p:nvPicPr>
              <p:cNvPr id="145" name="墨迹 144"/>
            </p:nvPicPr>
            <p:blipFill>
              <a:blip r:embed="rId159"/>
            </p:blipFill>
            <p:spPr>
              <a:xfrm>
                <a:off x="7303911" y="3812506"/>
                <a:ext cx="228600" cy="214313"/>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46" name="墨迹 145"/>
              <p14:cNvContentPartPr/>
              <p14:nvPr/>
            </p14:nvContentPartPr>
            <p14:xfrm>
              <a:off x="7540977" y="3863264"/>
              <a:ext cx="141112" cy="28199"/>
            </p14:xfrm>
          </p:contentPart>
        </mc:Choice>
        <mc:Fallback xmlns="">
          <p:pic>
            <p:nvPicPr>
              <p:cNvPr id="146" name="墨迹 145"/>
            </p:nvPicPr>
            <p:blipFill>
              <a:blip r:embed="rId161"/>
            </p:blipFill>
            <p:spPr>
              <a:xfrm>
                <a:off x="7540977" y="3863264"/>
                <a:ext cx="141112" cy="2819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47" name="墨迹 146"/>
              <p14:cNvContentPartPr/>
              <p14:nvPr/>
            </p14:nvContentPartPr>
            <p14:xfrm>
              <a:off x="7554559" y="3919662"/>
              <a:ext cx="178329" cy="16920"/>
            </p14:xfrm>
          </p:contentPart>
        </mc:Choice>
        <mc:Fallback xmlns="">
          <p:pic>
            <p:nvPicPr>
              <p:cNvPr id="147" name="墨迹 146"/>
            </p:nvPicPr>
            <p:blipFill>
              <a:blip r:embed="rId163"/>
            </p:blipFill>
            <p:spPr>
              <a:xfrm>
                <a:off x="7554559" y="3919662"/>
                <a:ext cx="178329" cy="1692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48" name="墨迹 147"/>
              <p14:cNvContentPartPr/>
              <p14:nvPr/>
            </p14:nvContentPartPr>
            <p14:xfrm>
              <a:off x="7864651" y="3825196"/>
              <a:ext cx="80433" cy="250442"/>
            </p14:xfrm>
          </p:contentPart>
        </mc:Choice>
        <mc:Fallback xmlns="">
          <p:pic>
            <p:nvPicPr>
              <p:cNvPr id="148" name="墨迹 147"/>
            </p:nvPicPr>
            <p:blipFill>
              <a:blip r:embed="rId165"/>
            </p:blipFill>
            <p:spPr>
              <a:xfrm>
                <a:off x="7864651" y="3825196"/>
                <a:ext cx="80433" cy="250442"/>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49" name="墨迹 148"/>
              <p14:cNvContentPartPr/>
              <p14:nvPr/>
            </p14:nvContentPartPr>
            <p14:xfrm>
              <a:off x="7964311" y="3797525"/>
              <a:ext cx="282222" cy="277761"/>
            </p14:xfrm>
          </p:contentPart>
        </mc:Choice>
        <mc:Fallback xmlns="">
          <p:pic>
            <p:nvPicPr>
              <p:cNvPr id="149" name="墨迹 148"/>
            </p:nvPicPr>
            <p:blipFill>
              <a:blip r:embed="rId167"/>
            </p:blipFill>
            <p:spPr>
              <a:xfrm>
                <a:off x="7964311" y="3797525"/>
                <a:ext cx="282222" cy="277761"/>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7" name="墨迹 6"/>
              <p14:cNvContentPartPr/>
              <p14:nvPr/>
            </p14:nvContentPartPr>
            <p14:xfrm>
              <a:off x="8286044" y="5707480"/>
              <a:ext cx="293511" cy="298909"/>
            </p14:xfrm>
          </p:contentPart>
        </mc:Choice>
        <mc:Fallback xmlns="">
          <p:pic>
            <p:nvPicPr>
              <p:cNvPr id="7" name="墨迹 6"/>
            </p:nvPicPr>
            <p:blipFill>
              <a:blip r:embed="rId169"/>
            </p:blipFill>
            <p:spPr>
              <a:xfrm>
                <a:off x="8286044" y="5707480"/>
                <a:ext cx="293511" cy="29890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 name="墨迹 7"/>
              <p14:cNvContentPartPr/>
              <p14:nvPr/>
            </p14:nvContentPartPr>
            <p14:xfrm>
              <a:off x="8613422" y="5651082"/>
              <a:ext cx="1072444" cy="341208"/>
            </p14:xfrm>
          </p:contentPart>
        </mc:Choice>
        <mc:Fallback xmlns="">
          <p:pic>
            <p:nvPicPr>
              <p:cNvPr id="8" name="墨迹 7"/>
            </p:nvPicPr>
            <p:blipFill>
              <a:blip r:embed="rId171"/>
            </p:blipFill>
            <p:spPr>
              <a:xfrm>
                <a:off x="8613422" y="5651082"/>
                <a:ext cx="1072444" cy="34120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 name="墨迹 8"/>
              <p14:cNvContentPartPr/>
              <p14:nvPr/>
            </p14:nvContentPartPr>
            <p14:xfrm>
              <a:off x="8048977" y="5679281"/>
              <a:ext cx="1205090" cy="569620"/>
            </p14:xfrm>
          </p:contentPart>
        </mc:Choice>
        <mc:Fallback xmlns="">
          <p:pic>
            <p:nvPicPr>
              <p:cNvPr id="9" name="墨迹 8"/>
            </p:nvPicPr>
            <p:blipFill>
              <a:blip r:embed="rId173"/>
            </p:blipFill>
            <p:spPr>
              <a:xfrm>
                <a:off x="8048977" y="5679281"/>
                <a:ext cx="1205090" cy="569620"/>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0" name="墨迹 9"/>
              <p14:cNvContentPartPr/>
              <p14:nvPr/>
            </p14:nvContentPartPr>
            <p14:xfrm>
              <a:off x="9206088" y="5904873"/>
              <a:ext cx="254000" cy="276350"/>
            </p14:xfrm>
          </p:contentPart>
        </mc:Choice>
        <mc:Fallback xmlns="">
          <p:pic>
            <p:nvPicPr>
              <p:cNvPr id="10" name="墨迹 9"/>
            </p:nvPicPr>
            <p:blipFill>
              <a:blip r:embed="rId175"/>
            </p:blipFill>
            <p:spPr>
              <a:xfrm>
                <a:off x="9206088" y="5904873"/>
                <a:ext cx="254000" cy="276350"/>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1" name="墨迹 10"/>
              <p14:cNvContentPartPr/>
              <p14:nvPr/>
            </p14:nvContentPartPr>
            <p14:xfrm>
              <a:off x="8517466" y="5611603"/>
              <a:ext cx="231422" cy="169194"/>
            </p14:xfrm>
          </p:contentPart>
        </mc:Choice>
        <mc:Fallback xmlns="">
          <p:pic>
            <p:nvPicPr>
              <p:cNvPr id="11" name="墨迹 10"/>
            </p:nvPicPr>
            <p:blipFill>
              <a:blip r:embed="rId177"/>
            </p:blipFill>
            <p:spPr>
              <a:xfrm>
                <a:off x="8517466" y="5611603"/>
                <a:ext cx="231422" cy="169194"/>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2" name="墨迹 11"/>
              <p14:cNvContentPartPr/>
              <p14:nvPr/>
            </p14:nvContentPartPr>
            <p14:xfrm>
              <a:off x="8590844" y="5645442"/>
              <a:ext cx="112888" cy="95877"/>
            </p14:xfrm>
          </p:contentPart>
        </mc:Choice>
        <mc:Fallback xmlns="">
          <p:pic>
            <p:nvPicPr>
              <p:cNvPr id="12" name="墨迹 11"/>
            </p:nvPicPr>
            <p:blipFill>
              <a:blip r:embed="rId179"/>
            </p:blipFill>
            <p:spPr>
              <a:xfrm>
                <a:off x="8590844" y="5645442"/>
                <a:ext cx="112888" cy="95877"/>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3" name="墨迹 12"/>
              <p14:cNvContentPartPr/>
              <p14:nvPr/>
            </p14:nvContentPartPr>
            <p14:xfrm>
              <a:off x="8856133" y="5859755"/>
              <a:ext cx="129822" cy="135355"/>
            </p14:xfrm>
          </p:contentPart>
        </mc:Choice>
        <mc:Fallback xmlns="">
          <p:pic>
            <p:nvPicPr>
              <p:cNvPr id="13" name="墨迹 12"/>
            </p:nvPicPr>
            <p:blipFill>
              <a:blip r:embed="rId181"/>
            </p:blipFill>
            <p:spPr>
              <a:xfrm>
                <a:off x="8856133" y="5859755"/>
                <a:ext cx="129822" cy="13535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4" name="墨迹 13"/>
              <p14:cNvContentPartPr/>
              <p14:nvPr/>
            </p14:nvContentPartPr>
            <p14:xfrm>
              <a:off x="9064977" y="5995110"/>
              <a:ext cx="208845" cy="270710"/>
            </p14:xfrm>
          </p:contentPart>
        </mc:Choice>
        <mc:Fallback xmlns="">
          <p:pic>
            <p:nvPicPr>
              <p:cNvPr id="14" name="墨迹 13"/>
            </p:nvPicPr>
            <p:blipFill>
              <a:blip r:embed="rId183"/>
            </p:blipFill>
            <p:spPr>
              <a:xfrm>
                <a:off x="9064977" y="5995110"/>
                <a:ext cx="208845" cy="270710"/>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5" name="墨迹 14"/>
              <p14:cNvContentPartPr/>
              <p14:nvPr/>
            </p14:nvContentPartPr>
            <p14:xfrm>
              <a:off x="8921044" y="5989470"/>
              <a:ext cx="36688" cy="16919"/>
            </p14:xfrm>
          </p:contentPart>
        </mc:Choice>
        <mc:Fallback xmlns="">
          <p:pic>
            <p:nvPicPr>
              <p:cNvPr id="15" name="墨迹 14"/>
            </p:nvPicPr>
            <p:blipFill>
              <a:blip r:embed="rId185"/>
            </p:blipFill>
            <p:spPr>
              <a:xfrm>
                <a:off x="8921044" y="5989470"/>
                <a:ext cx="36688" cy="1691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6" name="墨迹 15"/>
              <p14:cNvContentPartPr/>
              <p14:nvPr/>
            </p14:nvContentPartPr>
            <p14:xfrm>
              <a:off x="8850488" y="5820276"/>
              <a:ext cx="174978" cy="191753"/>
            </p14:xfrm>
          </p:contentPart>
        </mc:Choice>
        <mc:Fallback xmlns="">
          <p:pic>
            <p:nvPicPr>
              <p:cNvPr id="16" name="墨迹 15"/>
            </p:nvPicPr>
            <p:blipFill>
              <a:blip r:embed="rId187"/>
            </p:blipFill>
            <p:spPr>
              <a:xfrm>
                <a:off x="8850488" y="5820276"/>
                <a:ext cx="174978" cy="191753"/>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7" name="墨迹 16"/>
              <p14:cNvContentPartPr/>
              <p14:nvPr/>
            </p14:nvContentPartPr>
            <p14:xfrm>
              <a:off x="8596488" y="5673641"/>
              <a:ext cx="50800" cy="16919"/>
            </p14:xfrm>
          </p:contentPart>
        </mc:Choice>
        <mc:Fallback xmlns="">
          <p:pic>
            <p:nvPicPr>
              <p:cNvPr id="17" name="墨迹 16"/>
            </p:nvPicPr>
            <p:blipFill>
              <a:blip r:embed="rId189"/>
            </p:blipFill>
            <p:spPr>
              <a:xfrm>
                <a:off x="8596488" y="5673641"/>
                <a:ext cx="50800" cy="1691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8" name="墨迹 17"/>
              <p14:cNvContentPartPr/>
              <p14:nvPr/>
            </p14:nvContentPartPr>
            <p14:xfrm>
              <a:off x="8788400" y="5780797"/>
              <a:ext cx="231422" cy="225592"/>
            </p14:xfrm>
          </p:contentPart>
        </mc:Choice>
        <mc:Fallback xmlns="">
          <p:pic>
            <p:nvPicPr>
              <p:cNvPr id="18" name="墨迹 17"/>
            </p:nvPicPr>
            <p:blipFill>
              <a:blip r:embed="rId191"/>
            </p:blipFill>
            <p:spPr>
              <a:xfrm>
                <a:off x="8788400" y="5780797"/>
                <a:ext cx="231422" cy="225592"/>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9" name="墨迹 18"/>
              <p14:cNvContentPartPr/>
              <p14:nvPr/>
            </p14:nvContentPartPr>
            <p14:xfrm>
              <a:off x="8630355" y="5668001"/>
              <a:ext cx="615245" cy="558341"/>
            </p14:xfrm>
          </p:contentPart>
        </mc:Choice>
        <mc:Fallback xmlns="">
          <p:pic>
            <p:nvPicPr>
              <p:cNvPr id="19" name="墨迹 18"/>
            </p:nvPicPr>
            <p:blipFill>
              <a:blip r:embed="rId193"/>
            </p:blipFill>
            <p:spPr>
              <a:xfrm>
                <a:off x="8630355" y="5668001"/>
                <a:ext cx="615245" cy="558341"/>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20" name="墨迹 19"/>
              <p14:cNvContentPartPr/>
              <p14:nvPr/>
            </p14:nvContentPartPr>
            <p14:xfrm>
              <a:off x="8763000" y="5755418"/>
              <a:ext cx="93133" cy="81777"/>
            </p14:xfrm>
          </p:contentPart>
        </mc:Choice>
        <mc:Fallback xmlns="">
          <p:pic>
            <p:nvPicPr>
              <p:cNvPr id="20" name="墨迹 19"/>
            </p:nvPicPr>
            <p:blipFill>
              <a:blip r:embed="rId195"/>
            </p:blipFill>
            <p:spPr>
              <a:xfrm>
                <a:off x="8763000" y="5755418"/>
                <a:ext cx="93133" cy="81777"/>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21" name="墨迹 20"/>
              <p14:cNvContentPartPr/>
              <p14:nvPr/>
            </p14:nvContentPartPr>
            <p14:xfrm>
              <a:off x="8715022" y="5724399"/>
              <a:ext cx="33866" cy="22559"/>
            </p14:xfrm>
          </p:contentPart>
        </mc:Choice>
        <mc:Fallback xmlns="">
          <p:pic>
            <p:nvPicPr>
              <p:cNvPr id="21" name="墨迹 20"/>
            </p:nvPicPr>
            <p:blipFill>
              <a:blip r:embed="rId197"/>
            </p:blipFill>
            <p:spPr>
              <a:xfrm>
                <a:off x="8715022" y="5724399"/>
                <a:ext cx="33866" cy="2255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22" name="墨迹 21"/>
              <p14:cNvContentPartPr/>
              <p14:nvPr/>
            </p14:nvContentPartPr>
            <p14:xfrm>
              <a:off x="8500533" y="5577764"/>
              <a:ext cx="355600" cy="338388"/>
            </p14:xfrm>
          </p:contentPart>
        </mc:Choice>
        <mc:Fallback xmlns="">
          <p:pic>
            <p:nvPicPr>
              <p:cNvPr id="22" name="墨迹 21"/>
            </p:nvPicPr>
            <p:blipFill>
              <a:blip r:embed="rId199"/>
            </p:blipFill>
            <p:spPr>
              <a:xfrm>
                <a:off x="8500533" y="5577764"/>
                <a:ext cx="355600" cy="338388"/>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23" name="墨迹 22"/>
              <p14:cNvContentPartPr/>
              <p14:nvPr/>
            </p14:nvContentPartPr>
            <p14:xfrm>
              <a:off x="8929511" y="5893593"/>
              <a:ext cx="378178" cy="327109"/>
            </p14:xfrm>
          </p:contentPart>
        </mc:Choice>
        <mc:Fallback xmlns="">
          <p:pic>
            <p:nvPicPr>
              <p:cNvPr id="23" name="墨迹 22"/>
            </p:nvPicPr>
            <p:blipFill>
              <a:blip r:embed="rId201"/>
            </p:blipFill>
            <p:spPr>
              <a:xfrm>
                <a:off x="8929511" y="5893593"/>
                <a:ext cx="378178" cy="32710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24" name="墨迹 23"/>
              <p14:cNvContentPartPr/>
              <p14:nvPr/>
            </p14:nvContentPartPr>
            <p14:xfrm>
              <a:off x="8506177" y="5504447"/>
              <a:ext cx="349956" cy="355307"/>
            </p14:xfrm>
          </p:contentPart>
        </mc:Choice>
        <mc:Fallback xmlns="">
          <p:pic>
            <p:nvPicPr>
              <p:cNvPr id="24" name="墨迹 23"/>
            </p:nvPicPr>
            <p:blipFill>
              <a:blip r:embed="rId203"/>
            </p:blipFill>
            <p:spPr>
              <a:xfrm>
                <a:off x="8506177" y="5504447"/>
                <a:ext cx="349956" cy="35530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25" name="墨迹 24"/>
              <p14:cNvContentPartPr/>
              <p14:nvPr/>
            </p14:nvContentPartPr>
            <p14:xfrm>
              <a:off x="8810977" y="5746958"/>
              <a:ext cx="259645" cy="293270"/>
            </p14:xfrm>
          </p:contentPart>
        </mc:Choice>
        <mc:Fallback xmlns="">
          <p:pic>
            <p:nvPicPr>
              <p:cNvPr id="25" name="墨迹 24"/>
            </p:nvPicPr>
            <p:blipFill>
              <a:blip r:embed="rId205"/>
            </p:blipFill>
            <p:spPr>
              <a:xfrm>
                <a:off x="8810977" y="5746958"/>
                <a:ext cx="259645" cy="29327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26" name="墨迹 25"/>
              <p14:cNvContentPartPr/>
              <p14:nvPr/>
            </p14:nvContentPartPr>
            <p14:xfrm>
              <a:off x="10278533" y="5493167"/>
              <a:ext cx="389467" cy="344028"/>
            </p14:xfrm>
          </p:contentPart>
        </mc:Choice>
        <mc:Fallback xmlns="">
          <p:pic>
            <p:nvPicPr>
              <p:cNvPr id="26" name="墨迹 25"/>
            </p:nvPicPr>
            <p:blipFill>
              <a:blip r:embed="rId207"/>
            </p:blipFill>
            <p:spPr>
              <a:xfrm>
                <a:off x="10278533" y="5493167"/>
                <a:ext cx="389467" cy="344028"/>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27" name="墨迹 26"/>
              <p14:cNvContentPartPr/>
              <p14:nvPr/>
            </p14:nvContentPartPr>
            <p14:xfrm>
              <a:off x="10600267" y="5690560"/>
              <a:ext cx="355600" cy="327109"/>
            </p14:xfrm>
          </p:contentPart>
        </mc:Choice>
        <mc:Fallback xmlns="">
          <p:pic>
            <p:nvPicPr>
              <p:cNvPr id="27" name="墨迹 26"/>
            </p:nvPicPr>
            <p:blipFill>
              <a:blip r:embed="rId209"/>
            </p:blipFill>
            <p:spPr>
              <a:xfrm>
                <a:off x="10600267" y="5690560"/>
                <a:ext cx="355600" cy="32710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28" name="墨迹 27"/>
              <p14:cNvContentPartPr/>
              <p14:nvPr/>
            </p14:nvContentPartPr>
            <p14:xfrm>
              <a:off x="10910711" y="5904873"/>
              <a:ext cx="417689" cy="304549"/>
            </p14:xfrm>
          </p:contentPart>
        </mc:Choice>
        <mc:Fallback xmlns="">
          <p:pic>
            <p:nvPicPr>
              <p:cNvPr id="28" name="墨迹 27"/>
            </p:nvPicPr>
            <p:blipFill>
              <a:blip r:embed="rId211"/>
            </p:blipFill>
            <p:spPr>
              <a:xfrm>
                <a:off x="10910711" y="5904873"/>
                <a:ext cx="417689" cy="30454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29" name="墨迹 28"/>
              <p14:cNvContentPartPr/>
              <p14:nvPr/>
            </p14:nvContentPartPr>
            <p14:xfrm>
              <a:off x="10476088" y="5656722"/>
              <a:ext cx="660400" cy="411705"/>
            </p14:xfrm>
          </p:contentPart>
        </mc:Choice>
        <mc:Fallback xmlns="">
          <p:pic>
            <p:nvPicPr>
              <p:cNvPr id="29" name="墨迹 28"/>
            </p:nvPicPr>
            <p:blipFill>
              <a:blip r:embed="rId213"/>
            </p:blipFill>
            <p:spPr>
              <a:xfrm>
                <a:off x="10476088" y="5656722"/>
                <a:ext cx="660400" cy="41170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30" name="墨迹 29"/>
              <p14:cNvContentPartPr/>
              <p14:nvPr/>
            </p14:nvContentPartPr>
            <p14:xfrm>
              <a:off x="6677377" y="1477628"/>
              <a:ext cx="73378" cy="214312"/>
            </p14:xfrm>
          </p:contentPart>
        </mc:Choice>
        <mc:Fallback xmlns="">
          <p:pic>
            <p:nvPicPr>
              <p:cNvPr id="30" name="墨迹 29"/>
            </p:nvPicPr>
            <p:blipFill>
              <a:blip r:embed="rId215"/>
            </p:blipFill>
            <p:spPr>
              <a:xfrm>
                <a:off x="6677377" y="1477628"/>
                <a:ext cx="73378" cy="214312"/>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31" name="墨迹 30"/>
              <p14:cNvContentPartPr/>
              <p14:nvPr/>
            </p14:nvContentPartPr>
            <p14:xfrm>
              <a:off x="6801555" y="1438149"/>
              <a:ext cx="67734" cy="197393"/>
            </p14:xfrm>
          </p:contentPart>
        </mc:Choice>
        <mc:Fallback xmlns="">
          <p:pic>
            <p:nvPicPr>
              <p:cNvPr id="31" name="墨迹 30"/>
            </p:nvPicPr>
            <p:blipFill>
              <a:blip r:embed="rId217"/>
            </p:blipFill>
            <p:spPr>
              <a:xfrm>
                <a:off x="6801555" y="1438149"/>
                <a:ext cx="67734" cy="197393"/>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32" name="墨迹 31"/>
              <p14:cNvContentPartPr/>
              <p14:nvPr/>
            </p14:nvContentPartPr>
            <p14:xfrm>
              <a:off x="6880577" y="1505827"/>
              <a:ext cx="73378" cy="107156"/>
            </p14:xfrm>
          </p:contentPart>
        </mc:Choice>
        <mc:Fallback xmlns="">
          <p:pic>
            <p:nvPicPr>
              <p:cNvPr id="32" name="墨迹 31"/>
            </p:nvPicPr>
            <p:blipFill>
              <a:blip r:embed="rId219"/>
            </p:blipFill>
            <p:spPr>
              <a:xfrm>
                <a:off x="6880577" y="1505827"/>
                <a:ext cx="73378" cy="107156"/>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33" name="墨迹 32"/>
              <p14:cNvContentPartPr/>
              <p14:nvPr/>
            </p14:nvContentPartPr>
            <p14:xfrm>
              <a:off x="11074400" y="6040228"/>
              <a:ext cx="45155" cy="45119"/>
            </p14:xfrm>
          </p:contentPart>
        </mc:Choice>
        <mc:Fallback xmlns="">
          <p:pic>
            <p:nvPicPr>
              <p:cNvPr id="33" name="墨迹 32"/>
            </p:nvPicPr>
            <p:blipFill>
              <a:blip r:embed="rId221"/>
            </p:blipFill>
            <p:spPr>
              <a:xfrm>
                <a:off x="11074400" y="6040228"/>
                <a:ext cx="45155" cy="4511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34" name="墨迹 33"/>
              <p14:cNvContentPartPr/>
              <p14:nvPr/>
            </p14:nvContentPartPr>
            <p14:xfrm>
              <a:off x="10498667" y="5679281"/>
              <a:ext cx="598311" cy="383506"/>
            </p14:xfrm>
          </p:contentPart>
        </mc:Choice>
        <mc:Fallback xmlns="">
          <p:pic>
            <p:nvPicPr>
              <p:cNvPr id="34" name="墨迹 33"/>
            </p:nvPicPr>
            <p:blipFill>
              <a:blip r:embed="rId223"/>
            </p:blipFill>
            <p:spPr>
              <a:xfrm>
                <a:off x="10498667" y="5679281"/>
                <a:ext cx="598311" cy="383506"/>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35" name="墨迹 34"/>
              <p14:cNvContentPartPr/>
              <p14:nvPr/>
            </p14:nvContentPartPr>
            <p14:xfrm>
              <a:off x="6491111" y="1686300"/>
              <a:ext cx="688622" cy="73318"/>
            </p14:xfrm>
          </p:contentPart>
        </mc:Choice>
        <mc:Fallback xmlns="">
          <p:pic>
            <p:nvPicPr>
              <p:cNvPr id="35" name="墨迹 34"/>
            </p:nvPicPr>
            <p:blipFill>
              <a:blip r:embed="rId225"/>
            </p:blipFill>
            <p:spPr>
              <a:xfrm>
                <a:off x="6491111" y="1686300"/>
                <a:ext cx="688622" cy="73318"/>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36" name="墨迹 35"/>
              <p14:cNvContentPartPr/>
              <p14:nvPr/>
            </p14:nvContentPartPr>
            <p14:xfrm>
              <a:off x="11068755" y="6065607"/>
              <a:ext cx="16933" cy="8460"/>
            </p14:xfrm>
          </p:contentPart>
        </mc:Choice>
        <mc:Fallback xmlns="">
          <p:pic>
            <p:nvPicPr>
              <p:cNvPr id="36" name="墨迹 35"/>
            </p:nvPicPr>
            <p:blipFill>
              <a:blip r:embed="rId227"/>
            </p:blipFill>
            <p:spPr>
              <a:xfrm>
                <a:off x="11068755" y="6065607"/>
                <a:ext cx="16933" cy="8460"/>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37" name="墨迹 36"/>
              <p14:cNvContentPartPr/>
              <p14:nvPr/>
            </p14:nvContentPartPr>
            <p14:xfrm>
              <a:off x="10645422" y="5732859"/>
              <a:ext cx="8467" cy="2820"/>
            </p14:xfrm>
          </p:contentPart>
        </mc:Choice>
        <mc:Fallback xmlns="">
          <p:pic>
            <p:nvPicPr>
              <p:cNvPr id="37" name="墨迹 36"/>
            </p:nvPicPr>
            <p:blipFill>
              <a:blip r:embed="rId229"/>
            </p:blipFill>
            <p:spPr>
              <a:xfrm>
                <a:off x="10645422" y="5732859"/>
                <a:ext cx="8467" cy="2820"/>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38" name="墨迹 37"/>
              <p14:cNvContentPartPr/>
              <p14:nvPr/>
            </p14:nvContentPartPr>
            <p14:xfrm>
              <a:off x="10769600" y="5811816"/>
              <a:ext cx="5644" cy="8460"/>
            </p14:xfrm>
          </p:contentPart>
        </mc:Choice>
        <mc:Fallback xmlns="">
          <p:pic>
            <p:nvPicPr>
              <p:cNvPr id="38" name="墨迹 37"/>
            </p:nvPicPr>
            <p:blipFill>
              <a:blip r:embed="rId231"/>
            </p:blipFill>
            <p:spPr>
              <a:xfrm>
                <a:off x="10769600" y="5811816"/>
                <a:ext cx="5644" cy="8460"/>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39" name="墨迹 38"/>
              <p14:cNvContentPartPr/>
              <p14:nvPr/>
            </p14:nvContentPartPr>
            <p14:xfrm>
              <a:off x="10927644" y="5952811"/>
              <a:ext cx="52578" cy="52535"/>
            </p14:xfrm>
          </p:contentPart>
        </mc:Choice>
        <mc:Fallback xmlns="">
          <p:pic>
            <p:nvPicPr>
              <p:cNvPr id="39" name="墨迹 38"/>
            </p:nvPicPr>
            <p:blipFill>
              <a:blip r:embed="rId233"/>
            </p:blipFill>
            <p:spPr>
              <a:xfrm>
                <a:off x="10927644" y="5952811"/>
                <a:ext cx="52578" cy="52535"/>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40" name="墨迹 39"/>
              <p14:cNvContentPartPr/>
              <p14:nvPr/>
            </p14:nvContentPartPr>
            <p14:xfrm>
              <a:off x="9663288" y="6226341"/>
              <a:ext cx="237067" cy="163554"/>
            </p14:xfrm>
          </p:contentPart>
        </mc:Choice>
        <mc:Fallback xmlns="">
          <p:pic>
            <p:nvPicPr>
              <p:cNvPr id="40" name="墨迹 39"/>
            </p:nvPicPr>
            <p:blipFill>
              <a:blip r:embed="rId235"/>
            </p:blipFill>
            <p:spPr>
              <a:xfrm>
                <a:off x="9663288" y="6226341"/>
                <a:ext cx="237067" cy="163554"/>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41" name="墨迹 40"/>
              <p14:cNvContentPartPr/>
              <p14:nvPr/>
            </p14:nvContentPartPr>
            <p14:xfrm>
              <a:off x="9793111" y="6226341"/>
              <a:ext cx="22578" cy="315829"/>
            </p14:xfrm>
          </p:contentPart>
        </mc:Choice>
        <mc:Fallback xmlns="">
          <p:pic>
            <p:nvPicPr>
              <p:cNvPr id="41" name="墨迹 40"/>
            </p:nvPicPr>
            <p:blipFill>
              <a:blip r:embed="rId237"/>
            </p:blipFill>
            <p:spPr>
              <a:xfrm>
                <a:off x="9793111" y="6226341"/>
                <a:ext cx="22578" cy="315829"/>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42" name="墨迹 41"/>
              <p14:cNvContentPartPr/>
              <p14:nvPr/>
            </p14:nvContentPartPr>
            <p14:xfrm>
              <a:off x="10493022" y="5690560"/>
              <a:ext cx="155223" cy="98697"/>
            </p14:xfrm>
          </p:contentPart>
        </mc:Choice>
        <mc:Fallback xmlns="">
          <p:pic>
            <p:nvPicPr>
              <p:cNvPr id="42" name="墨迹 41"/>
            </p:nvPicPr>
            <p:blipFill>
              <a:blip r:embed="rId239"/>
            </p:blipFill>
            <p:spPr>
              <a:xfrm>
                <a:off x="10493022" y="5690560"/>
                <a:ext cx="155223" cy="98697"/>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43" name="墨迹 42"/>
              <p14:cNvContentPartPr/>
              <p14:nvPr/>
            </p14:nvContentPartPr>
            <p14:xfrm>
              <a:off x="10735732" y="5842835"/>
              <a:ext cx="90312" cy="90237"/>
            </p14:xfrm>
          </p:contentPart>
        </mc:Choice>
        <mc:Fallback xmlns="">
          <p:pic>
            <p:nvPicPr>
              <p:cNvPr id="43" name="墨迹 42"/>
            </p:nvPicPr>
            <p:blipFill>
              <a:blip r:embed="rId241"/>
            </p:blipFill>
            <p:spPr>
              <a:xfrm>
                <a:off x="10735732" y="5842835"/>
                <a:ext cx="90312" cy="90237"/>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44" name="墨迹 43"/>
              <p14:cNvContentPartPr/>
              <p14:nvPr/>
            </p14:nvContentPartPr>
            <p14:xfrm>
              <a:off x="9702800" y="6260180"/>
              <a:ext cx="158044" cy="231232"/>
            </p14:xfrm>
          </p:contentPart>
        </mc:Choice>
        <mc:Fallback xmlns="">
          <p:pic>
            <p:nvPicPr>
              <p:cNvPr id="44" name="墨迹 43"/>
            </p:nvPicPr>
            <p:blipFill>
              <a:blip r:embed="rId243"/>
            </p:blipFill>
            <p:spPr>
              <a:xfrm>
                <a:off x="9702800" y="6260180"/>
                <a:ext cx="158044" cy="231232"/>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45" name="墨迹 44"/>
              <p14:cNvContentPartPr/>
              <p14:nvPr/>
            </p14:nvContentPartPr>
            <p14:xfrm>
              <a:off x="10086622" y="6316578"/>
              <a:ext cx="172155" cy="135356"/>
            </p14:xfrm>
          </p:contentPart>
        </mc:Choice>
        <mc:Fallback xmlns="">
          <p:pic>
            <p:nvPicPr>
              <p:cNvPr id="45" name="墨迹 44"/>
            </p:nvPicPr>
            <p:blipFill>
              <a:blip r:embed="rId245"/>
            </p:blipFill>
            <p:spPr>
              <a:xfrm>
                <a:off x="10086622" y="6316578"/>
                <a:ext cx="172155" cy="135356"/>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46" name="墨迹 45"/>
              <p14:cNvContentPartPr/>
              <p14:nvPr/>
            </p14:nvContentPartPr>
            <p14:xfrm>
              <a:off x="10284177" y="6299659"/>
              <a:ext cx="129823" cy="140995"/>
            </p14:xfrm>
          </p:contentPart>
        </mc:Choice>
        <mc:Fallback xmlns="">
          <p:pic>
            <p:nvPicPr>
              <p:cNvPr id="46" name="墨迹 45"/>
            </p:nvPicPr>
            <p:blipFill>
              <a:blip r:embed="rId247"/>
            </p:blipFill>
            <p:spPr>
              <a:xfrm>
                <a:off x="10284177" y="6299659"/>
                <a:ext cx="129823" cy="140995"/>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47" name="墨迹 46"/>
              <p14:cNvContentPartPr/>
              <p14:nvPr/>
            </p14:nvContentPartPr>
            <p14:xfrm>
              <a:off x="10284177" y="6282740"/>
              <a:ext cx="112889" cy="166374"/>
            </p14:xfrm>
          </p:contentPart>
        </mc:Choice>
        <mc:Fallback xmlns="">
          <p:pic>
            <p:nvPicPr>
              <p:cNvPr id="47" name="墨迹 46"/>
            </p:nvPicPr>
            <p:blipFill>
              <a:blip r:embed="rId249"/>
            </p:blipFill>
            <p:spPr>
              <a:xfrm>
                <a:off x="10284177" y="6282740"/>
                <a:ext cx="112889" cy="166374"/>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48" name="墨迹 47"/>
              <p14:cNvContentPartPr/>
              <p14:nvPr/>
            </p14:nvContentPartPr>
            <p14:xfrm>
              <a:off x="10476088" y="6237621"/>
              <a:ext cx="84667" cy="225592"/>
            </p14:xfrm>
          </p:contentPart>
        </mc:Choice>
        <mc:Fallback xmlns="">
          <p:pic>
            <p:nvPicPr>
              <p:cNvPr id="48" name="墨迹 47"/>
            </p:nvPicPr>
            <p:blipFill>
              <a:blip r:embed="rId251"/>
            </p:blipFill>
            <p:spPr>
              <a:xfrm>
                <a:off x="10476088" y="6237621"/>
                <a:ext cx="84667" cy="225592"/>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49" name="墨迹 48"/>
              <p14:cNvContentPartPr/>
              <p14:nvPr/>
            </p14:nvContentPartPr>
            <p14:xfrm>
              <a:off x="10611555" y="6169944"/>
              <a:ext cx="90312" cy="298909"/>
            </p14:xfrm>
          </p:contentPart>
        </mc:Choice>
        <mc:Fallback xmlns="">
          <p:pic>
            <p:nvPicPr>
              <p:cNvPr id="49" name="墨迹 48"/>
            </p:nvPicPr>
            <p:blipFill>
              <a:blip r:embed="rId253"/>
            </p:blipFill>
            <p:spPr>
              <a:xfrm>
                <a:off x="10611555" y="6169944"/>
                <a:ext cx="90312" cy="29890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50" name="墨迹 49"/>
              <p14:cNvContentPartPr/>
              <p14:nvPr/>
            </p14:nvContentPartPr>
            <p14:xfrm>
              <a:off x="10735732" y="6327858"/>
              <a:ext cx="84668" cy="118436"/>
            </p14:xfrm>
          </p:contentPart>
        </mc:Choice>
        <mc:Fallback xmlns="">
          <p:pic>
            <p:nvPicPr>
              <p:cNvPr id="50" name="墨迹 49"/>
            </p:nvPicPr>
            <p:blipFill>
              <a:blip r:embed="rId255"/>
            </p:blipFill>
            <p:spPr>
              <a:xfrm>
                <a:off x="10735732" y="6327858"/>
                <a:ext cx="84668" cy="118436"/>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51" name="墨迹 50"/>
              <p14:cNvContentPartPr/>
              <p14:nvPr/>
            </p14:nvContentPartPr>
            <p14:xfrm>
              <a:off x="10893777" y="6333498"/>
              <a:ext cx="163688" cy="16919"/>
            </p14:xfrm>
          </p:contentPart>
        </mc:Choice>
        <mc:Fallback xmlns="">
          <p:pic>
            <p:nvPicPr>
              <p:cNvPr id="51" name="墨迹 50"/>
            </p:nvPicPr>
            <p:blipFill>
              <a:blip r:embed="rId257"/>
            </p:blipFill>
            <p:spPr>
              <a:xfrm>
                <a:off x="10893777" y="6333498"/>
                <a:ext cx="163688" cy="16919"/>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50" name="墨迹 149"/>
              <p14:cNvContentPartPr/>
              <p14:nvPr/>
            </p14:nvContentPartPr>
            <p14:xfrm>
              <a:off x="10882488" y="6412455"/>
              <a:ext cx="174977" cy="5640"/>
            </p14:xfrm>
          </p:contentPart>
        </mc:Choice>
        <mc:Fallback xmlns="">
          <p:pic>
            <p:nvPicPr>
              <p:cNvPr id="150" name="墨迹 149"/>
            </p:nvPicPr>
            <p:blipFill>
              <a:blip r:embed="rId259"/>
            </p:blipFill>
            <p:spPr>
              <a:xfrm>
                <a:off x="10882488" y="6412455"/>
                <a:ext cx="174977" cy="5640"/>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51" name="墨迹 150"/>
              <p14:cNvContentPartPr/>
              <p14:nvPr/>
            </p14:nvContentPartPr>
            <p14:xfrm>
              <a:off x="11113911" y="6226341"/>
              <a:ext cx="457200" cy="276351"/>
            </p14:xfrm>
          </p:contentPart>
        </mc:Choice>
        <mc:Fallback xmlns="">
          <p:pic>
            <p:nvPicPr>
              <p:cNvPr id="151" name="墨迹 150"/>
            </p:nvPicPr>
            <p:blipFill>
              <a:blip r:embed="rId261"/>
            </p:blipFill>
            <p:spPr>
              <a:xfrm>
                <a:off x="11113911" y="6226341"/>
                <a:ext cx="457200" cy="276351"/>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52" name="墨迹 151"/>
              <p14:cNvContentPartPr/>
              <p14:nvPr/>
            </p14:nvContentPartPr>
            <p14:xfrm>
              <a:off x="11367911" y="6316578"/>
              <a:ext cx="155223" cy="135356"/>
            </p14:xfrm>
          </p:contentPart>
        </mc:Choice>
        <mc:Fallback xmlns="">
          <p:pic>
            <p:nvPicPr>
              <p:cNvPr id="152" name="墨迹 151"/>
            </p:nvPicPr>
            <p:blipFill>
              <a:blip r:embed="rId263"/>
            </p:blipFill>
            <p:spPr>
              <a:xfrm>
                <a:off x="11367911" y="6316578"/>
                <a:ext cx="155223" cy="135356"/>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53" name="墨迹 152"/>
              <p14:cNvContentPartPr/>
              <p14:nvPr/>
            </p14:nvContentPartPr>
            <p14:xfrm>
              <a:off x="11588044" y="6282740"/>
              <a:ext cx="172156" cy="217132"/>
            </p14:xfrm>
          </p:contentPart>
        </mc:Choice>
        <mc:Fallback xmlns="">
          <p:pic>
            <p:nvPicPr>
              <p:cNvPr id="153" name="墨迹 152"/>
            </p:nvPicPr>
            <p:blipFill>
              <a:blip r:embed="rId265"/>
            </p:blipFill>
            <p:spPr>
              <a:xfrm>
                <a:off x="11588044" y="6282740"/>
                <a:ext cx="172156" cy="217132"/>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54" name="墨迹 153"/>
              <p14:cNvContentPartPr/>
              <p14:nvPr/>
            </p14:nvContentPartPr>
            <p14:xfrm>
              <a:off x="5853288" y="5989470"/>
              <a:ext cx="174978" cy="152275"/>
            </p14:xfrm>
          </p:contentPart>
        </mc:Choice>
        <mc:Fallback xmlns="">
          <p:pic>
            <p:nvPicPr>
              <p:cNvPr id="154" name="墨迹 153"/>
            </p:nvPicPr>
            <p:blipFill>
              <a:blip r:embed="rId267"/>
            </p:blipFill>
            <p:spPr>
              <a:xfrm>
                <a:off x="5853288" y="5989470"/>
                <a:ext cx="174978" cy="152275"/>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55" name="墨迹 154"/>
              <p14:cNvContentPartPr/>
              <p14:nvPr/>
            </p14:nvContentPartPr>
            <p14:xfrm>
              <a:off x="6045200" y="5961271"/>
              <a:ext cx="112888" cy="180474"/>
            </p14:xfrm>
          </p:contentPart>
        </mc:Choice>
        <mc:Fallback xmlns="">
          <p:pic>
            <p:nvPicPr>
              <p:cNvPr id="155" name="墨迹 154"/>
            </p:nvPicPr>
            <p:blipFill>
              <a:blip r:embed="rId269"/>
            </p:blipFill>
            <p:spPr>
              <a:xfrm>
                <a:off x="6045200" y="5961271"/>
                <a:ext cx="112888" cy="180474"/>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56" name="墨迹 155"/>
              <p14:cNvContentPartPr/>
              <p14:nvPr/>
            </p14:nvContentPartPr>
            <p14:xfrm>
              <a:off x="6039555" y="5966911"/>
              <a:ext cx="132645" cy="152275"/>
            </p14:xfrm>
          </p:contentPart>
        </mc:Choice>
        <mc:Fallback xmlns="">
          <p:pic>
            <p:nvPicPr>
              <p:cNvPr id="156" name="墨迹 155"/>
            </p:nvPicPr>
            <p:blipFill>
              <a:blip r:embed="rId271"/>
            </p:blipFill>
            <p:spPr>
              <a:xfrm>
                <a:off x="6039555" y="5966911"/>
                <a:ext cx="132645" cy="152275"/>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57" name="墨迹 156"/>
              <p14:cNvContentPartPr/>
              <p14:nvPr/>
            </p14:nvContentPartPr>
            <p14:xfrm>
              <a:off x="6220177" y="5882314"/>
              <a:ext cx="90312" cy="267891"/>
            </p14:xfrm>
          </p:contentPart>
        </mc:Choice>
        <mc:Fallback xmlns="">
          <p:pic>
            <p:nvPicPr>
              <p:cNvPr id="157" name="墨迹 156"/>
            </p:nvPicPr>
            <p:blipFill>
              <a:blip r:embed="rId273"/>
            </p:blipFill>
            <p:spPr>
              <a:xfrm>
                <a:off x="6220177" y="5882314"/>
                <a:ext cx="90312" cy="267891"/>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58" name="墨迹 157"/>
              <p14:cNvContentPartPr/>
              <p14:nvPr/>
            </p14:nvContentPartPr>
            <p14:xfrm>
              <a:off x="6389511" y="5724399"/>
              <a:ext cx="90311" cy="315829"/>
            </p14:xfrm>
          </p:contentPart>
        </mc:Choice>
        <mc:Fallback xmlns="">
          <p:pic>
            <p:nvPicPr>
              <p:cNvPr id="158" name="墨迹 157"/>
            </p:nvPicPr>
            <p:blipFill>
              <a:blip r:embed="rId275"/>
            </p:blipFill>
            <p:spPr>
              <a:xfrm>
                <a:off x="6389511" y="5724399"/>
                <a:ext cx="90311" cy="315829"/>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59" name="墨迹 158"/>
              <p14:cNvContentPartPr/>
              <p14:nvPr/>
            </p14:nvContentPartPr>
            <p14:xfrm>
              <a:off x="6491111" y="5904873"/>
              <a:ext cx="135466" cy="124075"/>
            </p14:xfrm>
          </p:contentPart>
        </mc:Choice>
        <mc:Fallback xmlns="">
          <p:pic>
            <p:nvPicPr>
              <p:cNvPr id="159" name="墨迹 158"/>
            </p:nvPicPr>
            <p:blipFill>
              <a:blip r:embed="rId277"/>
            </p:blipFill>
            <p:spPr>
              <a:xfrm>
                <a:off x="6491111" y="5904873"/>
                <a:ext cx="135466" cy="124075"/>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60" name="墨迹 159"/>
              <p14:cNvContentPartPr/>
              <p14:nvPr/>
            </p14:nvContentPartPr>
            <p14:xfrm>
              <a:off x="6762044" y="5617243"/>
              <a:ext cx="366888" cy="411706"/>
            </p14:xfrm>
          </p:contentPart>
        </mc:Choice>
        <mc:Fallback xmlns="">
          <p:pic>
            <p:nvPicPr>
              <p:cNvPr id="160" name="墨迹 159"/>
            </p:nvPicPr>
            <p:blipFill>
              <a:blip r:embed="rId279"/>
            </p:blipFill>
            <p:spPr>
              <a:xfrm>
                <a:off x="6762044" y="5617243"/>
                <a:ext cx="366888" cy="411706"/>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61" name="墨迹 160"/>
              <p14:cNvContentPartPr/>
              <p14:nvPr/>
            </p14:nvContentPartPr>
            <p14:xfrm>
              <a:off x="6920088" y="5763878"/>
              <a:ext cx="124178" cy="186113"/>
            </p14:xfrm>
          </p:contentPart>
        </mc:Choice>
        <mc:Fallback xmlns="">
          <p:pic>
            <p:nvPicPr>
              <p:cNvPr id="161" name="墨迹 160"/>
            </p:nvPicPr>
            <p:blipFill>
              <a:blip r:embed="rId281"/>
            </p:blipFill>
            <p:spPr>
              <a:xfrm>
                <a:off x="6920088" y="5763878"/>
                <a:ext cx="124178" cy="186113"/>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62" name="墨迹 161"/>
              <p14:cNvContentPartPr/>
              <p14:nvPr/>
            </p14:nvContentPartPr>
            <p14:xfrm>
              <a:off x="5610577" y="5944352"/>
              <a:ext cx="1603023" cy="338388"/>
            </p14:xfrm>
          </p:contentPart>
        </mc:Choice>
        <mc:Fallback xmlns="">
          <p:pic>
            <p:nvPicPr>
              <p:cNvPr id="162" name="墨迹 161"/>
            </p:nvPicPr>
            <p:blipFill>
              <a:blip r:embed="rId283"/>
            </p:blipFill>
            <p:spPr>
              <a:xfrm>
                <a:off x="5610577" y="5944352"/>
                <a:ext cx="1603023" cy="338388"/>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63" name="墨迹 162"/>
              <p14:cNvContentPartPr/>
              <p14:nvPr/>
            </p14:nvContentPartPr>
            <p14:xfrm>
              <a:off x="6829777" y="5487527"/>
              <a:ext cx="270934" cy="552701"/>
            </p14:xfrm>
          </p:contentPart>
        </mc:Choice>
        <mc:Fallback xmlns="">
          <p:pic>
            <p:nvPicPr>
              <p:cNvPr id="163" name="墨迹 162"/>
            </p:nvPicPr>
            <p:blipFill>
              <a:blip r:embed="rId285"/>
            </p:blipFill>
            <p:spPr>
              <a:xfrm>
                <a:off x="6829777" y="5487527"/>
                <a:ext cx="270934" cy="552701"/>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64" name="墨迹 163"/>
              <p14:cNvContentPartPr/>
              <p14:nvPr/>
            </p14:nvContentPartPr>
            <p14:xfrm>
              <a:off x="6327422" y="6169944"/>
              <a:ext cx="445911" cy="417345"/>
            </p14:xfrm>
          </p:contentPart>
        </mc:Choice>
        <mc:Fallback xmlns="">
          <p:pic>
            <p:nvPicPr>
              <p:cNvPr id="164" name="墨迹 163"/>
            </p:nvPicPr>
            <p:blipFill>
              <a:blip r:embed="rId287"/>
            </p:blipFill>
            <p:spPr>
              <a:xfrm>
                <a:off x="6327422" y="6169944"/>
                <a:ext cx="445911" cy="417345"/>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65" name="墨迹 164"/>
              <p14:cNvContentPartPr/>
              <p14:nvPr/>
            </p14:nvContentPartPr>
            <p14:xfrm>
              <a:off x="6609644" y="6288380"/>
              <a:ext cx="203200" cy="157914"/>
            </p14:xfrm>
          </p:contentPart>
        </mc:Choice>
        <mc:Fallback xmlns="">
          <p:pic>
            <p:nvPicPr>
              <p:cNvPr id="165" name="墨迹 164"/>
            </p:nvPicPr>
            <p:blipFill>
              <a:blip r:embed="rId289"/>
            </p:blipFill>
            <p:spPr>
              <a:xfrm>
                <a:off x="6609644" y="6288380"/>
                <a:ext cx="203200" cy="157914"/>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66" name="墨迹 165"/>
              <p14:cNvContentPartPr/>
              <p14:nvPr/>
            </p14:nvContentPartPr>
            <p14:xfrm>
              <a:off x="7270044" y="5854115"/>
              <a:ext cx="124178" cy="33838"/>
            </p14:xfrm>
          </p:contentPart>
        </mc:Choice>
        <mc:Fallback xmlns="">
          <p:pic>
            <p:nvPicPr>
              <p:cNvPr id="166" name="墨迹 165"/>
            </p:nvPicPr>
            <p:blipFill>
              <a:blip r:embed="rId291"/>
            </p:blipFill>
            <p:spPr>
              <a:xfrm>
                <a:off x="7270044" y="5854115"/>
                <a:ext cx="124178" cy="33838"/>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67" name="墨迹 166"/>
              <p14:cNvContentPartPr/>
              <p14:nvPr/>
            </p14:nvContentPartPr>
            <p14:xfrm>
              <a:off x="7247466" y="5989470"/>
              <a:ext cx="189089" cy="16919"/>
            </p14:xfrm>
          </p:contentPart>
        </mc:Choice>
        <mc:Fallback xmlns="">
          <p:pic>
            <p:nvPicPr>
              <p:cNvPr id="167" name="墨迹 166"/>
            </p:nvPicPr>
            <p:blipFill>
              <a:blip r:embed="rId293"/>
            </p:blipFill>
            <p:spPr>
              <a:xfrm>
                <a:off x="7247466" y="5989470"/>
                <a:ext cx="189089" cy="16919"/>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68" name="墨迹 167"/>
              <p14:cNvContentPartPr/>
              <p14:nvPr/>
            </p14:nvContentPartPr>
            <p14:xfrm>
              <a:off x="7535333" y="5758238"/>
              <a:ext cx="203200" cy="228412"/>
            </p14:xfrm>
          </p:contentPart>
        </mc:Choice>
        <mc:Fallback xmlns="">
          <p:pic>
            <p:nvPicPr>
              <p:cNvPr id="168" name="墨迹 167"/>
            </p:nvPicPr>
            <p:blipFill>
              <a:blip r:embed="rId295"/>
            </p:blipFill>
            <p:spPr>
              <a:xfrm>
                <a:off x="7535333" y="5758238"/>
                <a:ext cx="203200" cy="228412"/>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69" name="墨迹 168"/>
              <p14:cNvContentPartPr/>
              <p14:nvPr/>
            </p14:nvContentPartPr>
            <p14:xfrm>
              <a:off x="5813777" y="5904873"/>
              <a:ext cx="214489" cy="155094"/>
            </p14:xfrm>
          </p:contentPart>
        </mc:Choice>
        <mc:Fallback xmlns="">
          <p:pic>
            <p:nvPicPr>
              <p:cNvPr id="169" name="墨迹 168"/>
            </p:nvPicPr>
            <p:blipFill>
              <a:blip r:embed="rId297"/>
            </p:blipFill>
            <p:spPr>
              <a:xfrm>
                <a:off x="5813777" y="5904873"/>
                <a:ext cx="214489" cy="155094"/>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70" name="墨迹 169"/>
              <p14:cNvContentPartPr/>
              <p14:nvPr/>
            </p14:nvContentPartPr>
            <p14:xfrm>
              <a:off x="7405511" y="6457574"/>
              <a:ext cx="84666" cy="270710"/>
            </p14:xfrm>
          </p:contentPart>
        </mc:Choice>
        <mc:Fallback xmlns="">
          <p:pic>
            <p:nvPicPr>
              <p:cNvPr id="170" name="墨迹 169"/>
            </p:nvPicPr>
            <p:blipFill>
              <a:blip r:embed="rId299"/>
            </p:blipFill>
            <p:spPr>
              <a:xfrm>
                <a:off x="7405511" y="6457574"/>
                <a:ext cx="84666" cy="270710"/>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71" name="墨迹 170"/>
              <p14:cNvContentPartPr/>
              <p14:nvPr/>
            </p14:nvContentPartPr>
            <p14:xfrm>
              <a:off x="7569200" y="6372977"/>
              <a:ext cx="64911" cy="304549"/>
            </p14:xfrm>
          </p:contentPart>
        </mc:Choice>
        <mc:Fallback xmlns="">
          <p:pic>
            <p:nvPicPr>
              <p:cNvPr id="171" name="墨迹 170"/>
            </p:nvPicPr>
            <p:blipFill>
              <a:blip r:embed="rId301"/>
            </p:blipFill>
            <p:spPr>
              <a:xfrm>
                <a:off x="7569200" y="6372977"/>
                <a:ext cx="64911" cy="304549"/>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72" name="墨迹 171"/>
              <p14:cNvContentPartPr/>
              <p14:nvPr/>
            </p14:nvContentPartPr>
            <p14:xfrm>
              <a:off x="7659511" y="6525251"/>
              <a:ext cx="73378" cy="152275"/>
            </p14:xfrm>
          </p:contentPart>
        </mc:Choice>
        <mc:Fallback xmlns="">
          <p:pic>
            <p:nvPicPr>
              <p:cNvPr id="172" name="墨迹 171"/>
            </p:nvPicPr>
            <p:blipFill>
              <a:blip r:embed="rId303"/>
            </p:blipFill>
            <p:spPr>
              <a:xfrm>
                <a:off x="7659511" y="6525251"/>
                <a:ext cx="73378" cy="152275"/>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73" name="墨迹 172"/>
              <p14:cNvContentPartPr/>
              <p14:nvPr/>
            </p14:nvContentPartPr>
            <p14:xfrm>
              <a:off x="7817555" y="6339138"/>
              <a:ext cx="316089" cy="332748"/>
            </p14:xfrm>
          </p:contentPart>
        </mc:Choice>
        <mc:Fallback xmlns="">
          <p:pic>
            <p:nvPicPr>
              <p:cNvPr id="173" name="墨迹 172"/>
            </p:nvPicPr>
            <p:blipFill>
              <a:blip r:embed="rId305"/>
            </p:blipFill>
            <p:spPr>
              <a:xfrm>
                <a:off x="7817555" y="6339138"/>
                <a:ext cx="316089" cy="332748"/>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74" name="墨迹 173"/>
              <p14:cNvContentPartPr/>
              <p14:nvPr/>
            </p14:nvContentPartPr>
            <p14:xfrm>
              <a:off x="7958666" y="6468853"/>
              <a:ext cx="121356" cy="174834"/>
            </p14:xfrm>
          </p:contentPart>
        </mc:Choice>
        <mc:Fallback xmlns="">
          <p:pic>
            <p:nvPicPr>
              <p:cNvPr id="174" name="墨迹 173"/>
            </p:nvPicPr>
            <p:blipFill>
              <a:blip r:embed="rId307"/>
            </p:blipFill>
            <p:spPr>
              <a:xfrm>
                <a:off x="7958666" y="6468853"/>
                <a:ext cx="121356" cy="174834"/>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75" name="墨迹 174"/>
              <p14:cNvContentPartPr/>
              <p14:nvPr/>
            </p14:nvContentPartPr>
            <p14:xfrm>
              <a:off x="10442222" y="5605963"/>
              <a:ext cx="112889" cy="129716"/>
            </p14:xfrm>
          </p:contentPart>
        </mc:Choice>
        <mc:Fallback xmlns="">
          <p:pic>
            <p:nvPicPr>
              <p:cNvPr id="175" name="墨迹 174"/>
            </p:nvPicPr>
            <p:blipFill>
              <a:blip r:embed="rId309"/>
            </p:blipFill>
            <p:spPr>
              <a:xfrm>
                <a:off x="10442222" y="5605963"/>
                <a:ext cx="112889" cy="129716"/>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76" name="墨迹 175"/>
              <p14:cNvContentPartPr/>
              <p14:nvPr/>
            </p14:nvContentPartPr>
            <p14:xfrm>
              <a:off x="10797822" y="5763878"/>
              <a:ext cx="39512" cy="50758"/>
            </p14:xfrm>
          </p:contentPart>
        </mc:Choice>
        <mc:Fallback xmlns="">
          <p:pic>
            <p:nvPicPr>
              <p:cNvPr id="176" name="墨迹 175"/>
            </p:nvPicPr>
            <p:blipFill>
              <a:blip r:embed="rId311"/>
            </p:blipFill>
            <p:spPr>
              <a:xfrm>
                <a:off x="10797822" y="5763878"/>
                <a:ext cx="39512" cy="50758"/>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77" name="墨迹 176"/>
              <p14:cNvContentPartPr/>
              <p14:nvPr/>
            </p14:nvContentPartPr>
            <p14:xfrm>
              <a:off x="10487377" y="5662361"/>
              <a:ext cx="84667" cy="84597"/>
            </p14:xfrm>
          </p:contentPart>
        </mc:Choice>
        <mc:Fallback xmlns="">
          <p:pic>
            <p:nvPicPr>
              <p:cNvPr id="177" name="墨迹 176"/>
            </p:nvPicPr>
            <p:blipFill>
              <a:blip r:embed="rId313"/>
            </p:blipFill>
            <p:spPr>
              <a:xfrm>
                <a:off x="10487377" y="5662361"/>
                <a:ext cx="84667" cy="84597"/>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78" name="墨迹 177"/>
              <p14:cNvContentPartPr/>
              <p14:nvPr/>
            </p14:nvContentPartPr>
            <p14:xfrm>
              <a:off x="10730088" y="5814636"/>
              <a:ext cx="95956" cy="107156"/>
            </p14:xfrm>
          </p:contentPart>
        </mc:Choice>
        <mc:Fallback xmlns="">
          <p:pic>
            <p:nvPicPr>
              <p:cNvPr id="178" name="墨迹 177"/>
            </p:nvPicPr>
            <p:blipFill>
              <a:blip r:embed="rId315"/>
            </p:blipFill>
            <p:spPr>
              <a:xfrm>
                <a:off x="10730088" y="5814636"/>
                <a:ext cx="95956" cy="107156"/>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79" name="墨迹 178"/>
              <p14:cNvContentPartPr/>
              <p14:nvPr/>
            </p14:nvContentPartPr>
            <p14:xfrm>
              <a:off x="10453511" y="5628522"/>
              <a:ext cx="90311" cy="98697"/>
            </p14:xfrm>
          </p:contentPart>
        </mc:Choice>
        <mc:Fallback xmlns="">
          <p:pic>
            <p:nvPicPr>
              <p:cNvPr id="179" name="墨迹 178"/>
            </p:nvPicPr>
            <p:blipFill>
              <a:blip r:embed="rId317"/>
            </p:blipFill>
            <p:spPr>
              <a:xfrm>
                <a:off x="10453511" y="5628522"/>
                <a:ext cx="90311" cy="98697"/>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80" name="墨迹 179"/>
              <p14:cNvContentPartPr/>
              <p14:nvPr/>
            </p14:nvContentPartPr>
            <p14:xfrm>
              <a:off x="10718800" y="5380371"/>
              <a:ext cx="73377" cy="231232"/>
            </p14:xfrm>
          </p:contentPart>
        </mc:Choice>
        <mc:Fallback xmlns="">
          <p:pic>
            <p:nvPicPr>
              <p:cNvPr id="180" name="墨迹 179"/>
            </p:nvPicPr>
            <p:blipFill>
              <a:blip r:embed="rId319"/>
            </p:blipFill>
            <p:spPr>
              <a:xfrm>
                <a:off x="10718800" y="5380371"/>
                <a:ext cx="73377" cy="231232"/>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81" name="墨迹 180"/>
              <p14:cNvContentPartPr/>
              <p14:nvPr/>
            </p14:nvContentPartPr>
            <p14:xfrm>
              <a:off x="10831688" y="5290134"/>
              <a:ext cx="101600" cy="236872"/>
            </p14:xfrm>
          </p:contentPart>
        </mc:Choice>
        <mc:Fallback xmlns="">
          <p:pic>
            <p:nvPicPr>
              <p:cNvPr id="181" name="墨迹 180"/>
            </p:nvPicPr>
            <p:blipFill>
              <a:blip r:embed="rId321"/>
            </p:blipFill>
            <p:spPr>
              <a:xfrm>
                <a:off x="10831688" y="5290134"/>
                <a:ext cx="101600" cy="236872"/>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82" name="墨迹 181"/>
              <p14:cNvContentPartPr/>
              <p14:nvPr/>
            </p14:nvContentPartPr>
            <p14:xfrm>
              <a:off x="10938932" y="5436769"/>
              <a:ext cx="90312" cy="78957"/>
            </p14:xfrm>
          </p:contentPart>
        </mc:Choice>
        <mc:Fallback xmlns="">
          <p:pic>
            <p:nvPicPr>
              <p:cNvPr id="182" name="墨迹 181"/>
            </p:nvPicPr>
            <p:blipFill>
              <a:blip r:embed="rId323"/>
            </p:blipFill>
            <p:spPr>
              <a:xfrm>
                <a:off x="10938932" y="5436769"/>
                <a:ext cx="90312" cy="78957"/>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83" name="墨迹 182"/>
              <p14:cNvContentPartPr/>
              <p14:nvPr/>
            </p14:nvContentPartPr>
            <p14:xfrm>
              <a:off x="10792177" y="5769518"/>
              <a:ext cx="50800" cy="64857"/>
            </p14:xfrm>
          </p:contentPart>
        </mc:Choice>
        <mc:Fallback xmlns="">
          <p:pic>
            <p:nvPicPr>
              <p:cNvPr id="183" name="墨迹 182"/>
            </p:nvPicPr>
            <p:blipFill>
              <a:blip r:embed="rId325"/>
            </p:blipFill>
            <p:spPr>
              <a:xfrm>
                <a:off x="10792177" y="5769518"/>
                <a:ext cx="50800" cy="64857"/>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84" name="墨迹 183"/>
              <p14:cNvContentPartPr/>
              <p14:nvPr/>
            </p14:nvContentPartPr>
            <p14:xfrm>
              <a:off x="2444044" y="6057147"/>
              <a:ext cx="174978" cy="191754"/>
            </p14:xfrm>
          </p:contentPart>
        </mc:Choice>
        <mc:Fallback xmlns="">
          <p:pic>
            <p:nvPicPr>
              <p:cNvPr id="184" name="墨迹 183"/>
            </p:nvPicPr>
            <p:blipFill>
              <a:blip r:embed="rId327"/>
            </p:blipFill>
            <p:spPr>
              <a:xfrm>
                <a:off x="2444044" y="6057147"/>
                <a:ext cx="174978" cy="191754"/>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85" name="墨迹 184"/>
              <p14:cNvContentPartPr/>
              <p14:nvPr/>
            </p14:nvContentPartPr>
            <p14:xfrm>
              <a:off x="2652888" y="6006389"/>
              <a:ext cx="146756" cy="225592"/>
            </p14:xfrm>
          </p:contentPart>
        </mc:Choice>
        <mc:Fallback xmlns="">
          <p:pic>
            <p:nvPicPr>
              <p:cNvPr id="185" name="墨迹 184"/>
            </p:nvPicPr>
            <p:blipFill>
              <a:blip r:embed="rId329"/>
            </p:blipFill>
            <p:spPr>
              <a:xfrm>
                <a:off x="2652888" y="6006389"/>
                <a:ext cx="146756" cy="225592"/>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86" name="墨迹 185"/>
              <p14:cNvContentPartPr/>
              <p14:nvPr/>
            </p14:nvContentPartPr>
            <p14:xfrm>
              <a:off x="2635955" y="6051508"/>
              <a:ext cx="143933" cy="228412"/>
            </p14:xfrm>
          </p:contentPart>
        </mc:Choice>
        <mc:Fallback xmlns="">
          <p:pic>
            <p:nvPicPr>
              <p:cNvPr id="186" name="墨迹 185"/>
            </p:nvPicPr>
            <p:blipFill>
              <a:blip r:embed="rId331"/>
            </p:blipFill>
            <p:spPr>
              <a:xfrm>
                <a:off x="2635955" y="6051508"/>
                <a:ext cx="143933" cy="228412"/>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87" name="墨迹 186"/>
              <p14:cNvContentPartPr/>
              <p14:nvPr/>
            </p14:nvContentPartPr>
            <p14:xfrm>
              <a:off x="2861733" y="5972550"/>
              <a:ext cx="95955" cy="327109"/>
            </p14:xfrm>
          </p:contentPart>
        </mc:Choice>
        <mc:Fallback xmlns="">
          <p:pic>
            <p:nvPicPr>
              <p:cNvPr id="187" name="墨迹 186"/>
            </p:nvPicPr>
            <p:blipFill>
              <a:blip r:embed="rId333"/>
            </p:blipFill>
            <p:spPr>
              <a:xfrm>
                <a:off x="2861733" y="5972550"/>
                <a:ext cx="95955" cy="327109"/>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88" name="墨迹 187"/>
              <p14:cNvContentPartPr/>
              <p14:nvPr/>
            </p14:nvContentPartPr>
            <p14:xfrm>
              <a:off x="2968977" y="5854115"/>
              <a:ext cx="118534" cy="394786"/>
            </p14:xfrm>
          </p:contentPart>
        </mc:Choice>
        <mc:Fallback xmlns="">
          <p:pic>
            <p:nvPicPr>
              <p:cNvPr id="188" name="墨迹 187"/>
            </p:nvPicPr>
            <p:blipFill>
              <a:blip r:embed="rId335"/>
            </p:blipFill>
            <p:spPr>
              <a:xfrm>
                <a:off x="2968977" y="5854115"/>
                <a:ext cx="118534" cy="394786"/>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89" name="墨迹 188"/>
              <p14:cNvContentPartPr/>
              <p14:nvPr/>
            </p14:nvContentPartPr>
            <p14:xfrm>
              <a:off x="3087511" y="6062787"/>
              <a:ext cx="112889" cy="186114"/>
            </p14:xfrm>
          </p:contentPart>
        </mc:Choice>
        <mc:Fallback xmlns="">
          <p:pic>
            <p:nvPicPr>
              <p:cNvPr id="189" name="墨迹 188"/>
            </p:nvPicPr>
            <p:blipFill>
              <a:blip r:embed="rId337"/>
            </p:blipFill>
            <p:spPr>
              <a:xfrm>
                <a:off x="3087511" y="6062787"/>
                <a:ext cx="112889" cy="186114"/>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90" name="墨迹 189"/>
              <p14:cNvContentPartPr/>
              <p14:nvPr/>
            </p14:nvContentPartPr>
            <p14:xfrm>
              <a:off x="3335866" y="6040228"/>
              <a:ext cx="186267" cy="11279"/>
            </p14:xfrm>
          </p:contentPart>
        </mc:Choice>
        <mc:Fallback xmlns="">
          <p:pic>
            <p:nvPicPr>
              <p:cNvPr id="190" name="墨迹 189"/>
            </p:nvPicPr>
            <p:blipFill>
              <a:blip r:embed="rId339"/>
            </p:blipFill>
            <p:spPr>
              <a:xfrm>
                <a:off x="3335866" y="6040228"/>
                <a:ext cx="186267" cy="11279"/>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91" name="墨迹 190"/>
              <p14:cNvContentPartPr/>
              <p14:nvPr/>
            </p14:nvContentPartPr>
            <p14:xfrm>
              <a:off x="3330222" y="6130465"/>
              <a:ext cx="214489" cy="16919"/>
            </p14:xfrm>
          </p:contentPart>
        </mc:Choice>
        <mc:Fallback xmlns="">
          <p:pic>
            <p:nvPicPr>
              <p:cNvPr id="191" name="墨迹 190"/>
            </p:nvPicPr>
            <p:blipFill>
              <a:blip r:embed="rId341"/>
            </p:blipFill>
            <p:spPr>
              <a:xfrm>
                <a:off x="3330222" y="6130465"/>
                <a:ext cx="214489" cy="16919"/>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92" name="墨迹 191"/>
              <p14:cNvContentPartPr/>
              <p14:nvPr/>
            </p14:nvContentPartPr>
            <p14:xfrm>
              <a:off x="3544711" y="5842835"/>
              <a:ext cx="491066" cy="372227"/>
            </p14:xfrm>
          </p:contentPart>
        </mc:Choice>
        <mc:Fallback xmlns="">
          <p:pic>
            <p:nvPicPr>
              <p:cNvPr id="192" name="墨迹 191"/>
            </p:nvPicPr>
            <p:blipFill>
              <a:blip r:embed="rId343"/>
            </p:blipFill>
            <p:spPr>
              <a:xfrm>
                <a:off x="3544711" y="5842835"/>
                <a:ext cx="491066" cy="372227"/>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93" name="墨迹 192"/>
              <p14:cNvContentPartPr/>
              <p14:nvPr/>
            </p14:nvContentPartPr>
            <p14:xfrm>
              <a:off x="3810000" y="6006389"/>
              <a:ext cx="143933" cy="163555"/>
            </p14:xfrm>
          </p:contentPart>
        </mc:Choice>
        <mc:Fallback xmlns="">
          <p:pic>
            <p:nvPicPr>
              <p:cNvPr id="193" name="墨迹 192"/>
            </p:nvPicPr>
            <p:blipFill>
              <a:blip r:embed="rId345"/>
            </p:blipFill>
            <p:spPr>
              <a:xfrm>
                <a:off x="3810000" y="6006389"/>
                <a:ext cx="143933" cy="163555"/>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94" name="墨迹 193"/>
              <p14:cNvContentPartPr/>
              <p14:nvPr/>
            </p14:nvContentPartPr>
            <p14:xfrm>
              <a:off x="4024488" y="5944352"/>
              <a:ext cx="220134" cy="293269"/>
            </p14:xfrm>
          </p:contentPart>
        </mc:Choice>
        <mc:Fallback xmlns="">
          <p:pic>
            <p:nvPicPr>
              <p:cNvPr id="194" name="墨迹 193"/>
            </p:nvPicPr>
            <p:blipFill>
              <a:blip r:embed="rId347"/>
            </p:blipFill>
            <p:spPr>
              <a:xfrm>
                <a:off x="4024488" y="5944352"/>
                <a:ext cx="220134" cy="293269"/>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95" name="墨迹 194"/>
              <p14:cNvContentPartPr/>
              <p14:nvPr/>
            </p14:nvContentPartPr>
            <p14:xfrm>
              <a:off x="3206044" y="6513972"/>
              <a:ext cx="211667" cy="169194"/>
            </p14:xfrm>
          </p:contentPart>
        </mc:Choice>
        <mc:Fallback xmlns="">
          <p:pic>
            <p:nvPicPr>
              <p:cNvPr id="195" name="墨迹 194"/>
            </p:nvPicPr>
            <p:blipFill>
              <a:blip r:embed="rId349"/>
            </p:blipFill>
            <p:spPr>
              <a:xfrm>
                <a:off x="3206044" y="6513972"/>
                <a:ext cx="211667" cy="169194"/>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96" name="墨迹 195"/>
              <p14:cNvContentPartPr/>
              <p14:nvPr/>
            </p14:nvContentPartPr>
            <p14:xfrm>
              <a:off x="3510844" y="6530891"/>
              <a:ext cx="112889" cy="45118"/>
            </p14:xfrm>
          </p:contentPart>
        </mc:Choice>
        <mc:Fallback xmlns="">
          <p:pic>
            <p:nvPicPr>
              <p:cNvPr id="196" name="墨迹 195"/>
            </p:nvPicPr>
            <p:blipFill>
              <a:blip r:embed="rId351"/>
            </p:blipFill>
            <p:spPr>
              <a:xfrm>
                <a:off x="3510844" y="6530891"/>
                <a:ext cx="112889" cy="45118"/>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97" name="墨迹 196"/>
              <p14:cNvContentPartPr/>
              <p14:nvPr/>
            </p14:nvContentPartPr>
            <p14:xfrm>
              <a:off x="3499555" y="6632408"/>
              <a:ext cx="155222" cy="22559"/>
            </p14:xfrm>
          </p:contentPart>
        </mc:Choice>
        <mc:Fallback xmlns="">
          <p:pic>
            <p:nvPicPr>
              <p:cNvPr id="197" name="墨迹 196"/>
            </p:nvPicPr>
            <p:blipFill>
              <a:blip r:embed="rId353"/>
            </p:blipFill>
            <p:spPr>
              <a:xfrm>
                <a:off x="3499555" y="6632408"/>
                <a:ext cx="155222" cy="22559"/>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98" name="墨迹 197"/>
              <p14:cNvContentPartPr/>
              <p14:nvPr/>
            </p14:nvContentPartPr>
            <p14:xfrm>
              <a:off x="4001911" y="6395536"/>
              <a:ext cx="73377" cy="203033"/>
            </p14:xfrm>
          </p:contentPart>
        </mc:Choice>
        <mc:Fallback xmlns="">
          <p:pic>
            <p:nvPicPr>
              <p:cNvPr id="198" name="墨迹 197"/>
            </p:nvPicPr>
            <p:blipFill>
              <a:blip r:embed="rId355"/>
            </p:blipFill>
            <p:spPr>
              <a:xfrm>
                <a:off x="4001911" y="6395536"/>
                <a:ext cx="73377" cy="203033"/>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99" name="墨迹 198"/>
              <p14:cNvContentPartPr/>
              <p14:nvPr/>
            </p14:nvContentPartPr>
            <p14:xfrm>
              <a:off x="4154311" y="6294019"/>
              <a:ext cx="95955" cy="265071"/>
            </p14:xfrm>
          </p:contentPart>
        </mc:Choice>
        <mc:Fallback xmlns="">
          <p:pic>
            <p:nvPicPr>
              <p:cNvPr id="199" name="墨迹 198"/>
            </p:nvPicPr>
            <p:blipFill>
              <a:blip r:embed="rId357"/>
            </p:blipFill>
            <p:spPr>
              <a:xfrm>
                <a:off x="4154311" y="6294019"/>
                <a:ext cx="95955" cy="265071"/>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200" name="墨迹 199"/>
              <p14:cNvContentPartPr/>
              <p14:nvPr/>
            </p14:nvContentPartPr>
            <p14:xfrm>
              <a:off x="4281311" y="6429375"/>
              <a:ext cx="59266" cy="135355"/>
            </p14:xfrm>
          </p:contentPart>
        </mc:Choice>
        <mc:Fallback xmlns="">
          <p:pic>
            <p:nvPicPr>
              <p:cNvPr id="200" name="墨迹 199"/>
            </p:nvPicPr>
            <p:blipFill>
              <a:blip r:embed="rId359"/>
            </p:blipFill>
            <p:spPr>
              <a:xfrm>
                <a:off x="4281311" y="6429375"/>
                <a:ext cx="59266" cy="135355"/>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201" name="墨迹 200"/>
              <p14:cNvContentPartPr/>
              <p14:nvPr/>
            </p14:nvContentPartPr>
            <p14:xfrm>
              <a:off x="4436533" y="6192503"/>
              <a:ext cx="366889" cy="383506"/>
            </p14:xfrm>
          </p:contentPart>
        </mc:Choice>
        <mc:Fallback xmlns="">
          <p:pic>
            <p:nvPicPr>
              <p:cNvPr id="201" name="墨迹 200"/>
            </p:nvPicPr>
            <p:blipFill>
              <a:blip r:embed="rId361"/>
            </p:blipFill>
            <p:spPr>
              <a:xfrm>
                <a:off x="4436533" y="6192503"/>
                <a:ext cx="366889" cy="383506"/>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202" name="墨迹 201"/>
              <p14:cNvContentPartPr/>
              <p14:nvPr/>
            </p14:nvContentPartPr>
            <p14:xfrm>
              <a:off x="4651022" y="6322218"/>
              <a:ext cx="211666" cy="140995"/>
            </p14:xfrm>
          </p:contentPart>
        </mc:Choice>
        <mc:Fallback xmlns="">
          <p:pic>
            <p:nvPicPr>
              <p:cNvPr id="202" name="墨迹 201"/>
            </p:nvPicPr>
            <p:blipFill>
              <a:blip r:embed="rId363"/>
            </p:blipFill>
            <p:spPr>
              <a:xfrm>
                <a:off x="4651022" y="6322218"/>
                <a:ext cx="211666" cy="140995"/>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203" name="墨迹 202"/>
              <p14:cNvContentPartPr/>
              <p14:nvPr/>
            </p14:nvContentPartPr>
            <p14:xfrm>
              <a:off x="4445000" y="3059592"/>
              <a:ext cx="42333" cy="8460"/>
            </p14:xfrm>
          </p:contentPart>
        </mc:Choice>
        <mc:Fallback xmlns="">
          <p:pic>
            <p:nvPicPr>
              <p:cNvPr id="203" name="墨迹 202"/>
            </p:nvPicPr>
            <p:blipFill>
              <a:blip r:embed="rId365"/>
            </p:blipFill>
            <p:spPr>
              <a:xfrm>
                <a:off x="4445000" y="3059592"/>
                <a:ext cx="42333" cy="8460"/>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205" name="墨迹 204"/>
              <p14:cNvContentPartPr/>
              <p14:nvPr/>
            </p14:nvContentPartPr>
            <p14:xfrm>
              <a:off x="4619977" y="3389521"/>
              <a:ext cx="115711" cy="231232"/>
            </p14:xfrm>
          </p:contentPart>
        </mc:Choice>
        <mc:Fallback xmlns="">
          <p:pic>
            <p:nvPicPr>
              <p:cNvPr id="205" name="墨迹 204"/>
            </p:nvPicPr>
            <p:blipFill>
              <a:blip r:embed="rId367"/>
            </p:blipFill>
            <p:spPr>
              <a:xfrm>
                <a:off x="4619977" y="3389521"/>
                <a:ext cx="115711" cy="231232"/>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206" name="墨迹 205"/>
              <p14:cNvContentPartPr/>
              <p14:nvPr/>
            </p14:nvContentPartPr>
            <p14:xfrm>
              <a:off x="4690533" y="3440279"/>
              <a:ext cx="127000" cy="16919"/>
            </p14:xfrm>
          </p:contentPart>
        </mc:Choice>
        <mc:Fallback xmlns="">
          <p:pic>
            <p:nvPicPr>
              <p:cNvPr id="206" name="墨迹 205"/>
            </p:nvPicPr>
            <p:blipFill>
              <a:blip r:embed="rId369"/>
            </p:blipFill>
            <p:spPr>
              <a:xfrm>
                <a:off x="4690533" y="3440279"/>
                <a:ext cx="127000" cy="16919"/>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207" name="墨迹 206"/>
              <p14:cNvContentPartPr/>
              <p14:nvPr/>
            </p14:nvContentPartPr>
            <p14:xfrm>
              <a:off x="4831644" y="3327483"/>
              <a:ext cx="33867" cy="346848"/>
            </p14:xfrm>
          </p:contentPart>
        </mc:Choice>
        <mc:Fallback xmlns="">
          <p:pic>
            <p:nvPicPr>
              <p:cNvPr id="207" name="墨迹 206"/>
            </p:nvPicPr>
            <p:blipFill>
              <a:blip r:embed="rId371"/>
            </p:blipFill>
            <p:spPr>
              <a:xfrm>
                <a:off x="4831644" y="3327483"/>
                <a:ext cx="33867" cy="346848"/>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208" name="墨迹 207"/>
              <p14:cNvContentPartPr/>
              <p14:nvPr/>
            </p14:nvContentPartPr>
            <p14:xfrm>
              <a:off x="4916311" y="3423360"/>
              <a:ext cx="67733" cy="135355"/>
            </p14:xfrm>
          </p:contentPart>
        </mc:Choice>
        <mc:Fallback xmlns="">
          <p:pic>
            <p:nvPicPr>
              <p:cNvPr id="208" name="墨迹 207"/>
            </p:nvPicPr>
            <p:blipFill>
              <a:blip r:embed="rId373"/>
            </p:blipFill>
            <p:spPr>
              <a:xfrm>
                <a:off x="4916311" y="3423360"/>
                <a:ext cx="67733" cy="135355"/>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209" name="墨迹 208"/>
              <p14:cNvContentPartPr/>
              <p14:nvPr/>
            </p14:nvContentPartPr>
            <p14:xfrm>
              <a:off x="5108222" y="3460018"/>
              <a:ext cx="2822" cy="14100"/>
            </p14:xfrm>
          </p:contentPart>
        </mc:Choice>
        <mc:Fallback xmlns="">
          <p:pic>
            <p:nvPicPr>
              <p:cNvPr id="209" name="墨迹 208"/>
            </p:nvPicPr>
            <p:blipFill>
              <a:blip r:embed="rId375"/>
            </p:blipFill>
            <p:spPr>
              <a:xfrm>
                <a:off x="5108222" y="3460018"/>
                <a:ext cx="2822" cy="14100"/>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216" name="墨迹 215"/>
              <p14:cNvContentPartPr/>
              <p14:nvPr/>
            </p14:nvContentPartPr>
            <p14:xfrm>
              <a:off x="6598355" y="4449804"/>
              <a:ext cx="14112" cy="360"/>
            </p14:xfrm>
          </p:contentPart>
        </mc:Choice>
        <mc:Fallback xmlns="">
          <p:pic>
            <p:nvPicPr>
              <p:cNvPr id="216" name="墨迹 215"/>
            </p:nvPicPr>
            <p:blipFill>
              <a:blip r:embed="rId377"/>
            </p:blipFill>
            <p:spPr>
              <a:xfrm>
                <a:off x="6598355" y="4449804"/>
                <a:ext cx="14112" cy="360"/>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217" name="墨迹 216"/>
              <p14:cNvContentPartPr/>
              <p14:nvPr/>
            </p14:nvContentPartPr>
            <p14:xfrm>
              <a:off x="6282266" y="2994735"/>
              <a:ext cx="47978" cy="45118"/>
            </p14:xfrm>
          </p:contentPart>
        </mc:Choice>
        <mc:Fallback xmlns="">
          <p:pic>
            <p:nvPicPr>
              <p:cNvPr id="217" name="墨迹 216"/>
            </p:nvPicPr>
            <p:blipFill>
              <a:blip r:embed="rId379"/>
            </p:blipFill>
            <p:spPr>
              <a:xfrm>
                <a:off x="6282266" y="2994735"/>
                <a:ext cx="47978" cy="45118"/>
              </a:xfrm>
              <a:prstGeom prst="rect"/>
            </p:spPr>
          </p:pic>
        </mc:Fallback>
      </mc:AlternateContent>
      <mc:AlternateContent xmlns:mc="http://schemas.openxmlformats.org/markup-compatibility/2006" xmlns:p14="http://schemas.microsoft.com/office/powerpoint/2010/main">
        <mc:Choice Requires="p14">
          <p:contentPart r:id="rId380" p14:bwMode="auto">
            <p14:nvContentPartPr>
              <p14:cNvPr id="219" name="墨迹 218"/>
              <p14:cNvContentPartPr/>
              <p14:nvPr/>
            </p14:nvContentPartPr>
            <p14:xfrm>
              <a:off x="6254044" y="3084972"/>
              <a:ext cx="45156" cy="33838"/>
            </p14:xfrm>
          </p:contentPart>
        </mc:Choice>
        <mc:Fallback xmlns="">
          <p:pic>
            <p:nvPicPr>
              <p:cNvPr id="219" name="墨迹 218"/>
            </p:nvPicPr>
            <p:blipFill>
              <a:blip r:embed="rId381"/>
            </p:blipFill>
            <p:spPr>
              <a:xfrm>
                <a:off x="6254044" y="3084972"/>
                <a:ext cx="45156" cy="33838"/>
              </a:xfrm>
              <a:prstGeom prst="rect"/>
            </p:spPr>
          </p:pic>
        </mc:Fallback>
      </mc:AlternateContent>
      <mc:AlternateContent xmlns:mc="http://schemas.openxmlformats.org/markup-compatibility/2006" xmlns:p14="http://schemas.microsoft.com/office/powerpoint/2010/main">
        <mc:Choice Requires="p14">
          <p:contentPart r:id="rId382" p14:bwMode="auto">
            <p14:nvContentPartPr>
              <p14:cNvPr id="221" name="墨迹 220"/>
              <p14:cNvContentPartPr/>
              <p14:nvPr/>
            </p14:nvContentPartPr>
            <p14:xfrm>
              <a:off x="6403622" y="3211867"/>
              <a:ext cx="25400" cy="8460"/>
            </p14:xfrm>
          </p:contentPart>
        </mc:Choice>
        <mc:Fallback xmlns="">
          <p:pic>
            <p:nvPicPr>
              <p:cNvPr id="221" name="墨迹 220"/>
            </p:nvPicPr>
            <p:blipFill>
              <a:blip r:embed="rId383"/>
            </p:blipFill>
            <p:spPr>
              <a:xfrm>
                <a:off x="6403622" y="3211867"/>
                <a:ext cx="25400" cy="8460"/>
              </a:xfrm>
              <a:prstGeom prst="rect"/>
            </p:spPr>
          </p:pic>
        </mc:Fallback>
      </mc:AlternateContent>
      <mc:AlternateContent xmlns:mc="http://schemas.openxmlformats.org/markup-compatibility/2006" xmlns:p14="http://schemas.microsoft.com/office/powerpoint/2010/main">
        <mc:Choice Requires="p14">
          <p:contentPart r:id="rId384" p14:bwMode="auto">
            <p14:nvContentPartPr>
              <p14:cNvPr id="224" name="墨迹 223"/>
              <p14:cNvContentPartPr/>
              <p14:nvPr/>
            </p14:nvContentPartPr>
            <p14:xfrm>
              <a:off x="6135511" y="3090611"/>
              <a:ext cx="62089" cy="39479"/>
            </p14:xfrm>
          </p:contentPart>
        </mc:Choice>
        <mc:Fallback xmlns="">
          <p:pic>
            <p:nvPicPr>
              <p:cNvPr id="224" name="墨迹 223"/>
            </p:nvPicPr>
            <p:blipFill>
              <a:blip r:embed="rId385"/>
            </p:blipFill>
            <p:spPr>
              <a:xfrm>
                <a:off x="6135511" y="3090611"/>
                <a:ext cx="62089" cy="39479"/>
              </a:xfrm>
              <a:prstGeom prst="rect"/>
            </p:spPr>
          </p:pic>
        </mc:Fallback>
      </mc:AlternateContent>
      <mc:AlternateContent xmlns:mc="http://schemas.openxmlformats.org/markup-compatibility/2006" xmlns:p14="http://schemas.microsoft.com/office/powerpoint/2010/main">
        <mc:Choice Requires="p14">
          <p:contentPart r:id="rId386" p14:bwMode="auto">
            <p14:nvContentPartPr>
              <p14:cNvPr id="226" name="墨迹 225"/>
              <p14:cNvContentPartPr/>
              <p14:nvPr/>
            </p14:nvContentPartPr>
            <p14:xfrm>
              <a:off x="6299200" y="3079332"/>
              <a:ext cx="39511" cy="22559"/>
            </p14:xfrm>
          </p:contentPart>
        </mc:Choice>
        <mc:Fallback xmlns="">
          <p:pic>
            <p:nvPicPr>
              <p:cNvPr id="226" name="墨迹 225"/>
            </p:nvPicPr>
            <p:blipFill>
              <a:blip r:embed="rId387"/>
            </p:blipFill>
            <p:spPr>
              <a:xfrm>
                <a:off x="6299200" y="3079332"/>
                <a:ext cx="39511" cy="22559"/>
              </a:xfrm>
              <a:prstGeom prst="rect"/>
            </p:spPr>
          </p:pic>
        </mc:Fallback>
      </mc:AlternateContent>
      <mc:AlternateContent xmlns:mc="http://schemas.openxmlformats.org/markup-compatibility/2006" xmlns:p14="http://schemas.microsoft.com/office/powerpoint/2010/main">
        <mc:Choice Requires="p14">
          <p:contentPart r:id="rId388" p14:bwMode="auto">
            <p14:nvContentPartPr>
              <p14:cNvPr id="228" name="墨迹 227"/>
              <p14:cNvContentPartPr/>
              <p14:nvPr/>
            </p14:nvContentPartPr>
            <p14:xfrm>
              <a:off x="6242755" y="3115990"/>
              <a:ext cx="62089" cy="8460"/>
            </p14:xfrm>
          </p:contentPart>
        </mc:Choice>
        <mc:Fallback xmlns="">
          <p:pic>
            <p:nvPicPr>
              <p:cNvPr id="228" name="墨迹 227"/>
            </p:nvPicPr>
            <p:blipFill>
              <a:blip r:embed="rId389"/>
            </p:blipFill>
            <p:spPr>
              <a:xfrm>
                <a:off x="6242755" y="3115990"/>
                <a:ext cx="62089" cy="8460"/>
              </a:xfrm>
              <a:prstGeom prst="rect"/>
            </p:spPr>
          </p:pic>
        </mc:Fallback>
      </mc:AlternateContent>
      <mc:AlternateContent xmlns:mc="http://schemas.openxmlformats.org/markup-compatibility/2006" xmlns:p14="http://schemas.microsoft.com/office/powerpoint/2010/main">
        <mc:Choice Requires="p14">
          <p:contentPart r:id="rId390" p14:bwMode="auto">
            <p14:nvContentPartPr>
              <p14:cNvPr id="231" name="墨迹 230"/>
              <p14:cNvContentPartPr/>
              <p14:nvPr/>
            </p14:nvContentPartPr>
            <p14:xfrm>
              <a:off x="7600244" y="2571750"/>
              <a:ext cx="36688" cy="5639"/>
            </p14:xfrm>
          </p:contentPart>
        </mc:Choice>
        <mc:Fallback xmlns="">
          <p:pic>
            <p:nvPicPr>
              <p:cNvPr id="231" name="墨迹 230"/>
            </p:nvPicPr>
            <p:blipFill>
              <a:blip r:embed="rId391"/>
            </p:blipFill>
            <p:spPr>
              <a:xfrm>
                <a:off x="7600244" y="2571750"/>
                <a:ext cx="36688" cy="5639"/>
              </a:xfrm>
              <a:prstGeom prst="rect"/>
            </p:spPr>
          </p:pic>
        </mc:Fallback>
      </mc:AlternateContent>
      <mc:AlternateContent xmlns:mc="http://schemas.openxmlformats.org/markup-compatibility/2006" xmlns:p14="http://schemas.microsoft.com/office/powerpoint/2010/main">
        <mc:Choice Requires="p14">
          <p:contentPart r:id="rId392" p14:bwMode="auto">
            <p14:nvContentPartPr>
              <p14:cNvPr id="235" name="墨迹 234"/>
              <p14:cNvContentPartPr/>
              <p14:nvPr/>
            </p14:nvContentPartPr>
            <p14:xfrm>
              <a:off x="8867422" y="1426870"/>
              <a:ext cx="70555" cy="28199"/>
            </p14:xfrm>
          </p:contentPart>
        </mc:Choice>
        <mc:Fallback xmlns="">
          <p:pic>
            <p:nvPicPr>
              <p:cNvPr id="235" name="墨迹 234"/>
            </p:nvPicPr>
            <p:blipFill>
              <a:blip r:embed="rId393"/>
            </p:blipFill>
            <p:spPr>
              <a:xfrm>
                <a:off x="8867422" y="1426870"/>
                <a:ext cx="70555" cy="28199"/>
              </a:xfrm>
              <a:prstGeom prst="rect"/>
            </p:spPr>
          </p:pic>
        </mc:Fallback>
      </mc:AlternateContent>
      <mc:AlternateContent xmlns:mc="http://schemas.openxmlformats.org/markup-compatibility/2006" xmlns:p14="http://schemas.microsoft.com/office/powerpoint/2010/main">
        <mc:Choice Requires="p14">
          <p:contentPart r:id="rId394" p14:bwMode="auto">
            <p14:nvContentPartPr>
              <p14:cNvPr id="236" name="墨迹 235"/>
              <p14:cNvContentPartPr/>
              <p14:nvPr/>
            </p14:nvContentPartPr>
            <p14:xfrm>
              <a:off x="9223022" y="1432509"/>
              <a:ext cx="39511" cy="8460"/>
            </p14:xfrm>
          </p:contentPart>
        </mc:Choice>
        <mc:Fallback xmlns="">
          <p:pic>
            <p:nvPicPr>
              <p:cNvPr id="236" name="墨迹 235"/>
            </p:nvPicPr>
            <p:blipFill>
              <a:blip r:embed="rId395"/>
            </p:blipFill>
            <p:spPr>
              <a:xfrm>
                <a:off x="9223022" y="1432509"/>
                <a:ext cx="39511" cy="8460"/>
              </a:xfrm>
              <a:prstGeom prst="rect"/>
            </p:spPr>
          </p:pic>
        </mc:Fallback>
      </mc:AlternateContent>
      <mc:AlternateContent xmlns:mc="http://schemas.openxmlformats.org/markup-compatibility/2006" xmlns:p14="http://schemas.microsoft.com/office/powerpoint/2010/main">
        <mc:Choice Requires="p14">
          <p:contentPart r:id="rId396" p14:bwMode="auto">
            <p14:nvContentPartPr>
              <p14:cNvPr id="238" name="墨迹 237"/>
              <p14:cNvContentPartPr/>
              <p14:nvPr/>
            </p14:nvContentPartPr>
            <p14:xfrm>
              <a:off x="5748866" y="2007769"/>
              <a:ext cx="14111" cy="11280"/>
            </p14:xfrm>
          </p:contentPart>
        </mc:Choice>
        <mc:Fallback xmlns="">
          <p:pic>
            <p:nvPicPr>
              <p:cNvPr id="238" name="墨迹 237"/>
            </p:nvPicPr>
            <p:blipFill>
              <a:blip r:embed="rId397"/>
            </p:blipFill>
            <p:spPr>
              <a:xfrm>
                <a:off x="5748866" y="2007769"/>
                <a:ext cx="14111" cy="11280"/>
              </a:xfrm>
              <a:prstGeom prst="rect"/>
            </p:spPr>
          </p:pic>
        </mc:Fallback>
      </mc:AlternateContent>
      <mc:AlternateContent xmlns:mc="http://schemas.openxmlformats.org/markup-compatibility/2006" xmlns:p14="http://schemas.microsoft.com/office/powerpoint/2010/main">
        <mc:Choice Requires="p14">
          <p:contentPart r:id="rId398" p14:bwMode="auto">
            <p14:nvContentPartPr>
              <p14:cNvPr id="239" name="墨迹 238"/>
              <p14:cNvContentPartPr/>
              <p14:nvPr/>
            </p14:nvContentPartPr>
            <p14:xfrm>
              <a:off x="5548488" y="2865019"/>
              <a:ext cx="16934" cy="5640"/>
            </p14:xfrm>
          </p:contentPart>
        </mc:Choice>
        <mc:Fallback xmlns="">
          <p:pic>
            <p:nvPicPr>
              <p:cNvPr id="239" name="墨迹 238"/>
            </p:nvPicPr>
            <p:blipFill>
              <a:blip r:embed="rId399"/>
            </p:blipFill>
            <p:spPr>
              <a:xfrm>
                <a:off x="5548488" y="2865019"/>
                <a:ext cx="16934" cy="5640"/>
              </a:xfrm>
              <a:prstGeom prst="rect"/>
            </p:spPr>
          </p:pic>
        </mc:Fallback>
      </mc:AlternateContent>
      <mc:AlternateContent xmlns:mc="http://schemas.openxmlformats.org/markup-compatibility/2006" xmlns:p14="http://schemas.microsoft.com/office/powerpoint/2010/main">
        <mc:Choice Requires="p14">
          <p:contentPart r:id="rId400" p14:bwMode="auto">
            <p14:nvContentPartPr>
              <p14:cNvPr id="240" name="墨迹 239"/>
              <p14:cNvContentPartPr/>
              <p14:nvPr/>
            </p14:nvContentPartPr>
            <p14:xfrm>
              <a:off x="4605866" y="3304924"/>
              <a:ext cx="112889" cy="265071"/>
            </p14:xfrm>
          </p:contentPart>
        </mc:Choice>
        <mc:Fallback xmlns="">
          <p:pic>
            <p:nvPicPr>
              <p:cNvPr id="240" name="墨迹 239"/>
            </p:nvPicPr>
            <p:blipFill>
              <a:blip r:embed="rId401"/>
            </p:blipFill>
            <p:spPr>
              <a:xfrm>
                <a:off x="4605866" y="3304924"/>
                <a:ext cx="112889" cy="265071"/>
              </a:xfrm>
              <a:prstGeom prst="rect"/>
            </p:spPr>
          </p:pic>
        </mc:Fallback>
      </mc:AlternateContent>
      <mc:AlternateContent xmlns:mc="http://schemas.openxmlformats.org/markup-compatibility/2006" xmlns:p14="http://schemas.microsoft.com/office/powerpoint/2010/main">
        <mc:Choice Requires="p14">
          <p:contentPart r:id="rId402" p14:bwMode="auto">
            <p14:nvContentPartPr>
              <p14:cNvPr id="253" name="墨迹 252"/>
              <p14:cNvContentPartPr/>
              <p14:nvPr/>
            </p14:nvContentPartPr>
            <p14:xfrm>
              <a:off x="5142088" y="1816016"/>
              <a:ext cx="62089" cy="53578"/>
            </p14:xfrm>
          </p:contentPart>
        </mc:Choice>
        <mc:Fallback xmlns="">
          <p:pic>
            <p:nvPicPr>
              <p:cNvPr id="253" name="墨迹 252"/>
            </p:nvPicPr>
            <p:blipFill>
              <a:blip r:embed="rId403"/>
            </p:blipFill>
            <p:spPr>
              <a:xfrm>
                <a:off x="5142088" y="1816016"/>
                <a:ext cx="62089" cy="53578"/>
              </a:xfrm>
              <a:prstGeom prst="rect"/>
            </p:spPr>
          </p:pic>
        </mc:Fallback>
      </mc:AlternateContent>
      <mc:AlternateContent xmlns:mc="http://schemas.openxmlformats.org/markup-compatibility/2006" xmlns:p14="http://schemas.microsoft.com/office/powerpoint/2010/main">
        <mc:Choice Requires="p14">
          <p:contentPart r:id="rId404" p14:bwMode="auto">
            <p14:nvContentPartPr>
              <p14:cNvPr id="254" name="墨迹 253"/>
              <p14:cNvContentPartPr/>
              <p14:nvPr/>
            </p14:nvContentPartPr>
            <p14:xfrm>
              <a:off x="8652933" y="1799097"/>
              <a:ext cx="127000" cy="138175"/>
            </p14:xfrm>
          </p:contentPart>
        </mc:Choice>
        <mc:Fallback xmlns="">
          <p:pic>
            <p:nvPicPr>
              <p:cNvPr id="254" name="墨迹 253"/>
            </p:nvPicPr>
            <p:blipFill>
              <a:blip r:embed="rId405"/>
            </p:blipFill>
            <p:spPr>
              <a:xfrm>
                <a:off x="8652933" y="1799097"/>
                <a:ext cx="127000" cy="138175"/>
              </a:xfrm>
              <a:prstGeom prst="rect"/>
            </p:spPr>
          </p:pic>
        </mc:Fallback>
      </mc:AlternateContent>
      <mc:AlternateContent xmlns:mc="http://schemas.openxmlformats.org/markup-compatibility/2006" xmlns:p14="http://schemas.microsoft.com/office/powerpoint/2010/main">
        <mc:Choice Requires="p14">
          <p:contentPart r:id="rId406" p14:bwMode="auto">
            <p14:nvContentPartPr>
              <p14:cNvPr id="255" name="墨迹 254"/>
              <p14:cNvContentPartPr/>
              <p14:nvPr/>
            </p14:nvContentPartPr>
            <p14:xfrm>
              <a:off x="9025466" y="1861134"/>
              <a:ext cx="39511" cy="56398"/>
            </p14:xfrm>
          </p:contentPart>
        </mc:Choice>
        <mc:Fallback xmlns="">
          <p:pic>
            <p:nvPicPr>
              <p:cNvPr id="255" name="墨迹 254"/>
            </p:nvPicPr>
            <p:blipFill>
              <a:blip r:embed="rId407"/>
            </p:blipFill>
            <p:spPr>
              <a:xfrm>
                <a:off x="9025466" y="1861134"/>
                <a:ext cx="39511" cy="56398"/>
              </a:xfrm>
              <a:prstGeom prst="rect"/>
            </p:spPr>
          </p:pic>
        </mc:Fallback>
      </mc:AlternateContent>
      <mc:AlternateContent xmlns:mc="http://schemas.openxmlformats.org/markup-compatibility/2006" xmlns:p14="http://schemas.microsoft.com/office/powerpoint/2010/main">
        <mc:Choice Requires="p14">
          <p:contentPart r:id="rId408" p14:bwMode="auto">
            <p14:nvContentPartPr>
              <p14:cNvPr id="256" name="墨迹 255"/>
              <p14:cNvContentPartPr/>
              <p14:nvPr/>
            </p14:nvContentPartPr>
            <p14:xfrm>
              <a:off x="9070622" y="1835755"/>
              <a:ext cx="31044" cy="25379"/>
            </p14:xfrm>
          </p:contentPart>
        </mc:Choice>
        <mc:Fallback xmlns="">
          <p:pic>
            <p:nvPicPr>
              <p:cNvPr id="256" name="墨迹 255"/>
            </p:nvPicPr>
            <p:blipFill>
              <a:blip r:embed="rId409"/>
            </p:blipFill>
            <p:spPr>
              <a:xfrm>
                <a:off x="9070622" y="1835755"/>
                <a:ext cx="31044" cy="25379"/>
              </a:xfrm>
              <a:prstGeom prst="rect"/>
            </p:spPr>
          </p:pic>
        </mc:Fallback>
      </mc:AlternateContent>
      <mc:AlternateContent xmlns:mc="http://schemas.openxmlformats.org/markup-compatibility/2006" xmlns:p14="http://schemas.microsoft.com/office/powerpoint/2010/main">
        <mc:Choice Requires="p14">
          <p:contentPart r:id="rId410" p14:bwMode="auto">
            <p14:nvContentPartPr>
              <p14:cNvPr id="257" name="墨迹 256"/>
              <p14:cNvContentPartPr/>
              <p14:nvPr/>
            </p14:nvContentPartPr>
            <p14:xfrm>
              <a:off x="9132711" y="1793457"/>
              <a:ext cx="31044" cy="22559"/>
            </p14:xfrm>
          </p:contentPart>
        </mc:Choice>
        <mc:Fallback xmlns="">
          <p:pic>
            <p:nvPicPr>
              <p:cNvPr id="257" name="墨迹 256"/>
            </p:nvPicPr>
            <p:blipFill>
              <a:blip r:embed="rId411"/>
            </p:blipFill>
            <p:spPr>
              <a:xfrm>
                <a:off x="9132711" y="1793457"/>
                <a:ext cx="31044" cy="22559"/>
              </a:xfrm>
              <a:prstGeom prst="rect"/>
            </p:spPr>
          </p:pic>
        </mc:Fallback>
      </mc:AlternateContent>
      <mc:AlternateContent xmlns:mc="http://schemas.openxmlformats.org/markup-compatibility/2006" xmlns:p14="http://schemas.microsoft.com/office/powerpoint/2010/main">
        <mc:Choice Requires="p14">
          <p:contentPart r:id="rId412" p14:bwMode="auto">
            <p14:nvContentPartPr>
              <p14:cNvPr id="258" name="墨迹 257"/>
              <p14:cNvContentPartPr/>
              <p14:nvPr/>
            </p14:nvContentPartPr>
            <p14:xfrm>
              <a:off x="9138355" y="1832935"/>
              <a:ext cx="16934" cy="11280"/>
            </p14:xfrm>
          </p:contentPart>
        </mc:Choice>
        <mc:Fallback xmlns="">
          <p:pic>
            <p:nvPicPr>
              <p:cNvPr id="258" name="墨迹 257"/>
            </p:nvPicPr>
            <p:blipFill>
              <a:blip r:embed="rId413"/>
            </p:blipFill>
            <p:spPr>
              <a:xfrm>
                <a:off x="9138355" y="1832935"/>
                <a:ext cx="16934" cy="11280"/>
              </a:xfrm>
              <a:prstGeom prst="rect"/>
            </p:spPr>
          </p:pic>
        </mc:Fallback>
      </mc:AlternateContent>
      <mc:AlternateContent xmlns:mc="http://schemas.openxmlformats.org/markup-compatibility/2006" xmlns:p14="http://schemas.microsoft.com/office/powerpoint/2010/main">
        <mc:Choice Requires="p14">
          <p:contentPart r:id="rId414" p14:bwMode="auto">
            <p14:nvContentPartPr>
              <p14:cNvPr id="259" name="墨迹 258"/>
              <p14:cNvContentPartPr/>
              <p14:nvPr/>
            </p14:nvContentPartPr>
            <p14:xfrm>
              <a:off x="5396088" y="704975"/>
              <a:ext cx="2026356" cy="953126"/>
            </p14:xfrm>
          </p:contentPart>
        </mc:Choice>
        <mc:Fallback xmlns="">
          <p:pic>
            <p:nvPicPr>
              <p:cNvPr id="259" name="墨迹 258"/>
            </p:nvPicPr>
            <p:blipFill>
              <a:blip r:embed="rId415"/>
            </p:blipFill>
            <p:spPr>
              <a:xfrm>
                <a:off x="5396088" y="704975"/>
                <a:ext cx="2026356" cy="953126"/>
              </a:xfrm>
              <a:prstGeom prst="rect"/>
            </p:spPr>
          </p:pic>
        </mc:Fallback>
      </mc:AlternateContent>
      <mc:AlternateContent xmlns:mc="http://schemas.openxmlformats.org/markup-compatibility/2006" xmlns:p14="http://schemas.microsoft.com/office/powerpoint/2010/main">
        <mc:Choice Requires="p14">
          <p:contentPart r:id="rId416" p14:bwMode="auto">
            <p14:nvContentPartPr>
              <p14:cNvPr id="260" name="墨迹 259"/>
              <p14:cNvContentPartPr/>
              <p14:nvPr/>
            </p14:nvContentPartPr>
            <p14:xfrm>
              <a:off x="5283200" y="1229476"/>
              <a:ext cx="708377" cy="535782"/>
            </p14:xfrm>
          </p:contentPart>
        </mc:Choice>
        <mc:Fallback xmlns="">
          <p:pic>
            <p:nvPicPr>
              <p:cNvPr id="260" name="墨迹 259"/>
            </p:nvPicPr>
            <p:blipFill>
              <a:blip r:embed="rId417"/>
            </p:blipFill>
            <p:spPr>
              <a:xfrm>
                <a:off x="5283200" y="1229476"/>
                <a:ext cx="708377" cy="535782"/>
              </a:xfrm>
              <a:prstGeom prst="rect"/>
            </p:spPr>
          </p:pic>
        </mc:Fallback>
      </mc:AlternateContent>
      <mc:AlternateContent xmlns:mc="http://schemas.openxmlformats.org/markup-compatibility/2006" xmlns:p14="http://schemas.microsoft.com/office/powerpoint/2010/main">
        <mc:Choice Requires="p14">
          <p:contentPart r:id="rId418" p14:bwMode="auto">
            <p14:nvContentPartPr>
              <p14:cNvPr id="261" name="墨迹 260"/>
              <p14:cNvContentPartPr/>
              <p14:nvPr/>
            </p14:nvContentPartPr>
            <p14:xfrm>
              <a:off x="1128888" y="1937096"/>
              <a:ext cx="141112" cy="472685"/>
            </p14:xfrm>
          </p:contentPart>
        </mc:Choice>
        <mc:Fallback xmlns="">
          <p:pic>
            <p:nvPicPr>
              <p:cNvPr id="261" name="墨迹 260"/>
            </p:nvPicPr>
            <p:blipFill>
              <a:blip r:embed="rId419"/>
            </p:blipFill>
            <p:spPr>
              <a:xfrm>
                <a:off x="1128888" y="1937096"/>
                <a:ext cx="141112" cy="472685"/>
              </a:xfrm>
              <a:prstGeom prst="rect"/>
            </p:spPr>
          </p:pic>
        </mc:Fallback>
      </mc:AlternateContent>
      <mc:AlternateContent xmlns:mc="http://schemas.openxmlformats.org/markup-compatibility/2006" xmlns:p14="http://schemas.microsoft.com/office/powerpoint/2010/main">
        <mc:Choice Requires="p14">
          <p:contentPart r:id="rId420" p14:bwMode="auto">
            <p14:nvContentPartPr>
              <p14:cNvPr id="262" name="墨迹 261"/>
              <p14:cNvContentPartPr/>
              <p14:nvPr/>
            </p14:nvContentPartPr>
            <p14:xfrm>
              <a:off x="1317095" y="2075447"/>
              <a:ext cx="161749" cy="31019"/>
            </p14:xfrm>
          </p:contentPart>
        </mc:Choice>
        <mc:Fallback xmlns="">
          <p:pic>
            <p:nvPicPr>
              <p:cNvPr id="262" name="墨迹 261"/>
            </p:nvPicPr>
            <p:blipFill>
              <a:blip r:embed="rId421"/>
            </p:blipFill>
            <p:spPr>
              <a:xfrm>
                <a:off x="1317095" y="2075447"/>
                <a:ext cx="161749" cy="31019"/>
              </a:xfrm>
              <a:prstGeom prst="rect"/>
            </p:spPr>
          </p:pic>
        </mc:Fallback>
      </mc:AlternateContent>
      <mc:AlternateContent xmlns:mc="http://schemas.openxmlformats.org/markup-compatibility/2006" xmlns:p14="http://schemas.microsoft.com/office/powerpoint/2010/main">
        <mc:Choice Requires="p14">
          <p:contentPart r:id="rId422" p14:bwMode="auto">
            <p14:nvContentPartPr>
              <p14:cNvPr id="263" name="墨迹 262"/>
              <p14:cNvContentPartPr/>
              <p14:nvPr/>
            </p14:nvContentPartPr>
            <p14:xfrm>
              <a:off x="1302808" y="2216442"/>
              <a:ext cx="209903" cy="15509"/>
            </p14:xfrm>
          </p:contentPart>
        </mc:Choice>
        <mc:Fallback xmlns="">
          <p:pic>
            <p:nvPicPr>
              <p:cNvPr id="263" name="墨迹 262"/>
            </p:nvPicPr>
            <p:blipFill>
              <a:blip r:embed="rId423"/>
            </p:blipFill>
            <p:spPr>
              <a:xfrm>
                <a:off x="1302808" y="2216442"/>
                <a:ext cx="209903" cy="15509"/>
              </a:xfrm>
              <a:prstGeom prst="rect"/>
            </p:spPr>
          </p:pic>
        </mc:Fallback>
      </mc:AlternateContent>
      <mc:AlternateContent xmlns:mc="http://schemas.openxmlformats.org/markup-compatibility/2006" xmlns:p14="http://schemas.microsoft.com/office/powerpoint/2010/main">
        <mc:Choice Requires="p14">
          <p:contentPart r:id="rId424" p14:bwMode="auto">
            <p14:nvContentPartPr>
              <p14:cNvPr id="264" name="墨迹 263"/>
              <p14:cNvContentPartPr/>
              <p14:nvPr/>
            </p14:nvContentPartPr>
            <p14:xfrm>
              <a:off x="1670755" y="2165684"/>
              <a:ext cx="987778" cy="28199"/>
            </p14:xfrm>
          </p:contentPart>
        </mc:Choice>
        <mc:Fallback xmlns="">
          <p:pic>
            <p:nvPicPr>
              <p:cNvPr id="264" name="墨迹 263"/>
            </p:nvPicPr>
            <p:blipFill>
              <a:blip r:embed="rId425"/>
            </p:blipFill>
            <p:spPr>
              <a:xfrm>
                <a:off x="1670755" y="2165684"/>
                <a:ext cx="987778" cy="28199"/>
              </a:xfrm>
              <a:prstGeom prst="rect"/>
            </p:spPr>
          </p:pic>
        </mc:Fallback>
      </mc:AlternateContent>
      <mc:AlternateContent xmlns:mc="http://schemas.openxmlformats.org/markup-compatibility/2006" xmlns:p14="http://schemas.microsoft.com/office/powerpoint/2010/main">
        <mc:Choice Requires="p14">
          <p:contentPart r:id="rId426" p14:bwMode="auto">
            <p14:nvContentPartPr>
              <p14:cNvPr id="265" name="墨迹 264"/>
              <p14:cNvContentPartPr/>
              <p14:nvPr/>
            </p14:nvContentPartPr>
            <p14:xfrm>
              <a:off x="1796344" y="1786407"/>
              <a:ext cx="170744" cy="208144"/>
            </p14:xfrm>
          </p:contentPart>
        </mc:Choice>
        <mc:Fallback xmlns="">
          <p:pic>
            <p:nvPicPr>
              <p:cNvPr id="265" name="墨迹 264"/>
            </p:nvPicPr>
            <p:blipFill>
              <a:blip r:embed="rId427"/>
            </p:blipFill>
            <p:spPr>
              <a:xfrm>
                <a:off x="1796344" y="1786407"/>
                <a:ext cx="170744" cy="208144"/>
              </a:xfrm>
              <a:prstGeom prst="rect"/>
            </p:spPr>
          </p:pic>
        </mc:Fallback>
      </mc:AlternateContent>
      <mc:AlternateContent xmlns:mc="http://schemas.openxmlformats.org/markup-compatibility/2006" xmlns:p14="http://schemas.microsoft.com/office/powerpoint/2010/main">
        <mc:Choice Requires="p14">
          <p:contentPart r:id="rId428" p14:bwMode="auto">
            <p14:nvContentPartPr>
              <p14:cNvPr id="266" name="墨迹 265"/>
              <p14:cNvContentPartPr/>
              <p14:nvPr/>
            </p14:nvContentPartPr>
            <p14:xfrm>
              <a:off x="1890888" y="1835755"/>
              <a:ext cx="50800" cy="276350"/>
            </p14:xfrm>
          </p:contentPart>
        </mc:Choice>
        <mc:Fallback xmlns="">
          <p:pic>
            <p:nvPicPr>
              <p:cNvPr id="266" name="墨迹 265"/>
            </p:nvPicPr>
            <p:blipFill>
              <a:blip r:embed="rId429"/>
            </p:blipFill>
            <p:spPr>
              <a:xfrm>
                <a:off x="1890888" y="1835755"/>
                <a:ext cx="50800" cy="276350"/>
              </a:xfrm>
              <a:prstGeom prst="rect"/>
            </p:spPr>
          </p:pic>
        </mc:Fallback>
      </mc:AlternateContent>
      <mc:AlternateContent xmlns:mc="http://schemas.openxmlformats.org/markup-compatibility/2006" xmlns:p14="http://schemas.microsoft.com/office/powerpoint/2010/main">
        <mc:Choice Requires="p14">
          <p:contentPart r:id="rId430" p14:bwMode="auto">
            <p14:nvContentPartPr>
              <p14:cNvPr id="267" name="墨迹 266"/>
              <p14:cNvContentPartPr/>
              <p14:nvPr/>
            </p14:nvContentPartPr>
            <p14:xfrm>
              <a:off x="2034293" y="1802621"/>
              <a:ext cx="150107" cy="244627"/>
            </p14:xfrm>
          </p:contentPart>
        </mc:Choice>
        <mc:Fallback xmlns="">
          <p:pic>
            <p:nvPicPr>
              <p:cNvPr id="267" name="墨迹 266"/>
            </p:nvPicPr>
            <p:blipFill>
              <a:blip r:embed="rId431"/>
            </p:blipFill>
            <p:spPr>
              <a:xfrm>
                <a:off x="2034293" y="1802621"/>
                <a:ext cx="150107" cy="244627"/>
              </a:xfrm>
              <a:prstGeom prst="rect"/>
            </p:spPr>
          </p:pic>
        </mc:Fallback>
      </mc:AlternateContent>
      <mc:AlternateContent xmlns:mc="http://schemas.openxmlformats.org/markup-compatibility/2006" xmlns:p14="http://schemas.microsoft.com/office/powerpoint/2010/main">
        <mc:Choice Requires="p14">
          <p:contentPart r:id="rId432" p14:bwMode="auto">
            <p14:nvContentPartPr>
              <p14:cNvPr id="268" name="墨迹 267"/>
              <p14:cNvContentPartPr/>
              <p14:nvPr/>
            </p14:nvContentPartPr>
            <p14:xfrm>
              <a:off x="2150533" y="1774951"/>
              <a:ext cx="299155" cy="337155"/>
            </p14:xfrm>
          </p:contentPart>
        </mc:Choice>
        <mc:Fallback xmlns="">
          <p:pic>
            <p:nvPicPr>
              <p:cNvPr id="268" name="墨迹 267"/>
            </p:nvPicPr>
            <p:blipFill>
              <a:blip r:embed="rId433"/>
            </p:blipFill>
            <p:spPr>
              <a:xfrm>
                <a:off x="2150533" y="1774951"/>
                <a:ext cx="299155" cy="337155"/>
              </a:xfrm>
              <a:prstGeom prst="rect"/>
            </p:spPr>
          </p:pic>
        </mc:Fallback>
      </mc:AlternateContent>
      <mc:AlternateContent xmlns:mc="http://schemas.openxmlformats.org/markup-compatibility/2006" xmlns:p14="http://schemas.microsoft.com/office/powerpoint/2010/main">
        <mc:Choice Requires="p14">
          <p:contentPart r:id="rId434" p14:bwMode="auto">
            <p14:nvContentPartPr>
              <p14:cNvPr id="269" name="墨迹 268"/>
              <p14:cNvContentPartPr/>
              <p14:nvPr/>
            </p14:nvContentPartPr>
            <p14:xfrm>
              <a:off x="1744133" y="2327476"/>
              <a:ext cx="101600" cy="251500"/>
            </p14:xfrm>
          </p:contentPart>
        </mc:Choice>
        <mc:Fallback xmlns="">
          <p:pic>
            <p:nvPicPr>
              <p:cNvPr id="269" name="墨迹 268"/>
            </p:nvPicPr>
            <p:blipFill>
              <a:blip r:embed="rId435"/>
            </p:blipFill>
            <p:spPr>
              <a:xfrm>
                <a:off x="1744133" y="2327476"/>
                <a:ext cx="101600" cy="251500"/>
              </a:xfrm>
              <a:prstGeom prst="rect"/>
            </p:spPr>
          </p:pic>
        </mc:Fallback>
      </mc:AlternateContent>
      <mc:AlternateContent xmlns:mc="http://schemas.openxmlformats.org/markup-compatibility/2006" xmlns:p14="http://schemas.microsoft.com/office/powerpoint/2010/main">
        <mc:Choice Requires="p14">
          <p:contentPart r:id="rId436" p14:bwMode="auto">
            <p14:nvContentPartPr>
              <p14:cNvPr id="270" name="墨迹 269"/>
              <p14:cNvContentPartPr/>
              <p14:nvPr/>
            </p14:nvContentPartPr>
            <p14:xfrm>
              <a:off x="1828800" y="2282005"/>
              <a:ext cx="156633" cy="301024"/>
            </p14:xfrm>
          </p:contentPart>
        </mc:Choice>
        <mc:Fallback xmlns="">
          <p:pic>
            <p:nvPicPr>
              <p:cNvPr id="270" name="墨迹 269"/>
            </p:nvPicPr>
            <p:blipFill>
              <a:blip r:embed="rId437"/>
            </p:blipFill>
            <p:spPr>
              <a:xfrm>
                <a:off x="1828800" y="2282005"/>
                <a:ext cx="156633" cy="301024"/>
              </a:xfrm>
              <a:prstGeom prst="rect"/>
            </p:spPr>
          </p:pic>
        </mc:Fallback>
      </mc:AlternateContent>
      <mc:AlternateContent xmlns:mc="http://schemas.openxmlformats.org/markup-compatibility/2006" xmlns:p14="http://schemas.microsoft.com/office/powerpoint/2010/main">
        <mc:Choice Requires="p14">
          <p:contentPart r:id="rId438" p14:bwMode="auto">
            <p14:nvContentPartPr>
              <p14:cNvPr id="271" name="墨迹 270"/>
              <p14:cNvContentPartPr/>
              <p14:nvPr/>
            </p14:nvContentPartPr>
            <p14:xfrm>
              <a:off x="1949273" y="2425115"/>
              <a:ext cx="82727" cy="180473"/>
            </p14:xfrm>
          </p:contentPart>
        </mc:Choice>
        <mc:Fallback xmlns="">
          <p:pic>
            <p:nvPicPr>
              <p:cNvPr id="271" name="墨迹 270"/>
            </p:nvPicPr>
            <p:blipFill>
              <a:blip r:embed="rId439"/>
            </p:blipFill>
            <p:spPr>
              <a:xfrm>
                <a:off x="1949273" y="2425115"/>
                <a:ext cx="82727" cy="180473"/>
              </a:xfrm>
              <a:prstGeom prst="rect"/>
            </p:spPr>
          </p:pic>
        </mc:Fallback>
      </mc:AlternateContent>
      <mc:AlternateContent xmlns:mc="http://schemas.openxmlformats.org/markup-compatibility/2006" xmlns:p14="http://schemas.microsoft.com/office/powerpoint/2010/main">
        <mc:Choice Requires="p14">
          <p:contentPart r:id="rId440" p14:bwMode="auto">
            <p14:nvContentPartPr>
              <p14:cNvPr id="272" name="墨迹 271"/>
              <p14:cNvContentPartPr/>
              <p14:nvPr/>
            </p14:nvContentPartPr>
            <p14:xfrm>
              <a:off x="2026355" y="2434279"/>
              <a:ext cx="28222" cy="196688"/>
            </p14:xfrm>
          </p:contentPart>
        </mc:Choice>
        <mc:Fallback xmlns="">
          <p:pic>
            <p:nvPicPr>
              <p:cNvPr id="272" name="墨迹 271"/>
            </p:nvPicPr>
            <p:blipFill>
              <a:blip r:embed="rId441"/>
            </p:blipFill>
            <p:spPr>
              <a:xfrm>
                <a:off x="2026355" y="2434279"/>
                <a:ext cx="28222" cy="196688"/>
              </a:xfrm>
              <a:prstGeom prst="rect"/>
            </p:spPr>
          </p:pic>
        </mc:Fallback>
      </mc:AlternateContent>
      <mc:AlternateContent xmlns:mc="http://schemas.openxmlformats.org/markup-compatibility/2006" xmlns:p14="http://schemas.microsoft.com/office/powerpoint/2010/main">
        <mc:Choice Requires="p14">
          <p:contentPart r:id="rId442" p14:bwMode="auto">
            <p14:nvContentPartPr>
              <p14:cNvPr id="273" name="墨迹 272"/>
              <p14:cNvContentPartPr/>
              <p14:nvPr/>
            </p14:nvContentPartPr>
            <p14:xfrm>
              <a:off x="1947333" y="2501252"/>
              <a:ext cx="138289" cy="47938"/>
            </p14:xfrm>
          </p:contentPart>
        </mc:Choice>
        <mc:Fallback xmlns="">
          <p:pic>
            <p:nvPicPr>
              <p:cNvPr id="273" name="墨迹 272"/>
            </p:nvPicPr>
            <p:blipFill>
              <a:blip r:embed="rId443"/>
            </p:blipFill>
            <p:spPr>
              <a:xfrm>
                <a:off x="1947333" y="2501252"/>
                <a:ext cx="138289" cy="47938"/>
              </a:xfrm>
              <a:prstGeom prst="rect"/>
            </p:spPr>
          </p:pic>
        </mc:Fallback>
      </mc:AlternateContent>
      <mc:AlternateContent xmlns:mc="http://schemas.openxmlformats.org/markup-compatibility/2006" xmlns:p14="http://schemas.microsoft.com/office/powerpoint/2010/main">
        <mc:Choice Requires="p14">
          <p:contentPart r:id="rId444" p14:bwMode="auto">
            <p14:nvContentPartPr>
              <p14:cNvPr id="274" name="墨迹 273"/>
              <p14:cNvContentPartPr/>
              <p14:nvPr/>
            </p14:nvContentPartPr>
            <p14:xfrm>
              <a:off x="2170288" y="2371536"/>
              <a:ext cx="104423" cy="146635"/>
            </p14:xfrm>
          </p:contentPart>
        </mc:Choice>
        <mc:Fallback xmlns="">
          <p:pic>
            <p:nvPicPr>
              <p:cNvPr id="274" name="墨迹 273"/>
            </p:nvPicPr>
            <p:blipFill>
              <a:blip r:embed="rId445"/>
            </p:blipFill>
            <p:spPr>
              <a:xfrm>
                <a:off x="2170288" y="2371536"/>
                <a:ext cx="104423" cy="146635"/>
              </a:xfrm>
              <a:prstGeom prst="rect"/>
            </p:spPr>
          </p:pic>
        </mc:Fallback>
      </mc:AlternateContent>
      <mc:AlternateContent xmlns:mc="http://schemas.openxmlformats.org/markup-compatibility/2006" xmlns:p14="http://schemas.microsoft.com/office/powerpoint/2010/main">
        <mc:Choice Requires="p14">
          <p:contentPart r:id="rId446" p14:bwMode="auto">
            <p14:nvContentPartPr>
              <p14:cNvPr id="275" name="墨迹 274"/>
              <p14:cNvContentPartPr/>
              <p14:nvPr/>
            </p14:nvContentPartPr>
            <p14:xfrm>
              <a:off x="2170288" y="2382287"/>
              <a:ext cx="73378" cy="147164"/>
            </p14:xfrm>
          </p:contentPart>
        </mc:Choice>
        <mc:Fallback xmlns="">
          <p:pic>
            <p:nvPicPr>
              <p:cNvPr id="275" name="墨迹 274"/>
            </p:nvPicPr>
            <p:blipFill>
              <a:blip r:embed="rId447"/>
            </p:blipFill>
            <p:spPr>
              <a:xfrm>
                <a:off x="2170288" y="2382287"/>
                <a:ext cx="73378" cy="147164"/>
              </a:xfrm>
              <a:prstGeom prst="rect"/>
            </p:spPr>
          </p:pic>
        </mc:Fallback>
      </mc:AlternateContent>
      <mc:AlternateContent xmlns:mc="http://schemas.openxmlformats.org/markup-compatibility/2006" xmlns:p14="http://schemas.microsoft.com/office/powerpoint/2010/main">
        <mc:Choice Requires="p14">
          <p:contentPart r:id="rId448" p14:bwMode="auto">
            <p14:nvContentPartPr>
              <p14:cNvPr id="276" name="墨迹 275"/>
              <p14:cNvContentPartPr/>
              <p14:nvPr/>
            </p14:nvContentPartPr>
            <p14:xfrm>
              <a:off x="2300111" y="2329238"/>
              <a:ext cx="108126" cy="253791"/>
            </p14:xfrm>
          </p:contentPart>
        </mc:Choice>
        <mc:Fallback xmlns="">
          <p:pic>
            <p:nvPicPr>
              <p:cNvPr id="276" name="墨迹 275"/>
            </p:nvPicPr>
            <p:blipFill>
              <a:blip r:embed="rId449"/>
            </p:blipFill>
            <p:spPr>
              <a:xfrm>
                <a:off x="2300111" y="2329238"/>
                <a:ext cx="108126" cy="253791"/>
              </a:xfrm>
              <a:prstGeom prst="rect"/>
            </p:spPr>
          </p:pic>
        </mc:Fallback>
      </mc:AlternateContent>
      <mc:AlternateContent xmlns:mc="http://schemas.openxmlformats.org/markup-compatibility/2006" xmlns:p14="http://schemas.microsoft.com/office/powerpoint/2010/main">
        <mc:Choice Requires="p14">
          <p:contentPart r:id="rId450" p14:bwMode="auto">
            <p14:nvContentPartPr>
              <p14:cNvPr id="277" name="墨迹 276"/>
              <p14:cNvContentPartPr/>
              <p14:nvPr/>
            </p14:nvContentPartPr>
            <p14:xfrm>
              <a:off x="2376311" y="2340518"/>
              <a:ext cx="112889" cy="39478"/>
            </p14:xfrm>
          </p:contentPart>
        </mc:Choice>
        <mc:Fallback xmlns="">
          <p:pic>
            <p:nvPicPr>
              <p:cNvPr id="277" name="墨迹 276"/>
            </p:nvPicPr>
            <p:blipFill>
              <a:blip r:embed="rId451"/>
            </p:blipFill>
            <p:spPr>
              <a:xfrm>
                <a:off x="2376311" y="2340518"/>
                <a:ext cx="112889" cy="39478"/>
              </a:xfrm>
              <a:prstGeom prst="rect"/>
            </p:spPr>
          </p:pic>
        </mc:Fallback>
      </mc:AlternateContent>
      <mc:AlternateContent xmlns:mc="http://schemas.openxmlformats.org/markup-compatibility/2006" xmlns:p14="http://schemas.microsoft.com/office/powerpoint/2010/main">
        <mc:Choice Requires="p14">
          <p:contentPart r:id="rId452" p14:bwMode="auto">
            <p14:nvContentPartPr>
              <p14:cNvPr id="278" name="墨迹 277"/>
              <p14:cNvContentPartPr/>
              <p14:nvPr/>
            </p14:nvContentPartPr>
            <p14:xfrm>
              <a:off x="2494844" y="2340518"/>
              <a:ext cx="33867" cy="304549"/>
            </p14:xfrm>
          </p:contentPart>
        </mc:Choice>
        <mc:Fallback xmlns="">
          <p:pic>
            <p:nvPicPr>
              <p:cNvPr id="278" name="墨迹 277"/>
            </p:nvPicPr>
            <p:blipFill>
              <a:blip r:embed="rId453"/>
            </p:blipFill>
            <p:spPr>
              <a:xfrm>
                <a:off x="2494844" y="2340518"/>
                <a:ext cx="33867" cy="304549"/>
              </a:xfrm>
              <a:prstGeom prst="rect"/>
            </p:spPr>
          </p:pic>
        </mc:Fallback>
      </mc:AlternateContent>
      <mc:AlternateContent xmlns:mc="http://schemas.openxmlformats.org/markup-compatibility/2006" xmlns:p14="http://schemas.microsoft.com/office/powerpoint/2010/main">
        <mc:Choice Requires="p14">
          <p:contentPart r:id="rId454" p14:bwMode="auto">
            <p14:nvContentPartPr>
              <p14:cNvPr id="279" name="墨迹 278"/>
              <p14:cNvContentPartPr/>
              <p14:nvPr/>
            </p14:nvContentPartPr>
            <p14:xfrm>
              <a:off x="2602088" y="2382287"/>
              <a:ext cx="88019" cy="147517"/>
            </p14:xfrm>
          </p:contentPart>
        </mc:Choice>
        <mc:Fallback xmlns="">
          <p:pic>
            <p:nvPicPr>
              <p:cNvPr id="279" name="墨迹 278"/>
            </p:nvPicPr>
            <p:blipFill>
              <a:blip r:embed="rId455"/>
            </p:blipFill>
            <p:spPr>
              <a:xfrm>
                <a:off x="2602088" y="2382287"/>
                <a:ext cx="88019" cy="147517"/>
              </a:xfrm>
              <a:prstGeom prst="rect"/>
            </p:spPr>
          </p:pic>
        </mc:Fallback>
      </mc:AlternateContent>
      <mc:AlternateContent xmlns:mc="http://schemas.openxmlformats.org/markup-compatibility/2006" xmlns:p14="http://schemas.microsoft.com/office/powerpoint/2010/main">
        <mc:Choice Requires="p14">
          <p:contentPart r:id="rId456" p14:bwMode="auto">
            <p14:nvContentPartPr>
              <p14:cNvPr id="280" name="墨迹 279"/>
              <p14:cNvContentPartPr/>
              <p14:nvPr/>
            </p14:nvContentPartPr>
            <p14:xfrm>
              <a:off x="2731911" y="2255921"/>
              <a:ext cx="71437" cy="150864"/>
            </p14:xfrm>
          </p:contentPart>
        </mc:Choice>
        <mc:Fallback xmlns="">
          <p:pic>
            <p:nvPicPr>
              <p:cNvPr id="280" name="墨迹 279"/>
            </p:nvPicPr>
            <p:blipFill>
              <a:blip r:embed="rId457"/>
            </p:blipFill>
            <p:spPr>
              <a:xfrm>
                <a:off x="2731911" y="2255921"/>
                <a:ext cx="71437" cy="150864"/>
              </a:xfrm>
              <a:prstGeom prst="rect"/>
            </p:spPr>
          </p:pic>
        </mc:Fallback>
      </mc:AlternateContent>
      <mc:AlternateContent xmlns:mc="http://schemas.openxmlformats.org/markup-compatibility/2006" xmlns:p14="http://schemas.microsoft.com/office/powerpoint/2010/main">
        <mc:Choice Requires="p14">
          <p:contentPart r:id="rId458" p14:bwMode="auto">
            <p14:nvContentPartPr>
              <p14:cNvPr id="281" name="墨迹 280"/>
              <p14:cNvContentPartPr/>
              <p14:nvPr/>
            </p14:nvContentPartPr>
            <p14:xfrm>
              <a:off x="2561166" y="2145944"/>
              <a:ext cx="351367" cy="36659"/>
            </p14:xfrm>
          </p:contentPart>
        </mc:Choice>
        <mc:Fallback xmlns="">
          <p:pic>
            <p:nvPicPr>
              <p:cNvPr id="281" name="墨迹 280"/>
            </p:nvPicPr>
            <p:blipFill>
              <a:blip r:embed="rId459"/>
            </p:blipFill>
            <p:spPr>
              <a:xfrm>
                <a:off x="2561166" y="2145944"/>
                <a:ext cx="351367" cy="36659"/>
              </a:xfrm>
              <a:prstGeom prst="rect"/>
            </p:spPr>
          </p:pic>
        </mc:Fallback>
      </mc:AlternateContent>
      <mc:AlternateContent xmlns:mc="http://schemas.openxmlformats.org/markup-compatibility/2006" xmlns:p14="http://schemas.microsoft.com/office/powerpoint/2010/main">
        <mc:Choice Requires="p14">
          <p:contentPart r:id="rId460" p14:bwMode="auto">
            <p14:nvContentPartPr>
              <p14:cNvPr id="282" name="墨迹 281"/>
              <p14:cNvContentPartPr/>
              <p14:nvPr/>
            </p14:nvContentPartPr>
            <p14:xfrm>
              <a:off x="2731911" y="2217852"/>
              <a:ext cx="84666" cy="218542"/>
            </p14:xfrm>
          </p:contentPart>
        </mc:Choice>
        <mc:Fallback xmlns="">
          <p:pic>
            <p:nvPicPr>
              <p:cNvPr id="282" name="墨迹 281"/>
            </p:nvPicPr>
            <p:blipFill>
              <a:blip r:embed="rId461"/>
            </p:blipFill>
            <p:spPr>
              <a:xfrm>
                <a:off x="2731911" y="2217852"/>
                <a:ext cx="84666" cy="218542"/>
              </a:xfrm>
              <a:prstGeom prst="rect"/>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58800" y="433070"/>
            <a:ext cx="10771505" cy="1581150"/>
          </a:xfrm>
          <a:prstGeom prst="rect">
            <a:avLst/>
          </a:prstGeom>
        </p:spPr>
      </p:pic>
      <p:pic>
        <p:nvPicPr>
          <p:cNvPr id="3" name="图片 2"/>
          <p:cNvPicPr>
            <a:picLocks noChangeAspect="1"/>
          </p:cNvPicPr>
          <p:nvPr/>
        </p:nvPicPr>
        <p:blipFill>
          <a:blip r:embed="rId2"/>
          <a:stretch>
            <a:fillRect/>
          </a:stretch>
        </p:blipFill>
        <p:spPr>
          <a:xfrm>
            <a:off x="781050" y="2178050"/>
            <a:ext cx="9626600" cy="4255770"/>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6457950" y="1409700"/>
              <a:ext cx="1416050" cy="12700"/>
            </p14:xfrm>
          </p:contentPart>
        </mc:Choice>
        <mc:Fallback xmlns="">
          <p:pic>
            <p:nvPicPr>
              <p:cNvPr id="4" name="墨迹 3"/>
            </p:nvPicPr>
            <p:blipFill>
              <a:blip r:embed="rId4"/>
            </p:blipFill>
            <p:spPr>
              <a:xfrm>
                <a:off x="6457950" y="1409700"/>
                <a:ext cx="1416050" cy="127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3987800" y="3740150"/>
              <a:ext cx="654050" cy="6350"/>
            </p14:xfrm>
          </p:contentPart>
        </mc:Choice>
        <mc:Fallback xmlns="">
          <p:pic>
            <p:nvPicPr>
              <p:cNvPr id="5" name="墨迹 4"/>
            </p:nvPicPr>
            <p:blipFill>
              <a:blip r:embed="rId6"/>
            </p:blipFill>
            <p:spPr>
              <a:xfrm>
                <a:off x="3987800" y="3740150"/>
                <a:ext cx="654050" cy="63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5683250" y="1320800"/>
              <a:ext cx="279400" cy="25400"/>
            </p14:xfrm>
          </p:contentPart>
        </mc:Choice>
        <mc:Fallback xmlns="">
          <p:pic>
            <p:nvPicPr>
              <p:cNvPr id="6" name="墨迹 5"/>
            </p:nvPicPr>
            <p:blipFill>
              <a:blip r:embed="rId8"/>
            </p:blipFill>
            <p:spPr>
              <a:xfrm>
                <a:off x="5683250" y="1320800"/>
                <a:ext cx="279400" cy="254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5695950" y="1377950"/>
              <a:ext cx="260350" cy="360"/>
            </p14:xfrm>
          </p:contentPart>
        </mc:Choice>
        <mc:Fallback xmlns="">
          <p:pic>
            <p:nvPicPr>
              <p:cNvPr id="7" name="墨迹 6"/>
            </p:nvPicPr>
            <p:blipFill>
              <a:blip r:embed="rId10"/>
            </p:blipFill>
            <p:spPr>
              <a:xfrm>
                <a:off x="5695950" y="1377950"/>
                <a:ext cx="260350" cy="36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3130550" y="3651250"/>
              <a:ext cx="184150" cy="31750"/>
            </p14:xfrm>
          </p:contentPart>
        </mc:Choice>
        <mc:Fallback xmlns="">
          <p:pic>
            <p:nvPicPr>
              <p:cNvPr id="8" name="墨迹 7"/>
            </p:nvPicPr>
            <p:blipFill>
              <a:blip r:embed="rId12"/>
            </p:blipFill>
            <p:spPr>
              <a:xfrm>
                <a:off x="3130550" y="3651250"/>
                <a:ext cx="184150" cy="317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3067050" y="3695700"/>
              <a:ext cx="279400" cy="63500"/>
            </p14:xfrm>
          </p:contentPart>
        </mc:Choice>
        <mc:Fallback xmlns="">
          <p:pic>
            <p:nvPicPr>
              <p:cNvPr id="9" name="墨迹 8"/>
            </p:nvPicPr>
            <p:blipFill>
              <a:blip r:embed="rId14"/>
            </p:blipFill>
            <p:spPr>
              <a:xfrm>
                <a:off x="3067050" y="3695700"/>
                <a:ext cx="279400" cy="635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4914900" y="2286000"/>
              <a:ext cx="596900" cy="406400"/>
            </p14:xfrm>
          </p:contentPart>
        </mc:Choice>
        <mc:Fallback xmlns="">
          <p:pic>
            <p:nvPicPr>
              <p:cNvPr id="10" name="墨迹 9"/>
            </p:nvPicPr>
            <p:blipFill>
              <a:blip r:embed="rId16"/>
            </p:blipFill>
            <p:spPr>
              <a:xfrm>
                <a:off x="4914900" y="2286000"/>
                <a:ext cx="596900" cy="4064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6426200" y="3454400"/>
              <a:ext cx="1111250" cy="400050"/>
            </p14:xfrm>
          </p:contentPart>
        </mc:Choice>
        <mc:Fallback xmlns="">
          <p:pic>
            <p:nvPicPr>
              <p:cNvPr id="11" name="墨迹 10"/>
            </p:nvPicPr>
            <p:blipFill>
              <a:blip r:embed="rId18"/>
            </p:blipFill>
            <p:spPr>
              <a:xfrm>
                <a:off x="6426200" y="3454400"/>
                <a:ext cx="1111250" cy="4000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1943100" y="5340350"/>
              <a:ext cx="3321050" cy="50800"/>
            </p14:xfrm>
          </p:contentPart>
        </mc:Choice>
        <mc:Fallback xmlns="">
          <p:pic>
            <p:nvPicPr>
              <p:cNvPr id="12" name="墨迹 11"/>
            </p:nvPicPr>
            <p:blipFill>
              <a:blip r:embed="rId20"/>
            </p:blipFill>
            <p:spPr>
              <a:xfrm>
                <a:off x="1943100" y="5340350"/>
                <a:ext cx="3321050" cy="508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6273800" y="2292350"/>
              <a:ext cx="1136650" cy="368300"/>
            </p14:xfrm>
          </p:contentPart>
        </mc:Choice>
        <mc:Fallback xmlns="">
          <p:pic>
            <p:nvPicPr>
              <p:cNvPr id="13" name="墨迹 12"/>
            </p:nvPicPr>
            <p:blipFill>
              <a:blip r:embed="rId22"/>
            </p:blipFill>
            <p:spPr>
              <a:xfrm>
                <a:off x="6273800" y="2292350"/>
                <a:ext cx="1136650" cy="3683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2470150" y="5219700"/>
              <a:ext cx="330200" cy="228600"/>
            </p14:xfrm>
          </p:contentPart>
        </mc:Choice>
        <mc:Fallback xmlns="">
          <p:pic>
            <p:nvPicPr>
              <p:cNvPr id="14" name="墨迹 13"/>
            </p:nvPicPr>
            <p:blipFill>
              <a:blip r:embed="rId24"/>
            </p:blipFill>
            <p:spPr>
              <a:xfrm>
                <a:off x="2470150" y="5219700"/>
                <a:ext cx="330200" cy="22860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3" name="墨迹 22"/>
              <p14:cNvContentPartPr/>
              <p14:nvPr/>
            </p14:nvContentPartPr>
            <p14:xfrm>
              <a:off x="2755900" y="4032250"/>
              <a:ext cx="88900" cy="107950"/>
            </p14:xfrm>
          </p:contentPart>
        </mc:Choice>
        <mc:Fallback xmlns="">
          <p:pic>
            <p:nvPicPr>
              <p:cNvPr id="23" name="墨迹 22"/>
            </p:nvPicPr>
            <p:blipFill>
              <a:blip r:embed="rId26"/>
            </p:blipFill>
            <p:spPr>
              <a:xfrm>
                <a:off x="2755900" y="4032250"/>
                <a:ext cx="88900" cy="10795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墨迹 29"/>
              <p14:cNvContentPartPr/>
              <p14:nvPr/>
            </p14:nvContentPartPr>
            <p14:xfrm>
              <a:off x="3719688" y="4737434"/>
              <a:ext cx="330200" cy="169194"/>
            </p14:xfrm>
          </p:contentPart>
        </mc:Choice>
        <mc:Fallback xmlns="">
          <p:pic>
            <p:nvPicPr>
              <p:cNvPr id="30" name="墨迹 29"/>
            </p:nvPicPr>
            <p:blipFill>
              <a:blip r:embed="rId28"/>
            </p:blipFill>
            <p:spPr>
              <a:xfrm>
                <a:off x="3719688" y="4737434"/>
                <a:ext cx="330200" cy="16919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1" name="墨迹 30"/>
              <p14:cNvContentPartPr/>
              <p14:nvPr/>
            </p14:nvContentPartPr>
            <p14:xfrm>
              <a:off x="4055533" y="4647197"/>
              <a:ext cx="14111" cy="513222"/>
            </p14:xfrm>
          </p:contentPart>
        </mc:Choice>
        <mc:Fallback xmlns="">
          <p:pic>
            <p:nvPicPr>
              <p:cNvPr id="31" name="墨迹 30"/>
            </p:nvPicPr>
            <p:blipFill>
              <a:blip r:embed="rId30"/>
            </p:blipFill>
            <p:spPr>
              <a:xfrm>
                <a:off x="4055533" y="4647197"/>
                <a:ext cx="14111" cy="51322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2" name="墨迹 31"/>
              <p14:cNvContentPartPr/>
              <p14:nvPr/>
            </p14:nvContentPartPr>
            <p14:xfrm>
              <a:off x="4143022" y="4754353"/>
              <a:ext cx="107244" cy="253791"/>
            </p14:xfrm>
          </p:contentPart>
        </mc:Choice>
        <mc:Fallback xmlns="">
          <p:pic>
            <p:nvPicPr>
              <p:cNvPr id="32" name="墨迹 31"/>
            </p:nvPicPr>
            <p:blipFill>
              <a:blip r:embed="rId32"/>
            </p:blipFill>
            <p:spPr>
              <a:xfrm>
                <a:off x="4143022" y="4754353"/>
                <a:ext cx="107244" cy="25379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3" name="墨迹 32"/>
              <p14:cNvContentPartPr/>
              <p14:nvPr/>
            </p14:nvContentPartPr>
            <p14:xfrm>
              <a:off x="8319911" y="3874544"/>
              <a:ext cx="301978" cy="203033"/>
            </p14:xfrm>
          </p:contentPart>
        </mc:Choice>
        <mc:Fallback xmlns="">
          <p:pic>
            <p:nvPicPr>
              <p:cNvPr id="33" name="墨迹 32"/>
            </p:nvPicPr>
            <p:blipFill>
              <a:blip r:embed="rId34"/>
            </p:blipFill>
            <p:spPr>
              <a:xfrm>
                <a:off x="8319911" y="3874544"/>
                <a:ext cx="301978" cy="20303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4" name="墨迹 33"/>
              <p14:cNvContentPartPr/>
              <p14:nvPr/>
            </p14:nvContentPartPr>
            <p14:xfrm>
              <a:off x="8576733" y="3784307"/>
              <a:ext cx="53622" cy="437085"/>
            </p14:xfrm>
          </p:contentPart>
        </mc:Choice>
        <mc:Fallback xmlns="">
          <p:pic>
            <p:nvPicPr>
              <p:cNvPr id="34" name="墨迹 33"/>
            </p:nvPicPr>
            <p:blipFill>
              <a:blip r:embed="rId36"/>
            </p:blipFill>
            <p:spPr>
              <a:xfrm>
                <a:off x="8576733" y="3784307"/>
                <a:ext cx="53622" cy="43708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5" name="墨迹 34"/>
              <p14:cNvContentPartPr/>
              <p14:nvPr/>
            </p14:nvContentPartPr>
            <p14:xfrm>
              <a:off x="8647288" y="3914023"/>
              <a:ext cx="112889" cy="124075"/>
            </p14:xfrm>
          </p:contentPart>
        </mc:Choice>
        <mc:Fallback xmlns="">
          <p:pic>
            <p:nvPicPr>
              <p:cNvPr id="35" name="墨迹 34"/>
            </p:nvPicPr>
            <p:blipFill>
              <a:blip r:embed="rId38"/>
            </p:blipFill>
            <p:spPr>
              <a:xfrm>
                <a:off x="8647288" y="3914023"/>
                <a:ext cx="112889" cy="12407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6" name="墨迹 35"/>
              <p14:cNvContentPartPr/>
              <p14:nvPr/>
            </p14:nvContentPartPr>
            <p14:xfrm>
              <a:off x="8650111" y="3936582"/>
              <a:ext cx="104422" cy="191753"/>
            </p14:xfrm>
          </p:contentPart>
        </mc:Choice>
        <mc:Fallback xmlns="">
          <p:pic>
            <p:nvPicPr>
              <p:cNvPr id="36" name="墨迹 35"/>
            </p:nvPicPr>
            <p:blipFill>
              <a:blip r:embed="rId40"/>
            </p:blipFill>
            <p:spPr>
              <a:xfrm>
                <a:off x="8650111" y="3936582"/>
                <a:ext cx="104422" cy="191753"/>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7" name="墨迹 36"/>
              <p14:cNvContentPartPr/>
              <p14:nvPr/>
            </p14:nvContentPartPr>
            <p14:xfrm>
              <a:off x="8788400" y="3863264"/>
              <a:ext cx="313266" cy="372227"/>
            </p14:xfrm>
          </p:contentPart>
        </mc:Choice>
        <mc:Fallback xmlns="">
          <p:pic>
            <p:nvPicPr>
              <p:cNvPr id="37" name="墨迹 36"/>
            </p:nvPicPr>
            <p:blipFill>
              <a:blip r:embed="rId42"/>
            </p:blipFill>
            <p:spPr>
              <a:xfrm>
                <a:off x="8788400" y="3863264"/>
                <a:ext cx="313266" cy="37222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8" name="墨迹 37"/>
              <p14:cNvContentPartPr/>
              <p14:nvPr/>
            </p14:nvContentPartPr>
            <p14:xfrm>
              <a:off x="9183511" y="3773027"/>
              <a:ext cx="101600" cy="318649"/>
            </p14:xfrm>
          </p:contentPart>
        </mc:Choice>
        <mc:Fallback xmlns="">
          <p:pic>
            <p:nvPicPr>
              <p:cNvPr id="38" name="墨迹 37"/>
            </p:nvPicPr>
            <p:blipFill>
              <a:blip r:embed="rId44"/>
            </p:blipFill>
            <p:spPr>
              <a:xfrm>
                <a:off x="9183511" y="3773027"/>
                <a:ext cx="101600" cy="31864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9" name="墨迹 38"/>
              <p14:cNvContentPartPr/>
              <p14:nvPr/>
            </p14:nvContentPartPr>
            <p14:xfrm>
              <a:off x="9302044" y="3778667"/>
              <a:ext cx="101600" cy="169194"/>
            </p14:xfrm>
          </p:contentPart>
        </mc:Choice>
        <mc:Fallback xmlns="">
          <p:pic>
            <p:nvPicPr>
              <p:cNvPr id="39" name="墨迹 38"/>
            </p:nvPicPr>
            <p:blipFill>
              <a:blip r:embed="rId46"/>
            </p:blipFill>
            <p:spPr>
              <a:xfrm>
                <a:off x="9302044" y="3778667"/>
                <a:ext cx="101600" cy="169194"/>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40" name="墨迹 39"/>
              <p14:cNvContentPartPr/>
              <p14:nvPr/>
            </p14:nvContentPartPr>
            <p14:xfrm>
              <a:off x="9409288" y="3835065"/>
              <a:ext cx="132644" cy="118436"/>
            </p14:xfrm>
          </p:contentPart>
        </mc:Choice>
        <mc:Fallback xmlns="">
          <p:pic>
            <p:nvPicPr>
              <p:cNvPr id="40" name="墨迹 39"/>
            </p:nvPicPr>
            <p:blipFill>
              <a:blip r:embed="rId48"/>
            </p:blipFill>
            <p:spPr>
              <a:xfrm>
                <a:off x="9409288" y="3835065"/>
                <a:ext cx="132644" cy="118436"/>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41" name="墨迹 40"/>
              <p14:cNvContentPartPr/>
              <p14:nvPr/>
            </p14:nvContentPartPr>
            <p14:xfrm>
              <a:off x="9448800" y="3851985"/>
              <a:ext cx="95955" cy="265070"/>
            </p14:xfrm>
          </p:contentPart>
        </mc:Choice>
        <mc:Fallback xmlns="">
          <p:pic>
            <p:nvPicPr>
              <p:cNvPr id="41" name="墨迹 40"/>
            </p:nvPicPr>
            <p:blipFill>
              <a:blip r:embed="rId50"/>
            </p:blipFill>
            <p:spPr>
              <a:xfrm>
                <a:off x="9448800" y="3851985"/>
                <a:ext cx="95955" cy="26507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42" name="墨迹 41"/>
              <p14:cNvContentPartPr/>
              <p14:nvPr/>
            </p14:nvContentPartPr>
            <p14:xfrm>
              <a:off x="9674577" y="3626393"/>
              <a:ext cx="33867" cy="589359"/>
            </p14:xfrm>
          </p:contentPart>
        </mc:Choice>
        <mc:Fallback xmlns="">
          <p:pic>
            <p:nvPicPr>
              <p:cNvPr id="42" name="墨迹 41"/>
            </p:nvPicPr>
            <p:blipFill>
              <a:blip r:embed="rId52"/>
            </p:blipFill>
            <p:spPr>
              <a:xfrm>
                <a:off x="9674577" y="3626393"/>
                <a:ext cx="33867" cy="58935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43" name="墨迹 42"/>
              <p14:cNvContentPartPr/>
              <p14:nvPr/>
            </p14:nvContentPartPr>
            <p14:xfrm>
              <a:off x="9601200" y="4043738"/>
              <a:ext cx="231422" cy="225592"/>
            </p14:xfrm>
          </p:contentPart>
        </mc:Choice>
        <mc:Fallback xmlns="">
          <p:pic>
            <p:nvPicPr>
              <p:cNvPr id="43" name="墨迹 42"/>
            </p:nvPicPr>
            <p:blipFill>
              <a:blip r:embed="rId54"/>
            </p:blipFill>
            <p:spPr>
              <a:xfrm>
                <a:off x="9601200" y="4043738"/>
                <a:ext cx="231422" cy="22559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44" name="墨迹 43"/>
              <p14:cNvContentPartPr/>
              <p14:nvPr/>
            </p14:nvContentPartPr>
            <p14:xfrm>
              <a:off x="9985022" y="3936582"/>
              <a:ext cx="14111" cy="45118"/>
            </p14:xfrm>
          </p:contentPart>
        </mc:Choice>
        <mc:Fallback xmlns="">
          <p:pic>
            <p:nvPicPr>
              <p:cNvPr id="44" name="墨迹 43"/>
            </p:nvPicPr>
            <p:blipFill>
              <a:blip r:embed="rId56"/>
            </p:blipFill>
            <p:spPr>
              <a:xfrm>
                <a:off x="9985022" y="3936582"/>
                <a:ext cx="14111" cy="45118"/>
              </a:xfrm>
              <a:prstGeom prst="rect"/>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58800" y="433070"/>
            <a:ext cx="10771505" cy="1581150"/>
          </a:xfrm>
          <a:prstGeom prst="rect">
            <a:avLst/>
          </a:prstGeom>
        </p:spPr>
      </p:pic>
      <p:pic>
        <p:nvPicPr>
          <p:cNvPr id="3" name="图片 2"/>
          <p:cNvPicPr>
            <a:picLocks noChangeAspect="1"/>
          </p:cNvPicPr>
          <p:nvPr/>
        </p:nvPicPr>
        <p:blipFill>
          <a:blip r:embed="rId2"/>
          <a:stretch>
            <a:fillRect/>
          </a:stretch>
        </p:blipFill>
        <p:spPr>
          <a:xfrm>
            <a:off x="781050" y="2178050"/>
            <a:ext cx="9626600" cy="4255770"/>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6457950" y="1409700"/>
              <a:ext cx="1416050" cy="12700"/>
            </p14:xfrm>
          </p:contentPart>
        </mc:Choice>
        <mc:Fallback xmlns="">
          <p:pic>
            <p:nvPicPr>
              <p:cNvPr id="4" name="墨迹 3"/>
            </p:nvPicPr>
            <p:blipFill>
              <a:blip r:embed="rId4"/>
            </p:blipFill>
            <p:spPr>
              <a:xfrm>
                <a:off x="6457950" y="1409700"/>
                <a:ext cx="1416050" cy="127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3987800" y="3740150"/>
              <a:ext cx="654050" cy="6350"/>
            </p14:xfrm>
          </p:contentPart>
        </mc:Choice>
        <mc:Fallback xmlns="">
          <p:pic>
            <p:nvPicPr>
              <p:cNvPr id="5" name="墨迹 4"/>
            </p:nvPicPr>
            <p:blipFill>
              <a:blip r:embed="rId6"/>
            </p:blipFill>
            <p:spPr>
              <a:xfrm>
                <a:off x="3987800" y="3740150"/>
                <a:ext cx="654050" cy="63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5683250" y="1320800"/>
              <a:ext cx="279400" cy="25400"/>
            </p14:xfrm>
          </p:contentPart>
        </mc:Choice>
        <mc:Fallback xmlns="">
          <p:pic>
            <p:nvPicPr>
              <p:cNvPr id="6" name="墨迹 5"/>
            </p:nvPicPr>
            <p:blipFill>
              <a:blip r:embed="rId8"/>
            </p:blipFill>
            <p:spPr>
              <a:xfrm>
                <a:off x="5683250" y="1320800"/>
                <a:ext cx="279400" cy="2540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5695950" y="1377950"/>
              <a:ext cx="260350" cy="360"/>
            </p14:xfrm>
          </p:contentPart>
        </mc:Choice>
        <mc:Fallback xmlns="">
          <p:pic>
            <p:nvPicPr>
              <p:cNvPr id="7" name="墨迹 6"/>
            </p:nvPicPr>
            <p:blipFill>
              <a:blip r:embed="rId10"/>
            </p:blipFill>
            <p:spPr>
              <a:xfrm>
                <a:off x="5695950" y="1377950"/>
                <a:ext cx="260350" cy="36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3130550" y="3651250"/>
              <a:ext cx="184150" cy="31750"/>
            </p14:xfrm>
          </p:contentPart>
        </mc:Choice>
        <mc:Fallback xmlns="">
          <p:pic>
            <p:nvPicPr>
              <p:cNvPr id="8" name="墨迹 7"/>
            </p:nvPicPr>
            <p:blipFill>
              <a:blip r:embed="rId12"/>
            </p:blipFill>
            <p:spPr>
              <a:xfrm>
                <a:off x="3130550" y="3651250"/>
                <a:ext cx="184150" cy="317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3067050" y="3695700"/>
              <a:ext cx="279400" cy="63500"/>
            </p14:xfrm>
          </p:contentPart>
        </mc:Choice>
        <mc:Fallback xmlns="">
          <p:pic>
            <p:nvPicPr>
              <p:cNvPr id="9" name="墨迹 8"/>
            </p:nvPicPr>
            <p:blipFill>
              <a:blip r:embed="rId14"/>
            </p:blipFill>
            <p:spPr>
              <a:xfrm>
                <a:off x="3067050" y="3695700"/>
                <a:ext cx="279400" cy="635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4914900" y="2286000"/>
              <a:ext cx="596900" cy="406400"/>
            </p14:xfrm>
          </p:contentPart>
        </mc:Choice>
        <mc:Fallback xmlns="">
          <p:pic>
            <p:nvPicPr>
              <p:cNvPr id="10" name="墨迹 9"/>
            </p:nvPicPr>
            <p:blipFill>
              <a:blip r:embed="rId16"/>
            </p:blipFill>
            <p:spPr>
              <a:xfrm>
                <a:off x="4914900" y="2286000"/>
                <a:ext cx="596900" cy="4064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6426200" y="3454400"/>
              <a:ext cx="1111250" cy="400050"/>
            </p14:xfrm>
          </p:contentPart>
        </mc:Choice>
        <mc:Fallback xmlns="">
          <p:pic>
            <p:nvPicPr>
              <p:cNvPr id="11" name="墨迹 10"/>
            </p:nvPicPr>
            <p:blipFill>
              <a:blip r:embed="rId18"/>
            </p:blipFill>
            <p:spPr>
              <a:xfrm>
                <a:off x="6426200" y="3454400"/>
                <a:ext cx="1111250" cy="4000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1943100" y="5340350"/>
              <a:ext cx="3321050" cy="50800"/>
            </p14:xfrm>
          </p:contentPart>
        </mc:Choice>
        <mc:Fallback xmlns="">
          <p:pic>
            <p:nvPicPr>
              <p:cNvPr id="12" name="墨迹 11"/>
            </p:nvPicPr>
            <p:blipFill>
              <a:blip r:embed="rId20"/>
            </p:blipFill>
            <p:spPr>
              <a:xfrm>
                <a:off x="1943100" y="5340350"/>
                <a:ext cx="3321050" cy="508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6273800" y="2292350"/>
              <a:ext cx="1136650" cy="368300"/>
            </p14:xfrm>
          </p:contentPart>
        </mc:Choice>
        <mc:Fallback xmlns="">
          <p:pic>
            <p:nvPicPr>
              <p:cNvPr id="13" name="墨迹 12"/>
            </p:nvPicPr>
            <p:blipFill>
              <a:blip r:embed="rId22"/>
            </p:blipFill>
            <p:spPr>
              <a:xfrm>
                <a:off x="6273800" y="2292350"/>
                <a:ext cx="1136650" cy="3683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2470150" y="5219700"/>
              <a:ext cx="330200" cy="228600"/>
            </p14:xfrm>
          </p:contentPart>
        </mc:Choice>
        <mc:Fallback xmlns="">
          <p:pic>
            <p:nvPicPr>
              <p:cNvPr id="14" name="墨迹 13"/>
            </p:nvPicPr>
            <p:blipFill>
              <a:blip r:embed="rId24"/>
            </p:blipFill>
            <p:spPr>
              <a:xfrm>
                <a:off x="2470150" y="5219700"/>
                <a:ext cx="330200" cy="22860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3" name="墨迹 22"/>
              <p14:cNvContentPartPr/>
              <p14:nvPr/>
            </p14:nvContentPartPr>
            <p14:xfrm>
              <a:off x="2755900" y="4032250"/>
              <a:ext cx="88900" cy="107950"/>
            </p14:xfrm>
          </p:contentPart>
        </mc:Choice>
        <mc:Fallback xmlns="">
          <p:pic>
            <p:nvPicPr>
              <p:cNvPr id="23" name="墨迹 22"/>
            </p:nvPicPr>
            <p:blipFill>
              <a:blip r:embed="rId26"/>
            </p:blipFill>
            <p:spPr>
              <a:xfrm>
                <a:off x="2755900" y="4032250"/>
                <a:ext cx="88900" cy="10795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0" name="墨迹 29"/>
              <p14:cNvContentPartPr/>
              <p14:nvPr/>
            </p14:nvContentPartPr>
            <p14:xfrm>
              <a:off x="3719688" y="4737434"/>
              <a:ext cx="330200" cy="169194"/>
            </p14:xfrm>
          </p:contentPart>
        </mc:Choice>
        <mc:Fallback xmlns="">
          <p:pic>
            <p:nvPicPr>
              <p:cNvPr id="30" name="墨迹 29"/>
            </p:nvPicPr>
            <p:blipFill>
              <a:blip r:embed="rId28"/>
            </p:blipFill>
            <p:spPr>
              <a:xfrm>
                <a:off x="3719688" y="4737434"/>
                <a:ext cx="330200" cy="16919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31" name="墨迹 30"/>
              <p14:cNvContentPartPr/>
              <p14:nvPr/>
            </p14:nvContentPartPr>
            <p14:xfrm>
              <a:off x="4055533" y="4647197"/>
              <a:ext cx="14111" cy="513222"/>
            </p14:xfrm>
          </p:contentPart>
        </mc:Choice>
        <mc:Fallback xmlns="">
          <p:pic>
            <p:nvPicPr>
              <p:cNvPr id="31" name="墨迹 30"/>
            </p:nvPicPr>
            <p:blipFill>
              <a:blip r:embed="rId30"/>
            </p:blipFill>
            <p:spPr>
              <a:xfrm>
                <a:off x="4055533" y="4647197"/>
                <a:ext cx="14111" cy="51322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32" name="墨迹 31"/>
              <p14:cNvContentPartPr/>
              <p14:nvPr/>
            </p14:nvContentPartPr>
            <p14:xfrm>
              <a:off x="4143022" y="4754353"/>
              <a:ext cx="107244" cy="253791"/>
            </p14:xfrm>
          </p:contentPart>
        </mc:Choice>
        <mc:Fallback xmlns="">
          <p:pic>
            <p:nvPicPr>
              <p:cNvPr id="32" name="墨迹 31"/>
            </p:nvPicPr>
            <p:blipFill>
              <a:blip r:embed="rId32"/>
            </p:blipFill>
            <p:spPr>
              <a:xfrm>
                <a:off x="4143022" y="4754353"/>
                <a:ext cx="107244" cy="253791"/>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33" name="墨迹 32"/>
              <p14:cNvContentPartPr/>
              <p14:nvPr/>
            </p14:nvContentPartPr>
            <p14:xfrm>
              <a:off x="8319911" y="3874544"/>
              <a:ext cx="301978" cy="203033"/>
            </p14:xfrm>
          </p:contentPart>
        </mc:Choice>
        <mc:Fallback xmlns="">
          <p:pic>
            <p:nvPicPr>
              <p:cNvPr id="33" name="墨迹 32"/>
            </p:nvPicPr>
            <p:blipFill>
              <a:blip r:embed="rId34"/>
            </p:blipFill>
            <p:spPr>
              <a:xfrm>
                <a:off x="8319911" y="3874544"/>
                <a:ext cx="301978" cy="20303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34" name="墨迹 33"/>
              <p14:cNvContentPartPr/>
              <p14:nvPr/>
            </p14:nvContentPartPr>
            <p14:xfrm>
              <a:off x="8576733" y="3784307"/>
              <a:ext cx="53622" cy="437085"/>
            </p14:xfrm>
          </p:contentPart>
        </mc:Choice>
        <mc:Fallback xmlns="">
          <p:pic>
            <p:nvPicPr>
              <p:cNvPr id="34" name="墨迹 33"/>
            </p:nvPicPr>
            <p:blipFill>
              <a:blip r:embed="rId36"/>
            </p:blipFill>
            <p:spPr>
              <a:xfrm>
                <a:off x="8576733" y="3784307"/>
                <a:ext cx="53622" cy="43708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5" name="墨迹 34"/>
              <p14:cNvContentPartPr/>
              <p14:nvPr/>
            </p14:nvContentPartPr>
            <p14:xfrm>
              <a:off x="8647288" y="3914023"/>
              <a:ext cx="112889" cy="124075"/>
            </p14:xfrm>
          </p:contentPart>
        </mc:Choice>
        <mc:Fallback xmlns="">
          <p:pic>
            <p:nvPicPr>
              <p:cNvPr id="35" name="墨迹 34"/>
            </p:nvPicPr>
            <p:blipFill>
              <a:blip r:embed="rId38"/>
            </p:blipFill>
            <p:spPr>
              <a:xfrm>
                <a:off x="8647288" y="3914023"/>
                <a:ext cx="112889" cy="12407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6" name="墨迹 35"/>
              <p14:cNvContentPartPr/>
              <p14:nvPr/>
            </p14:nvContentPartPr>
            <p14:xfrm>
              <a:off x="8650111" y="3936582"/>
              <a:ext cx="104422" cy="191753"/>
            </p14:xfrm>
          </p:contentPart>
        </mc:Choice>
        <mc:Fallback xmlns="">
          <p:pic>
            <p:nvPicPr>
              <p:cNvPr id="36" name="墨迹 35"/>
            </p:nvPicPr>
            <p:blipFill>
              <a:blip r:embed="rId40"/>
            </p:blipFill>
            <p:spPr>
              <a:xfrm>
                <a:off x="8650111" y="3936582"/>
                <a:ext cx="104422" cy="191753"/>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7" name="墨迹 36"/>
              <p14:cNvContentPartPr/>
              <p14:nvPr/>
            </p14:nvContentPartPr>
            <p14:xfrm>
              <a:off x="8788400" y="3863264"/>
              <a:ext cx="313266" cy="372227"/>
            </p14:xfrm>
          </p:contentPart>
        </mc:Choice>
        <mc:Fallback xmlns="">
          <p:pic>
            <p:nvPicPr>
              <p:cNvPr id="37" name="墨迹 36"/>
            </p:nvPicPr>
            <p:blipFill>
              <a:blip r:embed="rId42"/>
            </p:blipFill>
            <p:spPr>
              <a:xfrm>
                <a:off x="8788400" y="3863264"/>
                <a:ext cx="313266" cy="37222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8" name="墨迹 37"/>
              <p14:cNvContentPartPr/>
              <p14:nvPr/>
            </p14:nvContentPartPr>
            <p14:xfrm>
              <a:off x="9183511" y="3773027"/>
              <a:ext cx="101600" cy="318649"/>
            </p14:xfrm>
          </p:contentPart>
        </mc:Choice>
        <mc:Fallback xmlns="">
          <p:pic>
            <p:nvPicPr>
              <p:cNvPr id="38" name="墨迹 37"/>
            </p:nvPicPr>
            <p:blipFill>
              <a:blip r:embed="rId44"/>
            </p:blipFill>
            <p:spPr>
              <a:xfrm>
                <a:off x="9183511" y="3773027"/>
                <a:ext cx="101600" cy="31864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9" name="墨迹 38"/>
              <p14:cNvContentPartPr/>
              <p14:nvPr/>
            </p14:nvContentPartPr>
            <p14:xfrm>
              <a:off x="9302044" y="3778667"/>
              <a:ext cx="101600" cy="169194"/>
            </p14:xfrm>
          </p:contentPart>
        </mc:Choice>
        <mc:Fallback xmlns="">
          <p:pic>
            <p:nvPicPr>
              <p:cNvPr id="39" name="墨迹 38"/>
            </p:nvPicPr>
            <p:blipFill>
              <a:blip r:embed="rId46"/>
            </p:blipFill>
            <p:spPr>
              <a:xfrm>
                <a:off x="9302044" y="3778667"/>
                <a:ext cx="101600" cy="169194"/>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40" name="墨迹 39"/>
              <p14:cNvContentPartPr/>
              <p14:nvPr/>
            </p14:nvContentPartPr>
            <p14:xfrm>
              <a:off x="9409288" y="3835065"/>
              <a:ext cx="132644" cy="118436"/>
            </p14:xfrm>
          </p:contentPart>
        </mc:Choice>
        <mc:Fallback xmlns="">
          <p:pic>
            <p:nvPicPr>
              <p:cNvPr id="40" name="墨迹 39"/>
            </p:nvPicPr>
            <p:blipFill>
              <a:blip r:embed="rId48"/>
            </p:blipFill>
            <p:spPr>
              <a:xfrm>
                <a:off x="9409288" y="3835065"/>
                <a:ext cx="132644" cy="118436"/>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41" name="墨迹 40"/>
              <p14:cNvContentPartPr/>
              <p14:nvPr/>
            </p14:nvContentPartPr>
            <p14:xfrm>
              <a:off x="9448800" y="3851985"/>
              <a:ext cx="95955" cy="265070"/>
            </p14:xfrm>
          </p:contentPart>
        </mc:Choice>
        <mc:Fallback xmlns="">
          <p:pic>
            <p:nvPicPr>
              <p:cNvPr id="41" name="墨迹 40"/>
            </p:nvPicPr>
            <p:blipFill>
              <a:blip r:embed="rId50"/>
            </p:blipFill>
            <p:spPr>
              <a:xfrm>
                <a:off x="9448800" y="3851985"/>
                <a:ext cx="95955" cy="26507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42" name="墨迹 41"/>
              <p14:cNvContentPartPr/>
              <p14:nvPr/>
            </p14:nvContentPartPr>
            <p14:xfrm>
              <a:off x="9674577" y="3626393"/>
              <a:ext cx="33867" cy="589359"/>
            </p14:xfrm>
          </p:contentPart>
        </mc:Choice>
        <mc:Fallback xmlns="">
          <p:pic>
            <p:nvPicPr>
              <p:cNvPr id="42" name="墨迹 41"/>
            </p:nvPicPr>
            <p:blipFill>
              <a:blip r:embed="rId52"/>
            </p:blipFill>
            <p:spPr>
              <a:xfrm>
                <a:off x="9674577" y="3626393"/>
                <a:ext cx="33867" cy="58935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43" name="墨迹 42"/>
              <p14:cNvContentPartPr/>
              <p14:nvPr/>
            </p14:nvContentPartPr>
            <p14:xfrm>
              <a:off x="9601200" y="4043738"/>
              <a:ext cx="231422" cy="225592"/>
            </p14:xfrm>
          </p:contentPart>
        </mc:Choice>
        <mc:Fallback xmlns="">
          <p:pic>
            <p:nvPicPr>
              <p:cNvPr id="43" name="墨迹 42"/>
            </p:nvPicPr>
            <p:blipFill>
              <a:blip r:embed="rId54"/>
            </p:blipFill>
            <p:spPr>
              <a:xfrm>
                <a:off x="9601200" y="4043738"/>
                <a:ext cx="231422" cy="22559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44" name="墨迹 43"/>
              <p14:cNvContentPartPr/>
              <p14:nvPr/>
            </p14:nvContentPartPr>
            <p14:xfrm>
              <a:off x="9985022" y="3936582"/>
              <a:ext cx="14111" cy="45118"/>
            </p14:xfrm>
          </p:contentPart>
        </mc:Choice>
        <mc:Fallback xmlns="">
          <p:pic>
            <p:nvPicPr>
              <p:cNvPr id="44" name="墨迹 43"/>
            </p:nvPicPr>
            <p:blipFill>
              <a:blip r:embed="rId56"/>
            </p:blipFill>
            <p:spPr>
              <a:xfrm>
                <a:off x="9985022" y="3936582"/>
                <a:ext cx="14111" cy="4511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5" name="墨迹 14"/>
              <p14:cNvContentPartPr/>
              <p14:nvPr/>
            </p14:nvContentPartPr>
            <p14:xfrm>
              <a:off x="7402688" y="1440969"/>
              <a:ext cx="105018" cy="59958"/>
            </p14:xfrm>
          </p:contentPart>
        </mc:Choice>
        <mc:Fallback xmlns="">
          <p:pic>
            <p:nvPicPr>
              <p:cNvPr id="15" name="墨迹 14"/>
            </p:nvPicPr>
            <p:blipFill>
              <a:blip r:embed="rId58"/>
            </p:blipFill>
            <p:spPr>
              <a:xfrm>
                <a:off x="7402688" y="1440969"/>
                <a:ext cx="105018" cy="5995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6" name="墨迹 15"/>
              <p14:cNvContentPartPr/>
              <p14:nvPr/>
            </p14:nvContentPartPr>
            <p14:xfrm>
              <a:off x="3730977" y="2537911"/>
              <a:ext cx="66323" cy="218542"/>
            </p14:xfrm>
          </p:contentPart>
        </mc:Choice>
        <mc:Fallback xmlns="">
          <p:pic>
            <p:nvPicPr>
              <p:cNvPr id="16" name="墨迹 15"/>
            </p:nvPicPr>
            <p:blipFill>
              <a:blip r:embed="rId60"/>
            </p:blipFill>
            <p:spPr>
              <a:xfrm>
                <a:off x="3730977" y="2537911"/>
                <a:ext cx="66323" cy="218542"/>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7" name="墨迹 16"/>
              <p14:cNvContentPartPr/>
              <p14:nvPr/>
            </p14:nvContentPartPr>
            <p14:xfrm>
              <a:off x="3838222" y="2552010"/>
              <a:ext cx="50800" cy="156505"/>
            </p14:xfrm>
          </p:contentPart>
        </mc:Choice>
        <mc:Fallback xmlns="">
          <p:pic>
            <p:nvPicPr>
              <p:cNvPr id="17" name="墨迹 16"/>
            </p:nvPicPr>
            <p:blipFill>
              <a:blip r:embed="rId62"/>
            </p:blipFill>
            <p:spPr>
              <a:xfrm>
                <a:off x="3838222" y="2552010"/>
                <a:ext cx="50800" cy="15650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18" name="墨迹 17"/>
              <p14:cNvContentPartPr/>
              <p14:nvPr/>
            </p14:nvContentPartPr>
            <p14:xfrm>
              <a:off x="3883377" y="2605588"/>
              <a:ext cx="93134" cy="139585"/>
            </p14:xfrm>
          </p:contentPart>
        </mc:Choice>
        <mc:Fallback xmlns="">
          <p:pic>
            <p:nvPicPr>
              <p:cNvPr id="18" name="墨迹 17"/>
            </p:nvPicPr>
            <p:blipFill>
              <a:blip r:embed="rId64"/>
            </p:blipFill>
            <p:spPr>
              <a:xfrm>
                <a:off x="3883377" y="2605588"/>
                <a:ext cx="93134" cy="13958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19" name="墨迹 18"/>
              <p14:cNvContentPartPr/>
              <p14:nvPr/>
            </p14:nvContentPartPr>
            <p14:xfrm>
              <a:off x="3939822" y="2632377"/>
              <a:ext cx="14111" cy="300320"/>
            </p14:xfrm>
          </p:contentPart>
        </mc:Choice>
        <mc:Fallback xmlns="">
          <p:pic>
            <p:nvPicPr>
              <p:cNvPr id="19" name="墨迹 18"/>
            </p:nvPicPr>
            <p:blipFill>
              <a:blip r:embed="rId66"/>
            </p:blipFill>
            <p:spPr>
              <a:xfrm>
                <a:off x="3939822" y="2632377"/>
                <a:ext cx="14111" cy="30032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20" name="墨迹 19"/>
              <p14:cNvContentPartPr/>
              <p14:nvPr/>
            </p14:nvContentPartPr>
            <p14:xfrm>
              <a:off x="3917244" y="2391276"/>
              <a:ext cx="48859" cy="188933"/>
            </p14:xfrm>
          </p:contentPart>
        </mc:Choice>
        <mc:Fallback xmlns="">
          <p:pic>
            <p:nvPicPr>
              <p:cNvPr id="20" name="墨迹 19"/>
            </p:nvPicPr>
            <p:blipFill>
              <a:blip r:embed="rId68"/>
            </p:blipFill>
            <p:spPr>
              <a:xfrm>
                <a:off x="3917244" y="2391276"/>
                <a:ext cx="48859" cy="18893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21" name="墨迹 20"/>
              <p14:cNvContentPartPr/>
              <p14:nvPr/>
            </p14:nvContentPartPr>
            <p14:xfrm>
              <a:off x="3979333" y="2408195"/>
              <a:ext cx="84667" cy="11280"/>
            </p14:xfrm>
          </p:contentPart>
        </mc:Choice>
        <mc:Fallback xmlns="">
          <p:pic>
            <p:nvPicPr>
              <p:cNvPr id="21" name="墨迹 20"/>
            </p:nvPicPr>
            <p:blipFill>
              <a:blip r:embed="rId70"/>
            </p:blipFill>
            <p:spPr>
              <a:xfrm>
                <a:off x="3979333" y="2408195"/>
                <a:ext cx="84667" cy="1128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22" name="墨迹 21"/>
              <p14:cNvContentPartPr/>
              <p14:nvPr/>
            </p14:nvContentPartPr>
            <p14:xfrm>
              <a:off x="3642077" y="2908728"/>
              <a:ext cx="71967" cy="215370"/>
            </p14:xfrm>
          </p:contentPart>
        </mc:Choice>
        <mc:Fallback xmlns="">
          <p:pic>
            <p:nvPicPr>
              <p:cNvPr id="22" name="墨迹 21"/>
            </p:nvPicPr>
            <p:blipFill>
              <a:blip r:embed="rId72"/>
            </p:blipFill>
            <p:spPr>
              <a:xfrm>
                <a:off x="3642077" y="2908728"/>
                <a:ext cx="71967" cy="21537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24" name="墨迹 23"/>
              <p14:cNvContentPartPr/>
              <p14:nvPr/>
            </p14:nvContentPartPr>
            <p14:xfrm>
              <a:off x="3646311" y="2910843"/>
              <a:ext cx="138289" cy="256787"/>
            </p14:xfrm>
          </p:contentPart>
        </mc:Choice>
        <mc:Fallback xmlns="">
          <p:pic>
            <p:nvPicPr>
              <p:cNvPr id="24" name="墨迹 23"/>
            </p:nvPicPr>
            <p:blipFill>
              <a:blip r:embed="rId74"/>
            </p:blipFill>
            <p:spPr>
              <a:xfrm>
                <a:off x="3646311" y="2910843"/>
                <a:ext cx="138289" cy="25678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25" name="墨迹 24"/>
              <p14:cNvContentPartPr/>
              <p14:nvPr/>
            </p14:nvContentPartPr>
            <p14:xfrm>
              <a:off x="3766784" y="2878237"/>
              <a:ext cx="94016" cy="247975"/>
            </p14:xfrm>
          </p:contentPart>
        </mc:Choice>
        <mc:Fallback xmlns="">
          <p:pic>
            <p:nvPicPr>
              <p:cNvPr id="25" name="墨迹 24"/>
            </p:nvPicPr>
            <p:blipFill>
              <a:blip r:embed="rId76"/>
            </p:blipFill>
            <p:spPr>
              <a:xfrm>
                <a:off x="3766784" y="2878237"/>
                <a:ext cx="94016" cy="24797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26" name="墨迹 25"/>
              <p14:cNvContentPartPr/>
              <p14:nvPr/>
            </p14:nvContentPartPr>
            <p14:xfrm>
              <a:off x="3855155" y="2948206"/>
              <a:ext cx="155222" cy="99402"/>
            </p14:xfrm>
          </p:contentPart>
        </mc:Choice>
        <mc:Fallback xmlns="">
          <p:pic>
            <p:nvPicPr>
              <p:cNvPr id="26" name="墨迹 25"/>
            </p:nvPicPr>
            <p:blipFill>
              <a:blip r:embed="rId78"/>
            </p:blipFill>
            <p:spPr>
              <a:xfrm>
                <a:off x="3855155" y="2948206"/>
                <a:ext cx="155222" cy="9940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27" name="墨迹 26"/>
              <p14:cNvContentPartPr/>
              <p14:nvPr/>
            </p14:nvContentPartPr>
            <p14:xfrm>
              <a:off x="4013200" y="2856559"/>
              <a:ext cx="50800" cy="191049"/>
            </p14:xfrm>
          </p:contentPart>
        </mc:Choice>
        <mc:Fallback xmlns="">
          <p:pic>
            <p:nvPicPr>
              <p:cNvPr id="27" name="墨迹 26"/>
            </p:nvPicPr>
            <p:blipFill>
              <a:blip r:embed="rId80"/>
            </p:blipFill>
            <p:spPr>
              <a:xfrm>
                <a:off x="4013200" y="2856559"/>
                <a:ext cx="50800" cy="19104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28" name="墨迹 27"/>
              <p14:cNvContentPartPr/>
              <p14:nvPr/>
            </p14:nvContentPartPr>
            <p14:xfrm>
              <a:off x="4075288" y="2953670"/>
              <a:ext cx="64912" cy="105217"/>
            </p14:xfrm>
          </p:contentPart>
        </mc:Choice>
        <mc:Fallback xmlns="">
          <p:pic>
            <p:nvPicPr>
              <p:cNvPr id="28" name="墨迹 27"/>
            </p:nvPicPr>
            <p:blipFill>
              <a:blip r:embed="rId82"/>
            </p:blipFill>
            <p:spPr>
              <a:xfrm>
                <a:off x="4075288" y="2953670"/>
                <a:ext cx="64912" cy="105217"/>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29" name="墨迹 28"/>
              <p14:cNvContentPartPr/>
              <p14:nvPr/>
            </p14:nvContentPartPr>
            <p14:xfrm>
              <a:off x="4100688" y="2989095"/>
              <a:ext cx="31045" cy="132535"/>
            </p14:xfrm>
          </p:contentPart>
        </mc:Choice>
        <mc:Fallback xmlns="">
          <p:pic>
            <p:nvPicPr>
              <p:cNvPr id="29" name="墨迹 28"/>
            </p:nvPicPr>
            <p:blipFill>
              <a:blip r:embed="rId84"/>
            </p:blipFill>
            <p:spPr>
              <a:xfrm>
                <a:off x="4100688" y="2989095"/>
                <a:ext cx="31045" cy="132535"/>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4078111" y="2780422"/>
              <a:ext cx="93133" cy="422986"/>
            </p14:xfrm>
          </p:contentPart>
        </mc:Choice>
        <mc:Fallback xmlns="">
          <p:pic>
            <p:nvPicPr>
              <p:cNvPr id="45" name="墨迹 44"/>
            </p:nvPicPr>
            <p:blipFill>
              <a:blip r:embed="rId86"/>
            </p:blipFill>
            <p:spPr>
              <a:xfrm>
                <a:off x="4078111" y="2780422"/>
                <a:ext cx="93133" cy="422986"/>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3618088" y="2814261"/>
              <a:ext cx="73378" cy="460525"/>
            </p14:xfrm>
          </p:contentPart>
        </mc:Choice>
        <mc:Fallback xmlns="">
          <p:pic>
            <p:nvPicPr>
              <p:cNvPr id="46" name="墨迹 45"/>
            </p:nvPicPr>
            <p:blipFill>
              <a:blip r:embed="rId88"/>
            </p:blipFill>
            <p:spPr>
              <a:xfrm>
                <a:off x="3618088" y="2814261"/>
                <a:ext cx="73378" cy="460525"/>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4210755" y="2774782"/>
              <a:ext cx="81845" cy="5640"/>
            </p14:xfrm>
          </p:contentPart>
        </mc:Choice>
        <mc:Fallback xmlns="">
          <p:pic>
            <p:nvPicPr>
              <p:cNvPr id="47" name="墨迹 46"/>
            </p:nvPicPr>
            <p:blipFill>
              <a:blip r:embed="rId90"/>
            </p:blipFill>
            <p:spPr>
              <a:xfrm>
                <a:off x="4210755" y="2774782"/>
                <a:ext cx="81845" cy="564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3719688" y="3300694"/>
              <a:ext cx="127000" cy="204972"/>
            </p14:xfrm>
          </p:contentPart>
        </mc:Choice>
        <mc:Fallback xmlns="">
          <p:pic>
            <p:nvPicPr>
              <p:cNvPr id="48" name="墨迹 47"/>
            </p:nvPicPr>
            <p:blipFill>
              <a:blip r:embed="rId92"/>
            </p:blipFill>
            <p:spPr>
              <a:xfrm>
                <a:off x="3719688" y="3300694"/>
                <a:ext cx="127000" cy="20497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3838222" y="3321843"/>
              <a:ext cx="31044" cy="50758"/>
            </p14:xfrm>
          </p:contentPart>
        </mc:Choice>
        <mc:Fallback xmlns="">
          <p:pic>
            <p:nvPicPr>
              <p:cNvPr id="49" name="墨迹 48"/>
            </p:nvPicPr>
            <p:blipFill>
              <a:blip r:embed="rId94"/>
            </p:blipFill>
            <p:spPr>
              <a:xfrm>
                <a:off x="3838222" y="3321843"/>
                <a:ext cx="31044" cy="50758"/>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3894666" y="3300694"/>
              <a:ext cx="55034" cy="169899"/>
            </p14:xfrm>
          </p:contentPart>
        </mc:Choice>
        <mc:Fallback xmlns="">
          <p:pic>
            <p:nvPicPr>
              <p:cNvPr id="50" name="墨迹 49"/>
            </p:nvPicPr>
            <p:blipFill>
              <a:blip r:embed="rId96"/>
            </p:blipFill>
            <p:spPr>
              <a:xfrm>
                <a:off x="3894666" y="3300694"/>
                <a:ext cx="55034" cy="16989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3948288" y="3355682"/>
              <a:ext cx="79552" cy="296090"/>
            </p14:xfrm>
          </p:contentPart>
        </mc:Choice>
        <mc:Fallback xmlns="">
          <p:pic>
            <p:nvPicPr>
              <p:cNvPr id="51" name="墨迹 50"/>
            </p:nvPicPr>
            <p:blipFill>
              <a:blip r:embed="rId98"/>
            </p:blipFill>
            <p:spPr>
              <a:xfrm>
                <a:off x="3948288" y="3355682"/>
                <a:ext cx="79552" cy="296090"/>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4018844" y="3259805"/>
              <a:ext cx="110067" cy="112796"/>
            </p14:xfrm>
          </p:contentPart>
        </mc:Choice>
        <mc:Fallback xmlns="">
          <p:pic>
            <p:nvPicPr>
              <p:cNvPr id="52" name="墨迹 51"/>
            </p:nvPicPr>
            <p:blipFill>
              <a:blip r:embed="rId100"/>
            </p:blipFill>
            <p:spPr>
              <a:xfrm>
                <a:off x="4018844" y="3259805"/>
                <a:ext cx="110067" cy="112796"/>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4092222" y="3285184"/>
              <a:ext cx="95955" cy="14100"/>
            </p14:xfrm>
          </p:contentPart>
        </mc:Choice>
        <mc:Fallback xmlns="">
          <p:pic>
            <p:nvPicPr>
              <p:cNvPr id="53" name="墨迹 52"/>
            </p:nvPicPr>
            <p:blipFill>
              <a:blip r:embed="rId102"/>
            </p:blipFill>
            <p:spPr>
              <a:xfrm>
                <a:off x="4092222" y="3285184"/>
                <a:ext cx="95955" cy="14100"/>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4622800" y="3392341"/>
              <a:ext cx="16933" cy="163554"/>
            </p14:xfrm>
          </p:contentPart>
        </mc:Choice>
        <mc:Fallback xmlns="">
          <p:pic>
            <p:nvPicPr>
              <p:cNvPr id="54" name="墨迹 53"/>
            </p:nvPicPr>
            <p:blipFill>
              <a:blip r:embed="rId104"/>
            </p:blipFill>
            <p:spPr>
              <a:xfrm>
                <a:off x="4622800" y="3392341"/>
                <a:ext cx="16933" cy="16355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4617155" y="3468478"/>
              <a:ext cx="73378" cy="28199"/>
            </p14:xfrm>
          </p:contentPart>
        </mc:Choice>
        <mc:Fallback xmlns="">
          <p:pic>
            <p:nvPicPr>
              <p:cNvPr id="55" name="墨迹 54"/>
            </p:nvPicPr>
            <p:blipFill>
              <a:blip r:embed="rId106"/>
            </p:blipFill>
            <p:spPr>
              <a:xfrm>
                <a:off x="4617155" y="3468478"/>
                <a:ext cx="73378" cy="2819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4684888" y="3350042"/>
              <a:ext cx="33867" cy="191753"/>
            </p14:xfrm>
          </p:contentPart>
        </mc:Choice>
        <mc:Fallback xmlns="">
          <p:pic>
            <p:nvPicPr>
              <p:cNvPr id="56" name="墨迹 55"/>
            </p:nvPicPr>
            <p:blipFill>
              <a:blip r:embed="rId108"/>
            </p:blipFill>
            <p:spPr>
              <a:xfrm>
                <a:off x="4684888" y="3350042"/>
                <a:ext cx="33867" cy="191753"/>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4713111" y="3470769"/>
              <a:ext cx="76200" cy="76666"/>
            </p14:xfrm>
          </p:contentPart>
        </mc:Choice>
        <mc:Fallback xmlns="">
          <p:pic>
            <p:nvPicPr>
              <p:cNvPr id="57" name="墨迹 56"/>
            </p:nvPicPr>
            <p:blipFill>
              <a:blip r:embed="rId110"/>
            </p:blipFill>
            <p:spPr>
              <a:xfrm>
                <a:off x="4713111" y="3470769"/>
                <a:ext cx="76200" cy="76666"/>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4784372" y="3390226"/>
              <a:ext cx="81139" cy="164259"/>
            </p14:xfrm>
          </p:contentPart>
        </mc:Choice>
        <mc:Fallback xmlns="">
          <p:pic>
            <p:nvPicPr>
              <p:cNvPr id="58" name="墨迹 57"/>
            </p:nvPicPr>
            <p:blipFill>
              <a:blip r:embed="rId112"/>
            </p:blipFill>
            <p:spPr>
              <a:xfrm>
                <a:off x="4784372" y="3390226"/>
                <a:ext cx="81139" cy="16425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4871155" y="3404678"/>
              <a:ext cx="22578" cy="60980"/>
            </p14:xfrm>
          </p:contentPart>
        </mc:Choice>
        <mc:Fallback xmlns="">
          <p:pic>
            <p:nvPicPr>
              <p:cNvPr id="59" name="墨迹 58"/>
            </p:nvPicPr>
            <p:blipFill>
              <a:blip r:embed="rId114"/>
            </p:blipFill>
            <p:spPr>
              <a:xfrm>
                <a:off x="4871155" y="3404678"/>
                <a:ext cx="22578" cy="60980"/>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4916311" y="3382119"/>
              <a:ext cx="90311" cy="278112"/>
            </p14:xfrm>
          </p:contentPart>
        </mc:Choice>
        <mc:Fallback xmlns="">
          <p:pic>
            <p:nvPicPr>
              <p:cNvPr id="60" name="墨迹 59"/>
            </p:nvPicPr>
            <p:blipFill>
              <a:blip r:embed="rId116"/>
            </p:blipFill>
            <p:spPr>
              <a:xfrm>
                <a:off x="4916311" y="3382119"/>
                <a:ext cx="90311" cy="278112"/>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4622800" y="3620048"/>
              <a:ext cx="107244" cy="210082"/>
            </p14:xfrm>
          </p:contentPart>
        </mc:Choice>
        <mc:Fallback xmlns="">
          <p:pic>
            <p:nvPicPr>
              <p:cNvPr id="61" name="墨迹 60"/>
            </p:nvPicPr>
            <p:blipFill>
              <a:blip r:embed="rId118"/>
            </p:blipFill>
            <p:spPr>
              <a:xfrm>
                <a:off x="4622800" y="3620048"/>
                <a:ext cx="107244" cy="210082"/>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4662311" y="3635910"/>
              <a:ext cx="121355" cy="187876"/>
            </p14:xfrm>
          </p:contentPart>
        </mc:Choice>
        <mc:Fallback xmlns="">
          <p:pic>
            <p:nvPicPr>
              <p:cNvPr id="62" name="墨迹 61"/>
            </p:nvPicPr>
            <p:blipFill>
              <a:blip r:embed="rId120"/>
            </p:blipFill>
            <p:spPr>
              <a:xfrm>
                <a:off x="4662311" y="3635910"/>
                <a:ext cx="121355" cy="187876"/>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4763911" y="3609473"/>
              <a:ext cx="73377" cy="231937"/>
            </p14:xfrm>
          </p:contentPart>
        </mc:Choice>
        <mc:Fallback xmlns="">
          <p:pic>
            <p:nvPicPr>
              <p:cNvPr id="63" name="墨迹 62"/>
            </p:nvPicPr>
            <p:blipFill>
              <a:blip r:embed="rId122"/>
            </p:blipFill>
            <p:spPr>
              <a:xfrm>
                <a:off x="4763911" y="3609473"/>
                <a:ext cx="73377" cy="23193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4826000" y="3671511"/>
              <a:ext cx="135466" cy="128306"/>
            </p14:xfrm>
          </p:contentPart>
        </mc:Choice>
        <mc:Fallback xmlns="">
          <p:pic>
            <p:nvPicPr>
              <p:cNvPr id="64" name="墨迹 63"/>
            </p:nvPicPr>
            <p:blipFill>
              <a:blip r:embed="rId124"/>
            </p:blipFill>
            <p:spPr>
              <a:xfrm>
                <a:off x="4826000" y="3671511"/>
                <a:ext cx="135466" cy="128306"/>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4947355" y="3626393"/>
              <a:ext cx="2822" cy="14099"/>
            </p14:xfrm>
          </p:contentPart>
        </mc:Choice>
        <mc:Fallback xmlns="">
          <p:pic>
            <p:nvPicPr>
              <p:cNvPr id="65" name="墨迹 64"/>
            </p:nvPicPr>
            <p:blipFill>
              <a:blip r:embed="rId126"/>
            </p:blipFill>
            <p:spPr>
              <a:xfrm>
                <a:off x="4947355" y="3626393"/>
                <a:ext cx="2822" cy="1409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4925836" y="3702530"/>
              <a:ext cx="49741" cy="33134"/>
            </p14:xfrm>
          </p:contentPart>
        </mc:Choice>
        <mc:Fallback xmlns="">
          <p:pic>
            <p:nvPicPr>
              <p:cNvPr id="66" name="墨迹 65"/>
            </p:nvPicPr>
            <p:blipFill>
              <a:blip r:embed="rId128"/>
            </p:blipFill>
            <p:spPr>
              <a:xfrm>
                <a:off x="4925836" y="3702530"/>
                <a:ext cx="49741" cy="33134"/>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4972755" y="3658116"/>
              <a:ext cx="5645" cy="129011"/>
            </p14:xfrm>
          </p:contentPart>
        </mc:Choice>
        <mc:Fallback xmlns="">
          <p:pic>
            <p:nvPicPr>
              <p:cNvPr id="67" name="墨迹 66"/>
            </p:nvPicPr>
            <p:blipFill>
              <a:blip r:embed="rId130"/>
            </p:blipFill>
            <p:spPr>
              <a:xfrm>
                <a:off x="4972755" y="3658116"/>
                <a:ext cx="5645" cy="129011"/>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4978400" y="3609473"/>
              <a:ext cx="32455" cy="197393"/>
            </p14:xfrm>
          </p:contentPart>
        </mc:Choice>
        <mc:Fallback xmlns="">
          <p:pic>
            <p:nvPicPr>
              <p:cNvPr id="68" name="墨迹 67"/>
            </p:nvPicPr>
            <p:blipFill>
              <a:blip r:embed="rId132"/>
            </p:blipFill>
            <p:spPr>
              <a:xfrm>
                <a:off x="4978400" y="3609473"/>
                <a:ext cx="32455" cy="19739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4972755" y="3726675"/>
              <a:ext cx="99660" cy="390380"/>
            </p14:xfrm>
          </p:contentPart>
        </mc:Choice>
        <mc:Fallback xmlns="">
          <p:pic>
            <p:nvPicPr>
              <p:cNvPr id="69" name="墨迹 68"/>
            </p:nvPicPr>
            <p:blipFill>
              <a:blip r:embed="rId134"/>
            </p:blipFill>
            <p:spPr>
              <a:xfrm>
                <a:off x="4972755" y="3726675"/>
                <a:ext cx="99660" cy="39038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7658805" y="2515352"/>
              <a:ext cx="164395" cy="211492"/>
            </p14:xfrm>
          </p:contentPart>
        </mc:Choice>
        <mc:Fallback xmlns="">
          <p:pic>
            <p:nvPicPr>
              <p:cNvPr id="70" name="墨迹 69"/>
            </p:nvPicPr>
            <p:blipFill>
              <a:blip r:embed="rId136"/>
            </p:blipFill>
            <p:spPr>
              <a:xfrm>
                <a:off x="7658805" y="2515352"/>
                <a:ext cx="164395" cy="211492"/>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7834488" y="2504072"/>
              <a:ext cx="101600" cy="193163"/>
            </p14:xfrm>
          </p:contentPart>
        </mc:Choice>
        <mc:Fallback xmlns="">
          <p:pic>
            <p:nvPicPr>
              <p:cNvPr id="71" name="墨迹 70"/>
            </p:nvPicPr>
            <p:blipFill>
              <a:blip r:embed="rId138"/>
            </p:blipFill>
            <p:spPr>
              <a:xfrm>
                <a:off x="7834488" y="2504072"/>
                <a:ext cx="101600" cy="193163"/>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7924800" y="2605588"/>
              <a:ext cx="84666" cy="101517"/>
            </p14:xfrm>
          </p:contentPart>
        </mc:Choice>
        <mc:Fallback xmlns="">
          <p:pic>
            <p:nvPicPr>
              <p:cNvPr id="72" name="墨迹 71"/>
            </p:nvPicPr>
            <p:blipFill>
              <a:blip r:embed="rId140"/>
            </p:blipFill>
            <p:spPr>
              <a:xfrm>
                <a:off x="7924800" y="2605588"/>
                <a:ext cx="84666" cy="101517"/>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7964311" y="2609818"/>
              <a:ext cx="39511" cy="336978"/>
            </p14:xfrm>
          </p:contentPart>
        </mc:Choice>
        <mc:Fallback xmlns="">
          <p:pic>
            <p:nvPicPr>
              <p:cNvPr id="73" name="墨迹 72"/>
            </p:nvPicPr>
            <p:blipFill>
              <a:blip r:embed="rId142"/>
            </p:blipFill>
            <p:spPr>
              <a:xfrm>
                <a:off x="7964311" y="2609818"/>
                <a:ext cx="39511" cy="33697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8032044" y="2466532"/>
              <a:ext cx="155222" cy="3701"/>
            </p14:xfrm>
          </p:contentPart>
        </mc:Choice>
        <mc:Fallback xmlns="">
          <p:pic>
            <p:nvPicPr>
              <p:cNvPr id="74" name="墨迹 73"/>
            </p:nvPicPr>
            <p:blipFill>
              <a:blip r:embed="rId144"/>
            </p:blipFill>
            <p:spPr>
              <a:xfrm>
                <a:off x="8032044" y="2466532"/>
                <a:ext cx="155222" cy="3701"/>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4794250" y="5748897"/>
              <a:ext cx="270227" cy="165316"/>
            </p14:xfrm>
          </p:contentPart>
        </mc:Choice>
        <mc:Fallback xmlns="">
          <p:pic>
            <p:nvPicPr>
              <p:cNvPr id="75" name="墨迹 74"/>
            </p:nvPicPr>
            <p:blipFill>
              <a:blip r:embed="rId146"/>
            </p:blipFill>
            <p:spPr>
              <a:xfrm>
                <a:off x="4794250" y="5748897"/>
                <a:ext cx="270227" cy="165316"/>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4984044" y="5701135"/>
              <a:ext cx="11289" cy="183999"/>
            </p14:xfrm>
          </p:contentPart>
        </mc:Choice>
        <mc:Fallback xmlns="">
          <p:pic>
            <p:nvPicPr>
              <p:cNvPr id="76" name="墨迹 75"/>
            </p:nvPicPr>
            <p:blipFill>
              <a:blip r:embed="rId148"/>
            </p:blipFill>
            <p:spPr>
              <a:xfrm>
                <a:off x="4984044" y="5701135"/>
                <a:ext cx="11289" cy="18399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4818944" y="5833847"/>
              <a:ext cx="264231" cy="488371"/>
            </p14:xfrm>
          </p:contentPart>
        </mc:Choice>
        <mc:Fallback xmlns="">
          <p:pic>
            <p:nvPicPr>
              <p:cNvPr id="77" name="墨迹 76"/>
            </p:nvPicPr>
            <p:blipFill>
              <a:blip r:embed="rId150"/>
            </p:blipFill>
            <p:spPr>
              <a:xfrm>
                <a:off x="4818944" y="5833847"/>
                <a:ext cx="264231" cy="488371"/>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5153377" y="5797716"/>
              <a:ext cx="95956" cy="38774"/>
            </p14:xfrm>
          </p:contentPart>
        </mc:Choice>
        <mc:Fallback xmlns="">
          <p:pic>
            <p:nvPicPr>
              <p:cNvPr id="78" name="墨迹 77"/>
            </p:nvPicPr>
            <p:blipFill>
              <a:blip r:embed="rId152"/>
            </p:blipFill>
            <p:spPr>
              <a:xfrm>
                <a:off x="5153377" y="5797716"/>
                <a:ext cx="95956" cy="38774"/>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5164666" y="5842835"/>
              <a:ext cx="67734" cy="172719"/>
            </p14:xfrm>
          </p:contentPart>
        </mc:Choice>
        <mc:Fallback xmlns="">
          <p:pic>
            <p:nvPicPr>
              <p:cNvPr id="79" name="墨迹 78"/>
            </p:nvPicPr>
            <p:blipFill>
              <a:blip r:embed="rId154"/>
            </p:blipFill>
            <p:spPr>
              <a:xfrm>
                <a:off x="5164666" y="5842835"/>
                <a:ext cx="67734" cy="172719"/>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5232400" y="5852352"/>
              <a:ext cx="16933" cy="574203"/>
            </p14:xfrm>
          </p:contentPart>
        </mc:Choice>
        <mc:Fallback xmlns="">
          <p:pic>
            <p:nvPicPr>
              <p:cNvPr id="80" name="墨迹 79"/>
            </p:nvPicPr>
            <p:blipFill>
              <a:blip r:embed="rId156"/>
            </p:blipFill>
            <p:spPr>
              <a:xfrm>
                <a:off x="5232400" y="5852352"/>
                <a:ext cx="16933" cy="574203"/>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5111044" y="5974666"/>
              <a:ext cx="330200" cy="224182"/>
            </p14:xfrm>
          </p:contentPart>
        </mc:Choice>
        <mc:Fallback xmlns="">
          <p:pic>
            <p:nvPicPr>
              <p:cNvPr id="81" name="墨迹 80"/>
            </p:nvPicPr>
            <p:blipFill>
              <a:blip r:embed="rId158"/>
            </p:blipFill>
            <p:spPr>
              <a:xfrm>
                <a:off x="5111044" y="5974666"/>
                <a:ext cx="330200" cy="224182"/>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5610577" y="6094863"/>
              <a:ext cx="8467" cy="29962"/>
            </p14:xfrm>
          </p:contentPart>
        </mc:Choice>
        <mc:Fallback xmlns="">
          <p:pic>
            <p:nvPicPr>
              <p:cNvPr id="82" name="墨迹 81"/>
            </p:nvPicPr>
            <p:blipFill>
              <a:blip r:embed="rId160"/>
            </p:blipFill>
            <p:spPr>
              <a:xfrm>
                <a:off x="5610577" y="6094863"/>
                <a:ext cx="8467" cy="29962"/>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94" name="墨迹 93"/>
              <p14:cNvContentPartPr/>
              <p14:nvPr/>
            </p14:nvContentPartPr>
            <p14:xfrm>
              <a:off x="5615516" y="5952811"/>
              <a:ext cx="646994" cy="31019"/>
            </p14:xfrm>
          </p:contentPart>
        </mc:Choice>
        <mc:Fallback xmlns="">
          <p:pic>
            <p:nvPicPr>
              <p:cNvPr id="94" name="墨迹 93"/>
            </p:nvPicPr>
            <p:blipFill>
              <a:blip r:embed="rId162"/>
            </p:blipFill>
            <p:spPr>
              <a:xfrm>
                <a:off x="5615516" y="5952811"/>
                <a:ext cx="646994" cy="31019"/>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95" name="墨迹 94"/>
              <p14:cNvContentPartPr/>
              <p14:nvPr/>
            </p14:nvContentPartPr>
            <p14:xfrm>
              <a:off x="6172200" y="5819571"/>
              <a:ext cx="228600" cy="316534"/>
            </p14:xfrm>
          </p:contentPart>
        </mc:Choice>
        <mc:Fallback xmlns="">
          <p:pic>
            <p:nvPicPr>
              <p:cNvPr id="95" name="墨迹 94"/>
            </p:nvPicPr>
            <p:blipFill>
              <a:blip r:embed="rId164"/>
            </p:blipFill>
            <p:spPr>
              <a:xfrm>
                <a:off x="6172200" y="5819571"/>
                <a:ext cx="228600" cy="316534"/>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98" name="墨迹 97"/>
              <p14:cNvContentPartPr/>
              <p14:nvPr/>
            </p14:nvContentPartPr>
            <p14:xfrm>
              <a:off x="5360634" y="5374731"/>
              <a:ext cx="297921" cy="103279"/>
            </p14:xfrm>
          </p:contentPart>
        </mc:Choice>
        <mc:Fallback xmlns="">
          <p:pic>
            <p:nvPicPr>
              <p:cNvPr id="98" name="墨迹 97"/>
            </p:nvPicPr>
            <p:blipFill>
              <a:blip r:embed="rId166"/>
            </p:blipFill>
            <p:spPr>
              <a:xfrm>
                <a:off x="5360634" y="5374731"/>
                <a:ext cx="297921" cy="10327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9" name="墨迹 98"/>
              <p14:cNvContentPartPr/>
              <p14:nvPr/>
            </p14:nvContentPartPr>
            <p14:xfrm>
              <a:off x="5638800" y="5276740"/>
              <a:ext cx="45155" cy="360242"/>
            </p14:xfrm>
          </p:contentPart>
        </mc:Choice>
        <mc:Fallback xmlns="">
          <p:pic>
            <p:nvPicPr>
              <p:cNvPr id="99" name="墨迹 98"/>
            </p:nvPicPr>
            <p:blipFill>
              <a:blip r:embed="rId168"/>
            </p:blipFill>
            <p:spPr>
              <a:xfrm>
                <a:off x="5638800" y="5276740"/>
                <a:ext cx="45155" cy="360242"/>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00" name="墨迹 99"/>
              <p14:cNvContentPartPr/>
              <p14:nvPr/>
            </p14:nvContentPartPr>
            <p14:xfrm>
              <a:off x="5655733" y="5389536"/>
              <a:ext cx="67734" cy="114911"/>
            </p14:xfrm>
          </p:contentPart>
        </mc:Choice>
        <mc:Fallback xmlns="">
          <p:pic>
            <p:nvPicPr>
              <p:cNvPr id="100" name="墨迹 99"/>
            </p:nvPicPr>
            <p:blipFill>
              <a:blip r:embed="rId170"/>
            </p:blipFill>
            <p:spPr>
              <a:xfrm>
                <a:off x="5655733" y="5389536"/>
                <a:ext cx="67734" cy="114911"/>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01" name="墨迹 100"/>
              <p14:cNvContentPartPr/>
              <p14:nvPr/>
            </p14:nvContentPartPr>
            <p14:xfrm>
              <a:off x="5819422" y="5408570"/>
              <a:ext cx="33866" cy="42299"/>
            </p14:xfrm>
          </p:contentPart>
        </mc:Choice>
        <mc:Fallback xmlns="">
          <p:pic>
            <p:nvPicPr>
              <p:cNvPr id="101" name="墨迹 100"/>
            </p:nvPicPr>
            <p:blipFill>
              <a:blip r:embed="rId172"/>
            </p:blipFill>
            <p:spPr>
              <a:xfrm>
                <a:off x="5819422" y="5408570"/>
                <a:ext cx="33866" cy="42299"/>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02" name="墨迹 101"/>
              <p14:cNvContentPartPr/>
              <p14:nvPr/>
            </p14:nvContentPartPr>
            <p14:xfrm>
              <a:off x="5912555" y="5347237"/>
              <a:ext cx="19756" cy="117731"/>
            </p14:xfrm>
          </p:contentPart>
        </mc:Choice>
        <mc:Fallback xmlns="">
          <p:pic>
            <p:nvPicPr>
              <p:cNvPr id="102" name="墨迹 101"/>
            </p:nvPicPr>
            <p:blipFill>
              <a:blip r:embed="rId174"/>
            </p:blipFill>
            <p:spPr>
              <a:xfrm>
                <a:off x="5912555" y="5347237"/>
                <a:ext cx="19756" cy="117731"/>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03" name="墨迹 102"/>
              <p14:cNvContentPartPr/>
              <p14:nvPr/>
            </p14:nvContentPartPr>
            <p14:xfrm>
              <a:off x="5915377" y="5394471"/>
              <a:ext cx="90312" cy="36659"/>
            </p14:xfrm>
          </p:contentPart>
        </mc:Choice>
        <mc:Fallback xmlns="">
          <p:pic>
            <p:nvPicPr>
              <p:cNvPr id="103" name="墨迹 102"/>
            </p:nvPicPr>
            <p:blipFill>
              <a:blip r:embed="rId176"/>
            </p:blipFill>
            <p:spPr>
              <a:xfrm>
                <a:off x="5915377" y="5394471"/>
                <a:ext cx="90312" cy="3665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04" name="墨迹 103"/>
              <p14:cNvContentPartPr/>
              <p14:nvPr/>
            </p14:nvContentPartPr>
            <p14:xfrm>
              <a:off x="5988755" y="5303353"/>
              <a:ext cx="285045" cy="203209"/>
            </p14:xfrm>
          </p:contentPart>
        </mc:Choice>
        <mc:Fallback xmlns="">
          <p:pic>
            <p:nvPicPr>
              <p:cNvPr id="104" name="墨迹 103"/>
            </p:nvPicPr>
            <p:blipFill>
              <a:blip r:embed="rId178"/>
            </p:blipFill>
            <p:spPr>
              <a:xfrm>
                <a:off x="5988755" y="5303353"/>
                <a:ext cx="285045" cy="203209"/>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05" name="墨迹 104"/>
              <p14:cNvContentPartPr/>
              <p14:nvPr/>
            </p14:nvContentPartPr>
            <p14:xfrm>
              <a:off x="5067300" y="5425490"/>
              <a:ext cx="198966" cy="11279"/>
            </p14:xfrm>
          </p:contentPart>
        </mc:Choice>
        <mc:Fallback xmlns="">
          <p:pic>
            <p:nvPicPr>
              <p:cNvPr id="105" name="墨迹 104"/>
            </p:nvPicPr>
            <p:blipFill>
              <a:blip r:embed="rId180"/>
            </p:blipFill>
            <p:spPr>
              <a:xfrm>
                <a:off x="5067300" y="5425490"/>
                <a:ext cx="198966" cy="1127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06" name="墨迹 105"/>
              <p14:cNvContentPartPr/>
              <p14:nvPr/>
            </p14:nvContentPartPr>
            <p14:xfrm>
              <a:off x="5198533" y="5324326"/>
              <a:ext cx="33867" cy="256258"/>
            </p14:xfrm>
          </p:contentPart>
        </mc:Choice>
        <mc:Fallback xmlns="">
          <p:pic>
            <p:nvPicPr>
              <p:cNvPr id="106" name="墨迹 105"/>
            </p:nvPicPr>
            <p:blipFill>
              <a:blip r:embed="rId182"/>
            </p:blipFill>
            <p:spPr>
              <a:xfrm>
                <a:off x="5198533" y="5324326"/>
                <a:ext cx="33867" cy="256258"/>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13" name="墨迹 112"/>
              <p14:cNvContentPartPr/>
              <p14:nvPr/>
            </p14:nvContentPartPr>
            <p14:xfrm>
              <a:off x="2579511" y="5445053"/>
              <a:ext cx="279400" cy="420341"/>
            </p14:xfrm>
          </p:contentPart>
        </mc:Choice>
        <mc:Fallback xmlns="">
          <p:pic>
            <p:nvPicPr>
              <p:cNvPr id="113" name="墨迹 112"/>
            </p:nvPicPr>
            <p:blipFill>
              <a:blip r:embed="rId184"/>
            </p:blipFill>
            <p:spPr>
              <a:xfrm>
                <a:off x="2579511" y="5445053"/>
                <a:ext cx="279400" cy="420341"/>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14" name="墨迹 113"/>
              <p14:cNvContentPartPr/>
              <p14:nvPr/>
            </p14:nvContentPartPr>
            <p14:xfrm>
              <a:off x="2869670" y="5593979"/>
              <a:ext cx="99307" cy="107861"/>
            </p14:xfrm>
          </p:contentPart>
        </mc:Choice>
        <mc:Fallback xmlns="">
          <p:pic>
            <p:nvPicPr>
              <p:cNvPr id="114" name="墨迹 113"/>
            </p:nvPicPr>
            <p:blipFill>
              <a:blip r:embed="rId186"/>
            </p:blipFill>
            <p:spPr>
              <a:xfrm>
                <a:off x="2869670" y="5593979"/>
                <a:ext cx="99307" cy="107861"/>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15" name="墨迹 114"/>
              <p14:cNvContentPartPr/>
              <p14:nvPr/>
            </p14:nvContentPartPr>
            <p14:xfrm>
              <a:off x="2923822" y="5596798"/>
              <a:ext cx="16933" cy="195278"/>
            </p14:xfrm>
          </p:contentPart>
        </mc:Choice>
        <mc:Fallback xmlns="">
          <p:pic>
            <p:nvPicPr>
              <p:cNvPr id="115" name="墨迹 114"/>
            </p:nvPicPr>
            <p:blipFill>
              <a:blip r:embed="rId188"/>
            </p:blipFill>
            <p:spPr>
              <a:xfrm>
                <a:off x="2923822" y="5596798"/>
                <a:ext cx="16933" cy="195278"/>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16" name="墨迹 115"/>
              <p14:cNvContentPartPr/>
              <p14:nvPr/>
            </p14:nvContentPartPr>
            <p14:xfrm>
              <a:off x="2922940" y="5470608"/>
              <a:ext cx="119415" cy="16919"/>
            </p14:xfrm>
          </p:contentPart>
        </mc:Choice>
        <mc:Fallback xmlns="">
          <p:pic>
            <p:nvPicPr>
              <p:cNvPr id="116" name="墨迹 115"/>
            </p:nvPicPr>
            <p:blipFill>
              <a:blip r:embed="rId190"/>
            </p:blipFill>
            <p:spPr>
              <a:xfrm>
                <a:off x="2922940" y="5470608"/>
                <a:ext cx="119415" cy="1691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17" name="墨迹 116"/>
              <p14:cNvContentPartPr/>
              <p14:nvPr/>
            </p14:nvContentPartPr>
            <p14:xfrm>
              <a:off x="2966155" y="5409275"/>
              <a:ext cx="25400" cy="193868"/>
            </p14:xfrm>
          </p:contentPart>
        </mc:Choice>
        <mc:Fallback xmlns="">
          <p:pic>
            <p:nvPicPr>
              <p:cNvPr id="117" name="墨迹 116"/>
            </p:nvPicPr>
            <p:blipFill>
              <a:blip r:embed="rId192"/>
            </p:blipFill>
            <p:spPr>
              <a:xfrm>
                <a:off x="2966155" y="5409275"/>
                <a:ext cx="25400" cy="193868"/>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20" name="墨迹 119"/>
              <p14:cNvContentPartPr/>
              <p14:nvPr/>
            </p14:nvContentPartPr>
            <p14:xfrm>
              <a:off x="2848327" y="6040228"/>
              <a:ext cx="514350" cy="39479"/>
            </p14:xfrm>
          </p:contentPart>
        </mc:Choice>
        <mc:Fallback xmlns="">
          <p:pic>
            <p:nvPicPr>
              <p:cNvPr id="120" name="墨迹 119"/>
            </p:nvPicPr>
            <p:blipFill>
              <a:blip r:embed="rId194"/>
            </p:blipFill>
            <p:spPr>
              <a:xfrm>
                <a:off x="2848327" y="6040228"/>
                <a:ext cx="514350" cy="39479"/>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21" name="墨迹 120"/>
              <p14:cNvContentPartPr/>
              <p14:nvPr/>
            </p14:nvContentPartPr>
            <p14:xfrm>
              <a:off x="2725561" y="5850942"/>
              <a:ext cx="311150" cy="406418"/>
            </p14:xfrm>
          </p:contentPart>
        </mc:Choice>
        <mc:Fallback xmlns="">
          <p:pic>
            <p:nvPicPr>
              <p:cNvPr id="121" name="墨迹 120"/>
            </p:nvPicPr>
            <p:blipFill>
              <a:blip r:embed="rId196"/>
            </p:blipFill>
            <p:spPr>
              <a:xfrm>
                <a:off x="2725561" y="5850942"/>
                <a:ext cx="311150" cy="406418"/>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22" name="墨迹 121"/>
              <p14:cNvContentPartPr/>
              <p14:nvPr/>
            </p14:nvContentPartPr>
            <p14:xfrm>
              <a:off x="3222977" y="6006389"/>
              <a:ext cx="587023" cy="64858"/>
            </p14:xfrm>
          </p:contentPart>
        </mc:Choice>
        <mc:Fallback xmlns="">
          <p:pic>
            <p:nvPicPr>
              <p:cNvPr id="122" name="墨迹 121"/>
            </p:nvPicPr>
            <p:blipFill>
              <a:blip r:embed="rId198"/>
            </p:blipFill>
            <p:spPr>
              <a:xfrm>
                <a:off x="3222977" y="6006389"/>
                <a:ext cx="587023" cy="64858"/>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23" name="墨迹 122"/>
              <p14:cNvContentPartPr/>
              <p14:nvPr/>
            </p14:nvContentPartPr>
            <p14:xfrm>
              <a:off x="3160183" y="6288380"/>
              <a:ext cx="170039" cy="319530"/>
            </p14:xfrm>
          </p:contentPart>
        </mc:Choice>
        <mc:Fallback xmlns="">
          <p:pic>
            <p:nvPicPr>
              <p:cNvPr id="123" name="墨迹 122"/>
            </p:nvPicPr>
            <p:blipFill>
              <a:blip r:embed="rId200"/>
            </p:blipFill>
            <p:spPr>
              <a:xfrm>
                <a:off x="3160183" y="6288380"/>
                <a:ext cx="170039" cy="319530"/>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24" name="墨迹 123"/>
              <p14:cNvContentPartPr/>
              <p14:nvPr/>
            </p14:nvContentPartPr>
            <p14:xfrm>
              <a:off x="3217333" y="6412455"/>
              <a:ext cx="177800" cy="183294"/>
            </p14:xfrm>
          </p:contentPart>
        </mc:Choice>
        <mc:Fallback xmlns="">
          <p:pic>
            <p:nvPicPr>
              <p:cNvPr id="124" name="墨迹 123"/>
            </p:nvPicPr>
            <p:blipFill>
              <a:blip r:embed="rId202"/>
            </p:blipFill>
            <p:spPr>
              <a:xfrm>
                <a:off x="3217333" y="6412455"/>
                <a:ext cx="177800" cy="183294"/>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25" name="墨迹 124"/>
              <p14:cNvContentPartPr/>
              <p14:nvPr/>
            </p14:nvContentPartPr>
            <p14:xfrm>
              <a:off x="3431822" y="6271460"/>
              <a:ext cx="188030" cy="39478"/>
            </p14:xfrm>
          </p:contentPart>
        </mc:Choice>
        <mc:Fallback xmlns="">
          <p:pic>
            <p:nvPicPr>
              <p:cNvPr id="125" name="墨迹 124"/>
            </p:nvPicPr>
            <p:blipFill>
              <a:blip r:embed="rId204"/>
            </p:blipFill>
            <p:spPr>
              <a:xfrm>
                <a:off x="3431822" y="6271460"/>
                <a:ext cx="188030" cy="39478"/>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26" name="墨迹 125"/>
              <p14:cNvContentPartPr/>
              <p14:nvPr/>
            </p14:nvContentPartPr>
            <p14:xfrm>
              <a:off x="3392311" y="6211889"/>
              <a:ext cx="250119" cy="431798"/>
            </p14:xfrm>
          </p:contentPart>
        </mc:Choice>
        <mc:Fallback xmlns="">
          <p:pic>
            <p:nvPicPr>
              <p:cNvPr id="126" name="墨迹 125"/>
            </p:nvPicPr>
            <p:blipFill>
              <a:blip r:embed="rId206"/>
            </p:blipFill>
            <p:spPr>
              <a:xfrm>
                <a:off x="3392311" y="6211889"/>
                <a:ext cx="250119" cy="431798"/>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27" name="墨迹 126"/>
              <p14:cNvContentPartPr/>
              <p14:nvPr/>
            </p14:nvContentPartPr>
            <p14:xfrm>
              <a:off x="3714044" y="6231981"/>
              <a:ext cx="156633" cy="50759"/>
            </p14:xfrm>
          </p:contentPart>
        </mc:Choice>
        <mc:Fallback xmlns="">
          <p:pic>
            <p:nvPicPr>
              <p:cNvPr id="127" name="墨迹 126"/>
            </p:nvPicPr>
            <p:blipFill>
              <a:blip r:embed="rId208"/>
            </p:blipFill>
            <p:spPr>
              <a:xfrm>
                <a:off x="3714044" y="6231981"/>
                <a:ext cx="156633" cy="50759"/>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28" name="墨迹 127"/>
              <p14:cNvContentPartPr/>
              <p14:nvPr/>
            </p14:nvContentPartPr>
            <p14:xfrm>
              <a:off x="3697111" y="6284854"/>
              <a:ext cx="115711" cy="694401"/>
            </p14:xfrm>
          </p:contentPart>
        </mc:Choice>
        <mc:Fallback xmlns="">
          <p:pic>
            <p:nvPicPr>
              <p:cNvPr id="128" name="墨迹 127"/>
            </p:nvPicPr>
            <p:blipFill>
              <a:blip r:embed="rId210"/>
            </p:blipFill>
            <p:spPr>
              <a:xfrm>
                <a:off x="3697111" y="6284854"/>
                <a:ext cx="115711" cy="694401"/>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29" name="墨迹 128"/>
              <p14:cNvContentPartPr/>
              <p14:nvPr/>
            </p14:nvContentPartPr>
            <p14:xfrm>
              <a:off x="3685822" y="6353061"/>
              <a:ext cx="316089" cy="252910"/>
            </p14:xfrm>
          </p:contentPart>
        </mc:Choice>
        <mc:Fallback xmlns="">
          <p:pic>
            <p:nvPicPr>
              <p:cNvPr id="129" name="墨迹 128"/>
            </p:nvPicPr>
            <p:blipFill>
              <a:blip r:embed="rId212"/>
            </p:blipFill>
            <p:spPr>
              <a:xfrm>
                <a:off x="3685822" y="6353061"/>
                <a:ext cx="316089" cy="252910"/>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30" name="墨迹 129"/>
              <p14:cNvContentPartPr/>
              <p14:nvPr/>
            </p14:nvContentPartPr>
            <p14:xfrm>
              <a:off x="3855155" y="6391834"/>
              <a:ext cx="206022" cy="220834"/>
            </p14:xfrm>
          </p:contentPart>
        </mc:Choice>
        <mc:Fallback xmlns="">
          <p:pic>
            <p:nvPicPr>
              <p:cNvPr id="130" name="墨迹 129"/>
            </p:nvPicPr>
            <p:blipFill>
              <a:blip r:embed="rId214"/>
            </p:blipFill>
            <p:spPr>
              <a:xfrm>
                <a:off x="3855155" y="6391834"/>
                <a:ext cx="206022" cy="220834"/>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31" name="墨迹 130"/>
              <p14:cNvContentPartPr/>
              <p14:nvPr/>
            </p14:nvContentPartPr>
            <p14:xfrm>
              <a:off x="3645605" y="6248901"/>
              <a:ext cx="136172" cy="45118"/>
            </p14:xfrm>
          </p:contentPart>
        </mc:Choice>
        <mc:Fallback xmlns="">
          <p:pic>
            <p:nvPicPr>
              <p:cNvPr id="131" name="墨迹 130"/>
            </p:nvPicPr>
            <p:blipFill>
              <a:blip r:embed="rId216"/>
            </p:blipFill>
            <p:spPr>
              <a:xfrm>
                <a:off x="3645605" y="6248901"/>
                <a:ext cx="136172" cy="45118"/>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32" name="墨迹 131"/>
              <p14:cNvContentPartPr/>
              <p14:nvPr/>
            </p14:nvContentPartPr>
            <p14:xfrm>
              <a:off x="3730977" y="6316578"/>
              <a:ext cx="16934" cy="118436"/>
            </p14:xfrm>
          </p:contentPart>
        </mc:Choice>
        <mc:Fallback xmlns="">
          <p:pic>
            <p:nvPicPr>
              <p:cNvPr id="132" name="墨迹 131"/>
            </p:nvPicPr>
            <p:blipFill>
              <a:blip r:embed="rId218"/>
            </p:blipFill>
            <p:spPr>
              <a:xfrm>
                <a:off x="3730977" y="6316578"/>
                <a:ext cx="16934" cy="118436"/>
              </a:xfrm>
              <a:prstGeom prst="rect"/>
            </p:spPr>
          </p:pic>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86055" y="161925"/>
            <a:ext cx="11214100" cy="6412865"/>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552450" y="2673350"/>
              <a:ext cx="10769600" cy="50800"/>
            </p14:xfrm>
          </p:contentPart>
        </mc:Choice>
        <mc:Fallback xmlns="">
          <p:pic>
            <p:nvPicPr>
              <p:cNvPr id="4" name="墨迹 3"/>
            </p:nvPicPr>
            <p:blipFill>
              <a:blip r:embed="rId3"/>
            </p:blipFill>
            <p:spPr>
              <a:xfrm>
                <a:off x="552450" y="2673350"/>
                <a:ext cx="10769600" cy="508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438150" y="2108200"/>
              <a:ext cx="3657600" cy="25400"/>
            </p14:xfrm>
          </p:contentPart>
        </mc:Choice>
        <mc:Fallback xmlns="">
          <p:pic>
            <p:nvPicPr>
              <p:cNvPr id="5" name="墨迹 4"/>
            </p:nvPicPr>
            <p:blipFill>
              <a:blip r:embed="rId5"/>
            </p:blipFill>
            <p:spPr>
              <a:xfrm>
                <a:off x="438150" y="2108200"/>
                <a:ext cx="3657600" cy="254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3994150" y="4737100"/>
              <a:ext cx="3092450" cy="63500"/>
            </p14:xfrm>
          </p:contentPart>
        </mc:Choice>
        <mc:Fallback xmlns="">
          <p:pic>
            <p:nvPicPr>
              <p:cNvPr id="7" name="墨迹 6"/>
            </p:nvPicPr>
            <p:blipFill>
              <a:blip r:embed="rId7"/>
            </p:blipFill>
            <p:spPr>
              <a:xfrm>
                <a:off x="3994150" y="4737100"/>
                <a:ext cx="3092450" cy="635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6127750" y="3765550"/>
              <a:ext cx="1543050" cy="438150"/>
            </p14:xfrm>
          </p:contentPart>
        </mc:Choice>
        <mc:Fallback xmlns="">
          <p:pic>
            <p:nvPicPr>
              <p:cNvPr id="8" name="墨迹 7"/>
            </p:nvPicPr>
            <p:blipFill>
              <a:blip r:embed="rId9"/>
            </p:blipFill>
            <p:spPr>
              <a:xfrm>
                <a:off x="6127750" y="3765550"/>
                <a:ext cx="1543050" cy="4381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 name="墨迹 1"/>
              <p14:cNvContentPartPr/>
              <p14:nvPr/>
            </p14:nvContentPartPr>
            <p14:xfrm>
              <a:off x="8427155" y="5464968"/>
              <a:ext cx="321734" cy="197393"/>
            </p14:xfrm>
          </p:contentPart>
        </mc:Choice>
        <mc:Fallback xmlns="">
          <p:pic>
            <p:nvPicPr>
              <p:cNvPr id="2" name="墨迹 1"/>
            </p:nvPicPr>
            <p:blipFill>
              <a:blip r:embed="rId11"/>
            </p:blipFill>
            <p:spPr>
              <a:xfrm>
                <a:off x="8427155" y="5464968"/>
                <a:ext cx="321734" cy="19739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8746066" y="5369091"/>
              <a:ext cx="14111" cy="445545"/>
            </p14:xfrm>
          </p:contentPart>
        </mc:Choice>
        <mc:Fallback xmlns="">
          <p:pic>
            <p:nvPicPr>
              <p:cNvPr id="9" name="墨迹 8"/>
            </p:nvPicPr>
            <p:blipFill>
              <a:blip r:embed="rId13"/>
            </p:blipFill>
            <p:spPr>
              <a:xfrm>
                <a:off x="8746066" y="5369091"/>
                <a:ext cx="14111" cy="44554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8777111" y="5493167"/>
              <a:ext cx="118533" cy="152275"/>
            </p14:xfrm>
          </p:contentPart>
        </mc:Choice>
        <mc:Fallback xmlns="">
          <p:pic>
            <p:nvPicPr>
              <p:cNvPr id="10" name="墨迹 9"/>
            </p:nvPicPr>
            <p:blipFill>
              <a:blip r:embed="rId15"/>
            </p:blipFill>
            <p:spPr>
              <a:xfrm>
                <a:off x="8777111" y="5493167"/>
                <a:ext cx="118533" cy="15227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8836377" y="5504447"/>
              <a:ext cx="36689" cy="203033"/>
            </p14:xfrm>
          </p:contentPart>
        </mc:Choice>
        <mc:Fallback xmlns="">
          <p:pic>
            <p:nvPicPr>
              <p:cNvPr id="11" name="墨迹 10"/>
            </p:nvPicPr>
            <p:blipFill>
              <a:blip r:embed="rId17"/>
            </p:blipFill>
            <p:spPr>
              <a:xfrm>
                <a:off x="8836377" y="5504447"/>
                <a:ext cx="36689" cy="20303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8957733" y="5436769"/>
              <a:ext cx="287867" cy="445544"/>
            </p14:xfrm>
          </p:contentPart>
        </mc:Choice>
        <mc:Fallback xmlns="">
          <p:pic>
            <p:nvPicPr>
              <p:cNvPr id="12" name="墨迹 11"/>
            </p:nvPicPr>
            <p:blipFill>
              <a:blip r:embed="rId19"/>
            </p:blipFill>
            <p:spPr>
              <a:xfrm>
                <a:off x="8957733" y="5436769"/>
                <a:ext cx="287867" cy="44554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9352844" y="5397291"/>
              <a:ext cx="84666" cy="296089"/>
            </p14:xfrm>
          </p:contentPart>
        </mc:Choice>
        <mc:Fallback xmlns="">
          <p:pic>
            <p:nvPicPr>
              <p:cNvPr id="13" name="墨迹 12"/>
            </p:nvPicPr>
            <p:blipFill>
              <a:blip r:embed="rId21"/>
            </p:blipFill>
            <p:spPr>
              <a:xfrm>
                <a:off x="9352844" y="5397291"/>
                <a:ext cx="84666" cy="29608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9454444" y="5419850"/>
              <a:ext cx="90311" cy="180474"/>
            </p14:xfrm>
          </p:contentPart>
        </mc:Choice>
        <mc:Fallback xmlns="">
          <p:pic>
            <p:nvPicPr>
              <p:cNvPr id="14" name="墨迹 13"/>
            </p:nvPicPr>
            <p:blipFill>
              <a:blip r:embed="rId23"/>
            </p:blipFill>
            <p:spPr>
              <a:xfrm>
                <a:off x="9454444" y="5419850"/>
                <a:ext cx="90311" cy="18047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9567333" y="5453689"/>
              <a:ext cx="149578" cy="180474"/>
            </p14:xfrm>
          </p:contentPart>
        </mc:Choice>
        <mc:Fallback xmlns="">
          <p:pic>
            <p:nvPicPr>
              <p:cNvPr id="15" name="墨迹 14"/>
            </p:nvPicPr>
            <p:blipFill>
              <a:blip r:embed="rId25"/>
            </p:blipFill>
            <p:spPr>
              <a:xfrm>
                <a:off x="9567333" y="5453689"/>
                <a:ext cx="149578" cy="18047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9595555" y="5504447"/>
              <a:ext cx="95956" cy="217132"/>
            </p14:xfrm>
          </p:contentPart>
        </mc:Choice>
        <mc:Fallback xmlns="">
          <p:pic>
            <p:nvPicPr>
              <p:cNvPr id="16" name="墨迹 15"/>
            </p:nvPicPr>
            <p:blipFill>
              <a:blip r:embed="rId27"/>
            </p:blipFill>
            <p:spPr>
              <a:xfrm>
                <a:off x="9595555" y="5504447"/>
                <a:ext cx="95956" cy="21713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9866488" y="5476248"/>
              <a:ext cx="256822" cy="33838"/>
            </p14:xfrm>
          </p:contentPart>
        </mc:Choice>
        <mc:Fallback xmlns="">
          <p:pic>
            <p:nvPicPr>
              <p:cNvPr id="17" name="墨迹 16"/>
            </p:nvPicPr>
            <p:blipFill>
              <a:blip r:embed="rId29"/>
            </p:blipFill>
            <p:spPr>
              <a:xfrm>
                <a:off x="9866488" y="5476248"/>
                <a:ext cx="256822" cy="3383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10092266" y="5391651"/>
              <a:ext cx="112889" cy="87416"/>
            </p14:xfrm>
          </p:contentPart>
        </mc:Choice>
        <mc:Fallback xmlns="">
          <p:pic>
            <p:nvPicPr>
              <p:cNvPr id="18" name="墨迹 17"/>
            </p:nvPicPr>
            <p:blipFill>
              <a:blip r:embed="rId31"/>
            </p:blipFill>
            <p:spPr>
              <a:xfrm>
                <a:off x="10092266" y="5391651"/>
                <a:ext cx="112889" cy="8741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9883422" y="5555205"/>
              <a:ext cx="265288" cy="11280"/>
            </p14:xfrm>
          </p:contentPart>
        </mc:Choice>
        <mc:Fallback xmlns="">
          <p:pic>
            <p:nvPicPr>
              <p:cNvPr id="19" name="墨迹 18"/>
            </p:nvPicPr>
            <p:blipFill>
              <a:blip r:embed="rId33"/>
            </p:blipFill>
            <p:spPr>
              <a:xfrm>
                <a:off x="9883422" y="5555205"/>
                <a:ext cx="265288" cy="1128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9922933" y="5583404"/>
              <a:ext cx="98778" cy="56398"/>
            </p14:xfrm>
          </p:contentPart>
        </mc:Choice>
        <mc:Fallback xmlns="">
          <p:pic>
            <p:nvPicPr>
              <p:cNvPr id="20" name="墨迹 19"/>
            </p:nvPicPr>
            <p:blipFill>
              <a:blip r:embed="rId35"/>
            </p:blipFill>
            <p:spPr>
              <a:xfrm>
                <a:off x="9922933" y="5583404"/>
                <a:ext cx="98778" cy="5639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9691511" y="5673641"/>
              <a:ext cx="28222" cy="101516"/>
            </p14:xfrm>
          </p:contentPart>
        </mc:Choice>
        <mc:Fallback xmlns="">
          <p:pic>
            <p:nvPicPr>
              <p:cNvPr id="21" name="墨迹 20"/>
            </p:nvPicPr>
            <p:blipFill>
              <a:blip r:embed="rId37"/>
            </p:blipFill>
            <p:spPr>
              <a:xfrm>
                <a:off x="9691511" y="5673641"/>
                <a:ext cx="28222" cy="10151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9742311" y="5673641"/>
              <a:ext cx="62089" cy="129715"/>
            </p14:xfrm>
          </p:contentPart>
        </mc:Choice>
        <mc:Fallback xmlns="">
          <p:pic>
            <p:nvPicPr>
              <p:cNvPr id="22" name="墨迹 21"/>
            </p:nvPicPr>
            <p:blipFill>
              <a:blip r:embed="rId39"/>
            </p:blipFill>
            <p:spPr>
              <a:xfrm>
                <a:off x="9742311" y="5673641"/>
                <a:ext cx="62089" cy="12971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9810044" y="5684921"/>
              <a:ext cx="50800" cy="118435"/>
            </p14:xfrm>
          </p:contentPart>
        </mc:Choice>
        <mc:Fallback xmlns="">
          <p:pic>
            <p:nvPicPr>
              <p:cNvPr id="23" name="墨迹 22"/>
            </p:nvPicPr>
            <p:blipFill>
              <a:blip r:embed="rId41"/>
            </p:blipFill>
            <p:spPr>
              <a:xfrm>
                <a:off x="9810044" y="5684921"/>
                <a:ext cx="50800" cy="1184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10340622" y="5419850"/>
              <a:ext cx="107245" cy="157914"/>
            </p14:xfrm>
          </p:contentPart>
        </mc:Choice>
        <mc:Fallback xmlns="">
          <p:pic>
            <p:nvPicPr>
              <p:cNvPr id="24" name="墨迹 23"/>
            </p:nvPicPr>
            <p:blipFill>
              <a:blip r:embed="rId43"/>
            </p:blipFill>
            <p:spPr>
              <a:xfrm>
                <a:off x="10340622" y="5419850"/>
                <a:ext cx="107245" cy="15791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10334977" y="5431130"/>
              <a:ext cx="118534" cy="186113"/>
            </p14:xfrm>
          </p:contentPart>
        </mc:Choice>
        <mc:Fallback xmlns="">
          <p:pic>
            <p:nvPicPr>
              <p:cNvPr id="25" name="墨迹 24"/>
            </p:nvPicPr>
            <p:blipFill>
              <a:blip r:embed="rId45"/>
            </p:blipFill>
            <p:spPr>
              <a:xfrm>
                <a:off x="10334977" y="5431130"/>
                <a:ext cx="118534" cy="18611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10414000" y="5470608"/>
              <a:ext cx="183444" cy="146635"/>
            </p14:xfrm>
          </p:contentPart>
        </mc:Choice>
        <mc:Fallback xmlns="">
          <p:pic>
            <p:nvPicPr>
              <p:cNvPr id="26" name="墨迹 25"/>
            </p:nvPicPr>
            <p:blipFill>
              <a:blip r:embed="rId47"/>
            </p:blipFill>
            <p:spPr>
              <a:xfrm>
                <a:off x="10414000" y="5470608"/>
                <a:ext cx="183444" cy="14663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10572044" y="5374731"/>
              <a:ext cx="45156" cy="476563"/>
            </p14:xfrm>
          </p:contentPart>
        </mc:Choice>
        <mc:Fallback xmlns="">
          <p:pic>
            <p:nvPicPr>
              <p:cNvPr id="27" name="墨迹 26"/>
            </p:nvPicPr>
            <p:blipFill>
              <a:blip r:embed="rId49"/>
            </p:blipFill>
            <p:spPr>
              <a:xfrm>
                <a:off x="10572044" y="5374731"/>
                <a:ext cx="45156" cy="476563"/>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10651067" y="5504447"/>
              <a:ext cx="87488" cy="135355"/>
            </p14:xfrm>
          </p:contentPart>
        </mc:Choice>
        <mc:Fallback xmlns="">
          <p:pic>
            <p:nvPicPr>
              <p:cNvPr id="28" name="墨迹 27"/>
            </p:nvPicPr>
            <p:blipFill>
              <a:blip r:embed="rId51"/>
            </p:blipFill>
            <p:spPr>
              <a:xfrm>
                <a:off x="10651067" y="5504447"/>
                <a:ext cx="87488" cy="13535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10665177" y="5538286"/>
              <a:ext cx="64911" cy="160734"/>
            </p14:xfrm>
          </p:contentPart>
        </mc:Choice>
        <mc:Fallback xmlns="">
          <p:pic>
            <p:nvPicPr>
              <p:cNvPr id="29" name="墨迹 28"/>
            </p:nvPicPr>
            <p:blipFill>
              <a:blip r:embed="rId53"/>
            </p:blipFill>
            <p:spPr>
              <a:xfrm>
                <a:off x="10665177" y="5538286"/>
                <a:ext cx="64911" cy="16073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10747022" y="5374731"/>
              <a:ext cx="152400" cy="22560"/>
            </p14:xfrm>
          </p:contentPart>
        </mc:Choice>
        <mc:Fallback xmlns="">
          <p:pic>
            <p:nvPicPr>
              <p:cNvPr id="30" name="墨迹 29"/>
            </p:nvPicPr>
            <p:blipFill>
              <a:blip r:embed="rId55"/>
            </p:blipFill>
            <p:spPr>
              <a:xfrm>
                <a:off x="10747022" y="5374731"/>
                <a:ext cx="152400" cy="2256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10811932" y="5284494"/>
              <a:ext cx="31045" cy="166375"/>
            </p14:xfrm>
          </p:contentPart>
        </mc:Choice>
        <mc:Fallback xmlns="">
          <p:pic>
            <p:nvPicPr>
              <p:cNvPr id="31" name="墨迹 30"/>
            </p:nvPicPr>
            <p:blipFill>
              <a:blip r:embed="rId57"/>
            </p:blipFill>
            <p:spPr>
              <a:xfrm>
                <a:off x="10811932" y="5284494"/>
                <a:ext cx="31045" cy="16637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10888132" y="5481888"/>
              <a:ext cx="180623" cy="16919"/>
            </p14:xfrm>
          </p:contentPart>
        </mc:Choice>
        <mc:Fallback xmlns="">
          <p:pic>
            <p:nvPicPr>
              <p:cNvPr id="32" name="墨迹 31"/>
            </p:nvPicPr>
            <p:blipFill>
              <a:blip r:embed="rId59"/>
            </p:blipFill>
            <p:spPr>
              <a:xfrm>
                <a:off x="10888132" y="5481888"/>
                <a:ext cx="180623" cy="1691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10947400" y="5419850"/>
              <a:ext cx="36688" cy="217132"/>
            </p14:xfrm>
          </p:contentPart>
        </mc:Choice>
        <mc:Fallback xmlns="">
          <p:pic>
            <p:nvPicPr>
              <p:cNvPr id="33" name="墨迹 32"/>
            </p:nvPicPr>
            <p:blipFill>
              <a:blip r:embed="rId61"/>
            </p:blipFill>
            <p:spPr>
              <a:xfrm>
                <a:off x="10947400" y="5419850"/>
                <a:ext cx="36688" cy="21713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11136488" y="5363452"/>
              <a:ext cx="197556" cy="372227"/>
            </p14:xfrm>
          </p:contentPart>
        </mc:Choice>
        <mc:Fallback xmlns="">
          <p:pic>
            <p:nvPicPr>
              <p:cNvPr id="34" name="墨迹 33"/>
            </p:nvPicPr>
            <p:blipFill>
              <a:blip r:embed="rId63"/>
            </p:blipFill>
            <p:spPr>
              <a:xfrm>
                <a:off x="11136488" y="5363452"/>
                <a:ext cx="197556" cy="37222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11356622" y="5250656"/>
              <a:ext cx="84667" cy="140995"/>
            </p14:xfrm>
          </p:contentPart>
        </mc:Choice>
        <mc:Fallback xmlns="">
          <p:pic>
            <p:nvPicPr>
              <p:cNvPr id="35" name="墨迹 34"/>
            </p:nvPicPr>
            <p:blipFill>
              <a:blip r:embed="rId65"/>
            </p:blipFill>
            <p:spPr>
              <a:xfrm>
                <a:off x="11356622" y="5250656"/>
                <a:ext cx="84667" cy="14099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11418711" y="5290134"/>
              <a:ext cx="115711" cy="22560"/>
            </p14:xfrm>
          </p:contentPart>
        </mc:Choice>
        <mc:Fallback xmlns="">
          <p:pic>
            <p:nvPicPr>
              <p:cNvPr id="36" name="墨迹 35"/>
            </p:nvPicPr>
            <p:blipFill>
              <a:blip r:embed="rId67"/>
            </p:blipFill>
            <p:spPr>
              <a:xfrm>
                <a:off x="11418711" y="5290134"/>
                <a:ext cx="115711" cy="2256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11477977" y="5205537"/>
              <a:ext cx="42333" cy="166375"/>
            </p14:xfrm>
          </p:contentPart>
        </mc:Choice>
        <mc:Fallback xmlns="">
          <p:pic>
            <p:nvPicPr>
              <p:cNvPr id="37" name="墨迹 36"/>
            </p:nvPicPr>
            <p:blipFill>
              <a:blip r:embed="rId69"/>
            </p:blipFill>
            <p:spPr>
              <a:xfrm>
                <a:off x="11477977" y="5205537"/>
                <a:ext cx="42333" cy="16637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11492088" y="5450869"/>
              <a:ext cx="152400" cy="25379"/>
            </p14:xfrm>
          </p:contentPart>
        </mc:Choice>
        <mc:Fallback xmlns="">
          <p:pic>
            <p:nvPicPr>
              <p:cNvPr id="38" name="墨迹 37"/>
            </p:nvPicPr>
            <p:blipFill>
              <a:blip r:embed="rId71"/>
            </p:blipFill>
            <p:spPr>
              <a:xfrm>
                <a:off x="11492088" y="5450869"/>
                <a:ext cx="152400" cy="2537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11559822" y="5402930"/>
              <a:ext cx="11289" cy="172014"/>
            </p14:xfrm>
          </p:contentPart>
        </mc:Choice>
        <mc:Fallback xmlns="">
          <p:pic>
            <p:nvPicPr>
              <p:cNvPr id="39" name="墨迹 38"/>
            </p:nvPicPr>
            <p:blipFill>
              <a:blip r:embed="rId73"/>
            </p:blipFill>
            <p:spPr>
              <a:xfrm>
                <a:off x="11559822" y="5402930"/>
                <a:ext cx="11289" cy="172014"/>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11686822" y="5323973"/>
              <a:ext cx="104423" cy="163554"/>
            </p14:xfrm>
          </p:contentPart>
        </mc:Choice>
        <mc:Fallback xmlns="">
          <p:pic>
            <p:nvPicPr>
              <p:cNvPr id="40" name="墨迹 39"/>
            </p:nvPicPr>
            <p:blipFill>
              <a:blip r:embed="rId75"/>
            </p:blipFill>
            <p:spPr>
              <a:xfrm>
                <a:off x="11686822" y="5323973"/>
                <a:ext cx="104423" cy="16355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11681177" y="5380371"/>
              <a:ext cx="36688" cy="211493"/>
            </p14:xfrm>
          </p:contentPart>
        </mc:Choice>
        <mc:Fallback xmlns="">
          <p:pic>
            <p:nvPicPr>
              <p:cNvPr id="41" name="墨迹 40"/>
            </p:nvPicPr>
            <p:blipFill>
              <a:blip r:embed="rId77"/>
            </p:blipFill>
            <p:spPr>
              <a:xfrm>
                <a:off x="11681177" y="5380371"/>
                <a:ext cx="36688" cy="21149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11808177" y="5346533"/>
              <a:ext cx="146755" cy="180474"/>
            </p14:xfrm>
          </p:contentPart>
        </mc:Choice>
        <mc:Fallback xmlns="">
          <p:pic>
            <p:nvPicPr>
              <p:cNvPr id="42" name="墨迹 41"/>
            </p:nvPicPr>
            <p:blipFill>
              <a:blip r:embed="rId79"/>
            </p:blipFill>
            <p:spPr>
              <a:xfrm>
                <a:off x="11808177" y="5346533"/>
                <a:ext cx="146755" cy="18047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11938000" y="5425490"/>
              <a:ext cx="110067" cy="152274"/>
            </p14:xfrm>
          </p:contentPart>
        </mc:Choice>
        <mc:Fallback xmlns="">
          <p:pic>
            <p:nvPicPr>
              <p:cNvPr id="43" name="墨迹 42"/>
            </p:nvPicPr>
            <p:blipFill>
              <a:blip r:embed="rId81"/>
            </p:blipFill>
            <p:spPr>
              <a:xfrm>
                <a:off x="11938000" y="5425490"/>
                <a:ext cx="110067" cy="15227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11952111" y="5448049"/>
              <a:ext cx="64911" cy="315829"/>
            </p14:xfrm>
          </p:contentPart>
        </mc:Choice>
        <mc:Fallback xmlns="">
          <p:pic>
            <p:nvPicPr>
              <p:cNvPr id="44" name="墨迹 43"/>
            </p:nvPicPr>
            <p:blipFill>
              <a:blip r:embed="rId83"/>
            </p:blipFill>
            <p:spPr>
              <a:xfrm>
                <a:off x="11952111" y="5448049"/>
                <a:ext cx="64911" cy="31582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12011377" y="5154779"/>
              <a:ext cx="129823" cy="140995"/>
            </p14:xfrm>
          </p:contentPart>
        </mc:Choice>
        <mc:Fallback xmlns="">
          <p:pic>
            <p:nvPicPr>
              <p:cNvPr id="45" name="墨迹 44"/>
            </p:nvPicPr>
            <p:blipFill>
              <a:blip r:embed="rId85"/>
            </p:blipFill>
            <p:spPr>
              <a:xfrm>
                <a:off x="12011377" y="5154779"/>
                <a:ext cx="129823" cy="14099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12124267" y="5216817"/>
              <a:ext cx="62088" cy="8460"/>
            </p14:xfrm>
          </p:contentPart>
        </mc:Choice>
        <mc:Fallback xmlns="">
          <p:pic>
            <p:nvPicPr>
              <p:cNvPr id="46" name="墨迹 45"/>
            </p:nvPicPr>
            <p:blipFill>
              <a:blip r:embed="rId87"/>
            </p:blipFill>
            <p:spPr>
              <a:xfrm>
                <a:off x="12124267" y="5216817"/>
                <a:ext cx="62088" cy="846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11142132" y="5989470"/>
              <a:ext cx="39512" cy="214313"/>
            </p14:xfrm>
          </p:contentPart>
        </mc:Choice>
        <mc:Fallback xmlns="">
          <p:pic>
            <p:nvPicPr>
              <p:cNvPr id="47" name="墨迹 46"/>
            </p:nvPicPr>
            <p:blipFill>
              <a:blip r:embed="rId89"/>
            </p:blipFill>
            <p:spPr>
              <a:xfrm>
                <a:off x="11142132" y="5989470"/>
                <a:ext cx="39512" cy="214313"/>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11226800" y="6031768"/>
              <a:ext cx="84667" cy="104337"/>
            </p14:xfrm>
          </p:contentPart>
        </mc:Choice>
        <mc:Fallback xmlns="">
          <p:pic>
            <p:nvPicPr>
              <p:cNvPr id="48" name="墨迹 47"/>
            </p:nvPicPr>
            <p:blipFill>
              <a:blip r:embed="rId91"/>
            </p:blipFill>
            <p:spPr>
              <a:xfrm>
                <a:off x="11226800" y="6031768"/>
                <a:ext cx="84667" cy="10433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11311467" y="5966911"/>
              <a:ext cx="112888" cy="22559"/>
            </p14:xfrm>
          </p:contentPart>
        </mc:Choice>
        <mc:Fallback xmlns="">
          <p:pic>
            <p:nvPicPr>
              <p:cNvPr id="49" name="墨迹 48"/>
            </p:nvPicPr>
            <p:blipFill>
              <a:blip r:embed="rId93"/>
            </p:blipFill>
            <p:spPr>
              <a:xfrm>
                <a:off x="11311467" y="5966911"/>
                <a:ext cx="112888" cy="2255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0" name="墨迹 49"/>
              <p14:cNvContentPartPr/>
              <p14:nvPr/>
            </p14:nvContentPartPr>
            <p14:xfrm>
              <a:off x="11446932" y="5837195"/>
              <a:ext cx="101600" cy="186114"/>
            </p14:xfrm>
          </p:contentPart>
        </mc:Choice>
        <mc:Fallback xmlns="">
          <p:pic>
            <p:nvPicPr>
              <p:cNvPr id="50" name="墨迹 49"/>
            </p:nvPicPr>
            <p:blipFill>
              <a:blip r:embed="rId95"/>
            </p:blipFill>
            <p:spPr>
              <a:xfrm>
                <a:off x="11446932" y="5837195"/>
                <a:ext cx="101600" cy="186114"/>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1" name="墨迹 50"/>
              <p14:cNvContentPartPr/>
              <p14:nvPr/>
            </p14:nvContentPartPr>
            <p14:xfrm>
              <a:off x="11740444" y="5995110"/>
              <a:ext cx="73377" cy="217132"/>
            </p14:xfrm>
          </p:contentPart>
        </mc:Choice>
        <mc:Fallback xmlns="">
          <p:pic>
            <p:nvPicPr>
              <p:cNvPr id="51" name="墨迹 50"/>
            </p:nvPicPr>
            <p:blipFill>
              <a:blip r:embed="rId97"/>
            </p:blipFill>
            <p:spPr>
              <a:xfrm>
                <a:off x="11740444" y="5995110"/>
                <a:ext cx="73377" cy="21713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2" name="墨迹 51"/>
              <p14:cNvContentPartPr/>
              <p14:nvPr/>
            </p14:nvContentPartPr>
            <p14:xfrm>
              <a:off x="11847688" y="6062787"/>
              <a:ext cx="39512" cy="101517"/>
            </p14:xfrm>
          </p:contentPart>
        </mc:Choice>
        <mc:Fallback xmlns="">
          <p:pic>
            <p:nvPicPr>
              <p:cNvPr id="52" name="墨迹 51"/>
            </p:nvPicPr>
            <p:blipFill>
              <a:blip r:embed="rId99"/>
            </p:blipFill>
            <p:spPr>
              <a:xfrm>
                <a:off x="11847688" y="6062787"/>
                <a:ext cx="39512" cy="10151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3" name="墨迹 52"/>
              <p14:cNvContentPartPr/>
              <p14:nvPr/>
            </p14:nvContentPartPr>
            <p14:xfrm>
              <a:off x="11926711" y="5989470"/>
              <a:ext cx="67733" cy="11280"/>
            </p14:xfrm>
          </p:contentPart>
        </mc:Choice>
        <mc:Fallback xmlns="">
          <p:pic>
            <p:nvPicPr>
              <p:cNvPr id="53" name="墨迹 52"/>
            </p:nvPicPr>
            <p:blipFill>
              <a:blip r:embed="rId101"/>
            </p:blipFill>
            <p:spPr>
              <a:xfrm>
                <a:off x="11926711" y="5989470"/>
                <a:ext cx="67733" cy="1128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4" name="墨迹 53"/>
              <p14:cNvContentPartPr/>
              <p14:nvPr/>
            </p14:nvContentPartPr>
            <p14:xfrm>
              <a:off x="12000088" y="5876674"/>
              <a:ext cx="90312" cy="157915"/>
            </p14:xfrm>
          </p:contentPart>
        </mc:Choice>
        <mc:Fallback xmlns="">
          <p:pic>
            <p:nvPicPr>
              <p:cNvPr id="54" name="墨迹 53"/>
            </p:nvPicPr>
            <p:blipFill>
              <a:blip r:embed="rId103"/>
            </p:blipFill>
            <p:spPr>
              <a:xfrm>
                <a:off x="12000088" y="5876674"/>
                <a:ext cx="90312" cy="15791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5" name="墨迹 54"/>
              <p14:cNvContentPartPr/>
              <p14:nvPr/>
            </p14:nvContentPartPr>
            <p14:xfrm>
              <a:off x="10334977" y="6040228"/>
              <a:ext cx="177800" cy="172014"/>
            </p14:xfrm>
          </p:contentPart>
        </mc:Choice>
        <mc:Fallback xmlns="">
          <p:pic>
            <p:nvPicPr>
              <p:cNvPr id="55" name="墨迹 54"/>
            </p:nvPicPr>
            <p:blipFill>
              <a:blip r:embed="rId105"/>
            </p:blipFill>
            <p:spPr>
              <a:xfrm>
                <a:off x="10334977" y="6040228"/>
                <a:ext cx="177800" cy="17201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6" name="墨迹 55"/>
              <p14:cNvContentPartPr/>
              <p14:nvPr/>
            </p14:nvContentPartPr>
            <p14:xfrm>
              <a:off x="10397066" y="5983830"/>
              <a:ext cx="208845" cy="267891"/>
            </p14:xfrm>
          </p:contentPart>
        </mc:Choice>
        <mc:Fallback xmlns="">
          <p:pic>
            <p:nvPicPr>
              <p:cNvPr id="56" name="墨迹 55"/>
            </p:nvPicPr>
            <p:blipFill>
              <a:blip r:embed="rId107"/>
            </p:blipFill>
            <p:spPr>
              <a:xfrm>
                <a:off x="10397066" y="5983830"/>
                <a:ext cx="208845" cy="26789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7" name="墨迹 56"/>
              <p14:cNvContentPartPr/>
              <p14:nvPr/>
            </p14:nvContentPartPr>
            <p14:xfrm>
              <a:off x="8923866" y="3682791"/>
              <a:ext cx="90311" cy="28198"/>
            </p14:xfrm>
          </p:contentPart>
        </mc:Choice>
        <mc:Fallback xmlns="">
          <p:pic>
            <p:nvPicPr>
              <p:cNvPr id="57" name="墨迹 56"/>
            </p:nvPicPr>
            <p:blipFill>
              <a:blip r:embed="rId109"/>
            </p:blipFill>
            <p:spPr>
              <a:xfrm>
                <a:off x="8923866" y="3682791"/>
                <a:ext cx="90311" cy="2819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7109177" y="3310564"/>
              <a:ext cx="36689" cy="22559"/>
            </p14:xfrm>
          </p:contentPart>
        </mc:Choice>
        <mc:Fallback xmlns="">
          <p:pic>
            <p:nvPicPr>
              <p:cNvPr id="59" name="墨迹 58"/>
            </p:nvPicPr>
            <p:blipFill>
              <a:blip r:embed="rId111"/>
            </p:blipFill>
            <p:spPr>
              <a:xfrm>
                <a:off x="7109177" y="3310564"/>
                <a:ext cx="36689" cy="2255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3" name="墨迹 62"/>
              <p14:cNvContentPartPr/>
              <p14:nvPr/>
            </p14:nvContentPartPr>
            <p14:xfrm>
              <a:off x="6048022" y="3756108"/>
              <a:ext cx="324555" cy="239692"/>
            </p14:xfrm>
          </p:contentPart>
        </mc:Choice>
        <mc:Fallback xmlns="">
          <p:pic>
            <p:nvPicPr>
              <p:cNvPr id="63" name="墨迹 62"/>
            </p:nvPicPr>
            <p:blipFill>
              <a:blip r:embed="rId113"/>
            </p:blipFill>
            <p:spPr>
              <a:xfrm>
                <a:off x="6048022" y="3756108"/>
                <a:ext cx="324555" cy="23969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9" name="墨迹 68"/>
              <p14:cNvContentPartPr/>
              <p14:nvPr/>
            </p14:nvContentPartPr>
            <p14:xfrm>
              <a:off x="2940755" y="3744829"/>
              <a:ext cx="1128889" cy="33838"/>
            </p14:xfrm>
          </p:contentPart>
        </mc:Choice>
        <mc:Fallback xmlns="">
          <p:pic>
            <p:nvPicPr>
              <p:cNvPr id="69" name="墨迹 68"/>
            </p:nvPicPr>
            <p:blipFill>
              <a:blip r:embed="rId115"/>
            </p:blipFill>
            <p:spPr>
              <a:xfrm>
                <a:off x="2940755" y="3744829"/>
                <a:ext cx="1128889" cy="3383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75" name="墨迹 74"/>
              <p14:cNvContentPartPr/>
              <p14:nvPr/>
            </p14:nvContentPartPr>
            <p14:xfrm>
              <a:off x="8096955" y="3586914"/>
              <a:ext cx="19756" cy="31019"/>
            </p14:xfrm>
          </p:contentPart>
        </mc:Choice>
        <mc:Fallback xmlns="">
          <p:pic>
            <p:nvPicPr>
              <p:cNvPr id="75" name="墨迹 74"/>
            </p:nvPicPr>
            <p:blipFill>
              <a:blip r:embed="rId117"/>
            </p:blipFill>
            <p:spPr>
              <a:xfrm>
                <a:off x="8096955" y="3586914"/>
                <a:ext cx="19756" cy="3101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76" name="墨迹 75"/>
              <p14:cNvContentPartPr/>
              <p14:nvPr/>
            </p14:nvContentPartPr>
            <p14:xfrm>
              <a:off x="9127066" y="5775158"/>
              <a:ext cx="76200" cy="28199"/>
            </p14:xfrm>
          </p:contentPart>
        </mc:Choice>
        <mc:Fallback xmlns="">
          <p:pic>
            <p:nvPicPr>
              <p:cNvPr id="76" name="墨迹 75"/>
            </p:nvPicPr>
            <p:blipFill>
              <a:blip r:embed="rId119"/>
            </p:blipFill>
            <p:spPr>
              <a:xfrm>
                <a:off x="9127066" y="5775158"/>
                <a:ext cx="76200" cy="2819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79" name="墨迹 78"/>
              <p14:cNvContentPartPr/>
              <p14:nvPr/>
            </p14:nvContentPartPr>
            <p14:xfrm>
              <a:off x="11023600" y="6344777"/>
              <a:ext cx="468488" cy="163555"/>
            </p14:xfrm>
          </p:contentPart>
        </mc:Choice>
        <mc:Fallback xmlns="">
          <p:pic>
            <p:nvPicPr>
              <p:cNvPr id="79" name="墨迹 78"/>
            </p:nvPicPr>
            <p:blipFill>
              <a:blip r:embed="rId121"/>
            </p:blipFill>
            <p:spPr>
              <a:xfrm>
                <a:off x="11023600" y="6344777"/>
                <a:ext cx="468488" cy="16355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80" name="墨迹 79"/>
              <p14:cNvContentPartPr/>
              <p14:nvPr/>
            </p14:nvContentPartPr>
            <p14:xfrm>
              <a:off x="11633200" y="6344777"/>
              <a:ext cx="282222" cy="50759"/>
            </p14:xfrm>
          </p:contentPart>
        </mc:Choice>
        <mc:Fallback xmlns="">
          <p:pic>
            <p:nvPicPr>
              <p:cNvPr id="80" name="墨迹 79"/>
            </p:nvPicPr>
            <p:blipFill>
              <a:blip r:embed="rId123"/>
            </p:blipFill>
            <p:spPr>
              <a:xfrm>
                <a:off x="11633200" y="6344777"/>
                <a:ext cx="282222" cy="5075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81" name="墨迹 80"/>
              <p14:cNvContentPartPr/>
              <p14:nvPr/>
            </p14:nvContentPartPr>
            <p14:xfrm>
              <a:off x="8895644" y="6316578"/>
              <a:ext cx="8466" cy="39479"/>
            </p14:xfrm>
          </p:contentPart>
        </mc:Choice>
        <mc:Fallback xmlns="">
          <p:pic>
            <p:nvPicPr>
              <p:cNvPr id="81" name="墨迹 80"/>
            </p:nvPicPr>
            <p:blipFill>
              <a:blip r:embed="rId125"/>
            </p:blipFill>
            <p:spPr>
              <a:xfrm>
                <a:off x="8895644" y="6316578"/>
                <a:ext cx="8466" cy="3947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82" name="墨迹 81"/>
              <p14:cNvContentPartPr/>
              <p14:nvPr/>
            </p14:nvContentPartPr>
            <p14:xfrm>
              <a:off x="8861777" y="6231981"/>
              <a:ext cx="87489" cy="569620"/>
            </p14:xfrm>
          </p:contentPart>
        </mc:Choice>
        <mc:Fallback xmlns="">
          <p:pic>
            <p:nvPicPr>
              <p:cNvPr id="82" name="墨迹 81"/>
            </p:nvPicPr>
            <p:blipFill>
              <a:blip r:embed="rId127"/>
            </p:blipFill>
            <p:spPr>
              <a:xfrm>
                <a:off x="8861777" y="6231981"/>
                <a:ext cx="87489" cy="56962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83" name="墨迹 82"/>
              <p14:cNvContentPartPr/>
              <p14:nvPr/>
            </p14:nvContentPartPr>
            <p14:xfrm>
              <a:off x="8912577" y="6356057"/>
              <a:ext cx="239889" cy="236872"/>
            </p14:xfrm>
          </p:contentPart>
        </mc:Choice>
        <mc:Fallback xmlns="">
          <p:pic>
            <p:nvPicPr>
              <p:cNvPr id="83" name="墨迹 82"/>
            </p:nvPicPr>
            <p:blipFill>
              <a:blip r:embed="rId129"/>
            </p:blipFill>
            <p:spPr>
              <a:xfrm>
                <a:off x="8912577" y="6356057"/>
                <a:ext cx="239889" cy="236872"/>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84" name="墨迹 83"/>
              <p14:cNvContentPartPr/>
              <p14:nvPr/>
            </p14:nvContentPartPr>
            <p14:xfrm>
              <a:off x="9132711" y="6423735"/>
              <a:ext cx="118533" cy="473743"/>
            </p14:xfrm>
          </p:contentPart>
        </mc:Choice>
        <mc:Fallback xmlns="">
          <p:pic>
            <p:nvPicPr>
              <p:cNvPr id="84" name="墨迹 83"/>
            </p:nvPicPr>
            <p:blipFill>
              <a:blip r:embed="rId131"/>
            </p:blipFill>
            <p:spPr>
              <a:xfrm>
                <a:off x="9132711" y="6423735"/>
                <a:ext cx="118533" cy="47374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85" name="墨迹 84"/>
              <p14:cNvContentPartPr/>
              <p14:nvPr/>
            </p14:nvContentPartPr>
            <p14:xfrm>
              <a:off x="9223022" y="6553450"/>
              <a:ext cx="73378" cy="273531"/>
            </p14:xfrm>
          </p:contentPart>
        </mc:Choice>
        <mc:Fallback xmlns="">
          <p:pic>
            <p:nvPicPr>
              <p:cNvPr id="85" name="墨迹 84"/>
            </p:nvPicPr>
            <p:blipFill>
              <a:blip r:embed="rId133"/>
            </p:blipFill>
            <p:spPr>
              <a:xfrm>
                <a:off x="9223022" y="6553450"/>
                <a:ext cx="73378" cy="273531"/>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86" name="墨迹 85"/>
              <p14:cNvContentPartPr/>
              <p14:nvPr/>
            </p14:nvContentPartPr>
            <p14:xfrm>
              <a:off x="9358488" y="6451934"/>
              <a:ext cx="101600" cy="124075"/>
            </p14:xfrm>
          </p:contentPart>
        </mc:Choice>
        <mc:Fallback xmlns="">
          <p:pic>
            <p:nvPicPr>
              <p:cNvPr id="86" name="墨迹 85"/>
            </p:nvPicPr>
            <p:blipFill>
              <a:blip r:embed="rId135"/>
            </p:blipFill>
            <p:spPr>
              <a:xfrm>
                <a:off x="9358488" y="6451934"/>
                <a:ext cx="101600" cy="124075"/>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87" name="墨迹 86"/>
              <p14:cNvContentPartPr/>
              <p14:nvPr/>
            </p14:nvContentPartPr>
            <p14:xfrm>
              <a:off x="9324622" y="6632408"/>
              <a:ext cx="172155" cy="56397"/>
            </p14:xfrm>
          </p:contentPart>
        </mc:Choice>
        <mc:Fallback xmlns="">
          <p:pic>
            <p:nvPicPr>
              <p:cNvPr id="87" name="墨迹 86"/>
            </p:nvPicPr>
            <p:blipFill>
              <a:blip r:embed="rId137"/>
            </p:blipFill>
            <p:spPr>
              <a:xfrm>
                <a:off x="9324622" y="6632408"/>
                <a:ext cx="172155" cy="56397"/>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88" name="墨迹 87"/>
              <p14:cNvContentPartPr/>
              <p14:nvPr/>
            </p14:nvContentPartPr>
            <p14:xfrm>
              <a:off x="9747955" y="6457574"/>
              <a:ext cx="107245" cy="174834"/>
            </p14:xfrm>
          </p:contentPart>
        </mc:Choice>
        <mc:Fallback xmlns="">
          <p:pic>
            <p:nvPicPr>
              <p:cNvPr id="88" name="墨迹 87"/>
            </p:nvPicPr>
            <p:blipFill>
              <a:blip r:embed="rId139"/>
            </p:blipFill>
            <p:spPr>
              <a:xfrm>
                <a:off x="9747955" y="6457574"/>
                <a:ext cx="107245" cy="17483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9" name="墨迹 88"/>
              <p14:cNvContentPartPr/>
              <p14:nvPr/>
            </p14:nvContentPartPr>
            <p14:xfrm>
              <a:off x="9739488" y="6384256"/>
              <a:ext cx="138289" cy="335568"/>
            </p14:xfrm>
          </p:contentPart>
        </mc:Choice>
        <mc:Fallback xmlns="">
          <p:pic>
            <p:nvPicPr>
              <p:cNvPr id="89" name="墨迹 88"/>
            </p:nvPicPr>
            <p:blipFill>
              <a:blip r:embed="rId141"/>
            </p:blipFill>
            <p:spPr>
              <a:xfrm>
                <a:off x="9739488" y="6384256"/>
                <a:ext cx="138289" cy="33556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90" name="墨迹 89"/>
              <p14:cNvContentPartPr/>
              <p14:nvPr/>
            </p14:nvContentPartPr>
            <p14:xfrm>
              <a:off x="9976555" y="6626768"/>
              <a:ext cx="93134" cy="234052"/>
            </p14:xfrm>
          </p:contentPart>
        </mc:Choice>
        <mc:Fallback xmlns="">
          <p:pic>
            <p:nvPicPr>
              <p:cNvPr id="90" name="墨迹 89"/>
            </p:nvPicPr>
            <p:blipFill>
              <a:blip r:embed="rId143"/>
            </p:blipFill>
            <p:spPr>
              <a:xfrm>
                <a:off x="9976555" y="6626768"/>
                <a:ext cx="93134" cy="234052"/>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91" name="墨迹 90"/>
              <p14:cNvContentPartPr/>
              <p14:nvPr/>
            </p14:nvContentPartPr>
            <p14:xfrm>
              <a:off x="9911644" y="6581649"/>
              <a:ext cx="174978" cy="186114"/>
            </p14:xfrm>
          </p:contentPart>
        </mc:Choice>
        <mc:Fallback xmlns="">
          <p:pic>
            <p:nvPicPr>
              <p:cNvPr id="91" name="墨迹 90"/>
            </p:nvPicPr>
            <p:blipFill>
              <a:blip r:embed="rId145"/>
            </p:blipFill>
            <p:spPr>
              <a:xfrm>
                <a:off x="9911644" y="6581649"/>
                <a:ext cx="174978" cy="186114"/>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92" name="墨迹 91"/>
              <p14:cNvContentPartPr/>
              <p14:nvPr/>
            </p14:nvContentPartPr>
            <p14:xfrm>
              <a:off x="10109200" y="6542171"/>
              <a:ext cx="56444" cy="265071"/>
            </p14:xfrm>
          </p:contentPart>
        </mc:Choice>
        <mc:Fallback xmlns="">
          <p:pic>
            <p:nvPicPr>
              <p:cNvPr id="92" name="墨迹 91"/>
            </p:nvPicPr>
            <p:blipFill>
              <a:blip r:embed="rId147"/>
            </p:blipFill>
            <p:spPr>
              <a:xfrm>
                <a:off x="10109200" y="6542171"/>
                <a:ext cx="56444" cy="265071"/>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93" name="墨迹 92"/>
              <p14:cNvContentPartPr/>
              <p14:nvPr/>
            </p14:nvContentPartPr>
            <p14:xfrm>
              <a:off x="10227733" y="6592929"/>
              <a:ext cx="101600" cy="236871"/>
            </p14:xfrm>
          </p:contentPart>
        </mc:Choice>
        <mc:Fallback xmlns="">
          <p:pic>
            <p:nvPicPr>
              <p:cNvPr id="93" name="墨迹 92"/>
            </p:nvPicPr>
            <p:blipFill>
              <a:blip r:embed="rId149"/>
            </p:blipFill>
            <p:spPr>
              <a:xfrm>
                <a:off x="10227733" y="6592929"/>
                <a:ext cx="101600" cy="236871"/>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94" name="墨迹 93"/>
              <p14:cNvContentPartPr/>
              <p14:nvPr/>
            </p14:nvContentPartPr>
            <p14:xfrm>
              <a:off x="10301111" y="6553450"/>
              <a:ext cx="112889" cy="11279"/>
            </p14:xfrm>
          </p:contentPart>
        </mc:Choice>
        <mc:Fallback xmlns="">
          <p:pic>
            <p:nvPicPr>
              <p:cNvPr id="94" name="墨迹 93"/>
            </p:nvPicPr>
            <p:blipFill>
              <a:blip r:embed="rId151"/>
            </p:blipFill>
            <p:spPr>
              <a:xfrm>
                <a:off x="10301111" y="6553450"/>
                <a:ext cx="112889" cy="1127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95" name="墨迹 94"/>
              <p14:cNvContentPartPr/>
              <p14:nvPr/>
            </p14:nvContentPartPr>
            <p14:xfrm>
              <a:off x="10405532" y="6372977"/>
              <a:ext cx="76200" cy="293269"/>
            </p14:xfrm>
          </p:contentPart>
        </mc:Choice>
        <mc:Fallback xmlns="">
          <p:pic>
            <p:nvPicPr>
              <p:cNvPr id="95" name="墨迹 94"/>
            </p:nvPicPr>
            <p:blipFill>
              <a:blip r:embed="rId153"/>
            </p:blipFill>
            <p:spPr>
              <a:xfrm>
                <a:off x="10405532" y="6372977"/>
                <a:ext cx="76200" cy="29326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96" name="墨迹 95"/>
              <p14:cNvContentPartPr/>
              <p14:nvPr/>
            </p14:nvContentPartPr>
            <p14:xfrm>
              <a:off x="10543822" y="6559090"/>
              <a:ext cx="129823" cy="287630"/>
            </p14:xfrm>
          </p:contentPart>
        </mc:Choice>
        <mc:Fallback xmlns="">
          <p:pic>
            <p:nvPicPr>
              <p:cNvPr id="96" name="墨迹 95"/>
            </p:nvPicPr>
            <p:blipFill>
              <a:blip r:embed="rId155"/>
            </p:blipFill>
            <p:spPr>
              <a:xfrm>
                <a:off x="10543822" y="6559090"/>
                <a:ext cx="129823" cy="287630"/>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97" name="墨迹 96"/>
              <p14:cNvContentPartPr/>
              <p14:nvPr/>
            </p14:nvContentPartPr>
            <p14:xfrm>
              <a:off x="10538177" y="6609848"/>
              <a:ext cx="194733" cy="169194"/>
            </p14:xfrm>
          </p:contentPart>
        </mc:Choice>
        <mc:Fallback xmlns="">
          <p:pic>
            <p:nvPicPr>
              <p:cNvPr id="97" name="墨迹 96"/>
            </p:nvPicPr>
            <p:blipFill>
              <a:blip r:embed="rId157"/>
            </p:blipFill>
            <p:spPr>
              <a:xfrm>
                <a:off x="10538177" y="6609848"/>
                <a:ext cx="194733" cy="169194"/>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98" name="墨迹 97"/>
              <p14:cNvContentPartPr/>
              <p14:nvPr/>
            </p14:nvContentPartPr>
            <p14:xfrm>
              <a:off x="10747022" y="6547810"/>
              <a:ext cx="47978" cy="248151"/>
            </p14:xfrm>
          </p:contentPart>
        </mc:Choice>
        <mc:Fallback xmlns="">
          <p:pic>
            <p:nvPicPr>
              <p:cNvPr id="98" name="墨迹 97"/>
            </p:nvPicPr>
            <p:blipFill>
              <a:blip r:embed="rId159"/>
            </p:blipFill>
            <p:spPr>
              <a:xfrm>
                <a:off x="10747022" y="6547810"/>
                <a:ext cx="47978" cy="248151"/>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9" name="墨迹 98"/>
              <p14:cNvContentPartPr/>
              <p14:nvPr/>
            </p14:nvContentPartPr>
            <p14:xfrm>
              <a:off x="10806288" y="6576009"/>
              <a:ext cx="110067" cy="197393"/>
            </p14:xfrm>
          </p:contentPart>
        </mc:Choice>
        <mc:Fallback xmlns="">
          <p:pic>
            <p:nvPicPr>
              <p:cNvPr id="99" name="墨迹 98"/>
            </p:nvPicPr>
            <p:blipFill>
              <a:blip r:embed="rId161"/>
            </p:blipFill>
            <p:spPr>
              <a:xfrm>
                <a:off x="10806288" y="6576009"/>
                <a:ext cx="110067" cy="197393"/>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00" name="墨迹 99"/>
              <p14:cNvContentPartPr/>
              <p14:nvPr/>
            </p14:nvContentPartPr>
            <p14:xfrm>
              <a:off x="10944577" y="6497052"/>
              <a:ext cx="87488" cy="45119"/>
            </p14:xfrm>
          </p:contentPart>
        </mc:Choice>
        <mc:Fallback xmlns="">
          <p:pic>
            <p:nvPicPr>
              <p:cNvPr id="100" name="墨迹 99"/>
            </p:nvPicPr>
            <p:blipFill>
              <a:blip r:embed="rId163"/>
            </p:blipFill>
            <p:spPr>
              <a:xfrm>
                <a:off x="10944577" y="6497052"/>
                <a:ext cx="87488" cy="45119"/>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01" name="墨迹 100"/>
              <p14:cNvContentPartPr/>
              <p14:nvPr/>
            </p14:nvContentPartPr>
            <p14:xfrm>
              <a:off x="11029244" y="6339138"/>
              <a:ext cx="124177" cy="298909"/>
            </p14:xfrm>
          </p:contentPart>
        </mc:Choice>
        <mc:Fallback xmlns="">
          <p:pic>
            <p:nvPicPr>
              <p:cNvPr id="101" name="墨迹 100"/>
            </p:nvPicPr>
            <p:blipFill>
              <a:blip r:embed="rId165"/>
            </p:blipFill>
            <p:spPr>
              <a:xfrm>
                <a:off x="11029244" y="6339138"/>
                <a:ext cx="124177" cy="29890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02" name="墨迹 101"/>
              <p14:cNvContentPartPr/>
              <p14:nvPr/>
            </p14:nvContentPartPr>
            <p14:xfrm>
              <a:off x="11266311" y="6451934"/>
              <a:ext cx="22577" cy="62038"/>
            </p14:xfrm>
          </p:contentPart>
        </mc:Choice>
        <mc:Fallback xmlns="">
          <p:pic>
            <p:nvPicPr>
              <p:cNvPr id="102" name="墨迹 101"/>
            </p:nvPicPr>
            <p:blipFill>
              <a:blip r:embed="rId167"/>
            </p:blipFill>
            <p:spPr>
              <a:xfrm>
                <a:off x="11266311" y="6451934"/>
                <a:ext cx="22577" cy="6203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03" name="墨迹 102"/>
              <p14:cNvContentPartPr/>
              <p14:nvPr/>
            </p14:nvContentPartPr>
            <p14:xfrm>
              <a:off x="10131777" y="6226341"/>
              <a:ext cx="338667" cy="84597"/>
            </p14:xfrm>
          </p:contentPart>
        </mc:Choice>
        <mc:Fallback xmlns="">
          <p:pic>
            <p:nvPicPr>
              <p:cNvPr id="103" name="墨迹 102"/>
            </p:nvPicPr>
            <p:blipFill>
              <a:blip r:embed="rId169"/>
            </p:blipFill>
            <p:spPr>
              <a:xfrm>
                <a:off x="10131777" y="6226341"/>
                <a:ext cx="338667" cy="84597"/>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05" name="墨迹 104"/>
              <p14:cNvContentPartPr/>
              <p14:nvPr/>
            </p14:nvContentPartPr>
            <p14:xfrm>
              <a:off x="10617200" y="5335253"/>
              <a:ext cx="28222" cy="33838"/>
            </p14:xfrm>
          </p:contentPart>
        </mc:Choice>
        <mc:Fallback xmlns="">
          <p:pic>
            <p:nvPicPr>
              <p:cNvPr id="105" name="墨迹 104"/>
            </p:nvPicPr>
            <p:blipFill>
              <a:blip r:embed="rId171"/>
            </p:blipFill>
            <p:spPr>
              <a:xfrm>
                <a:off x="10617200" y="5335253"/>
                <a:ext cx="28222" cy="3383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09" name="墨迹 108"/>
              <p14:cNvContentPartPr/>
              <p14:nvPr/>
            </p14:nvContentPartPr>
            <p14:xfrm>
              <a:off x="6536266" y="6277100"/>
              <a:ext cx="129822" cy="124075"/>
            </p14:xfrm>
          </p:contentPart>
        </mc:Choice>
        <mc:Fallback xmlns="">
          <p:pic>
            <p:nvPicPr>
              <p:cNvPr id="109" name="墨迹 108"/>
            </p:nvPicPr>
            <p:blipFill>
              <a:blip r:embed="rId173"/>
            </p:blipFill>
            <p:spPr>
              <a:xfrm>
                <a:off x="6536266" y="6277100"/>
                <a:ext cx="129822" cy="124075"/>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13" name="墨迹 112"/>
              <p14:cNvContentPartPr/>
              <p14:nvPr/>
            </p14:nvContentPartPr>
            <p14:xfrm>
              <a:off x="6417733" y="611918"/>
              <a:ext cx="3716867" cy="132535"/>
            </p14:xfrm>
          </p:contentPart>
        </mc:Choice>
        <mc:Fallback xmlns="">
          <p:pic>
            <p:nvPicPr>
              <p:cNvPr id="113" name="墨迹 112"/>
            </p:nvPicPr>
            <p:blipFill>
              <a:blip r:embed="rId175"/>
            </p:blipFill>
            <p:spPr>
              <a:xfrm>
                <a:off x="6417733" y="611918"/>
                <a:ext cx="3716867" cy="13253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14" name="墨迹 113"/>
              <p14:cNvContentPartPr/>
              <p14:nvPr/>
            </p14:nvContentPartPr>
            <p14:xfrm>
              <a:off x="8562622" y="112796"/>
              <a:ext cx="1326444" cy="659856"/>
            </p14:xfrm>
          </p:contentPart>
        </mc:Choice>
        <mc:Fallback xmlns="">
          <p:pic>
            <p:nvPicPr>
              <p:cNvPr id="114" name="墨迹 113"/>
            </p:nvPicPr>
            <p:blipFill>
              <a:blip r:embed="rId177"/>
            </p:blipFill>
            <p:spPr>
              <a:xfrm>
                <a:off x="8562622" y="112796"/>
                <a:ext cx="1326444" cy="659856"/>
              </a:xfrm>
              <a:prstGeom prst="rect"/>
            </p:spPr>
          </p:pic>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18795" y="473710"/>
            <a:ext cx="11498580" cy="405701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2965450" y="2063750"/>
              <a:ext cx="260350" cy="368300"/>
            </p14:xfrm>
          </p:contentPart>
        </mc:Choice>
        <mc:Fallback xmlns="">
          <p:pic>
            <p:nvPicPr>
              <p:cNvPr id="3" name="墨迹 2"/>
            </p:nvPicPr>
            <p:blipFill>
              <a:blip r:embed="rId3"/>
            </p:blipFill>
            <p:spPr>
              <a:xfrm>
                <a:off x="2965450" y="2063750"/>
                <a:ext cx="260350" cy="3683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4584700" y="2355850"/>
              <a:ext cx="304800" cy="298450"/>
            </p14:xfrm>
          </p:contentPart>
        </mc:Choice>
        <mc:Fallback xmlns="">
          <p:pic>
            <p:nvPicPr>
              <p:cNvPr id="4" name="墨迹 3"/>
            </p:nvPicPr>
            <p:blipFill>
              <a:blip r:embed="rId5"/>
            </p:blipFill>
            <p:spPr>
              <a:xfrm>
                <a:off x="4584700" y="2355850"/>
                <a:ext cx="304800" cy="2984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3956050" y="1612900"/>
              <a:ext cx="247650" cy="285750"/>
            </p14:xfrm>
          </p:contentPart>
        </mc:Choice>
        <mc:Fallback xmlns="">
          <p:pic>
            <p:nvPicPr>
              <p:cNvPr id="5" name="墨迹 4"/>
            </p:nvPicPr>
            <p:blipFill>
              <a:blip r:embed="rId7"/>
            </p:blipFill>
            <p:spPr>
              <a:xfrm>
                <a:off x="3956050" y="1612900"/>
                <a:ext cx="247650" cy="2857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1535288" y="3237246"/>
              <a:ext cx="225778" cy="186114"/>
            </p14:xfrm>
          </p:contentPart>
        </mc:Choice>
        <mc:Fallback xmlns="">
          <p:pic>
            <p:nvPicPr>
              <p:cNvPr id="9" name="墨迹 8"/>
            </p:nvPicPr>
            <p:blipFill>
              <a:blip r:embed="rId9"/>
            </p:blipFill>
            <p:spPr>
              <a:xfrm>
                <a:off x="1535288" y="3237246"/>
                <a:ext cx="225778" cy="18611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 name="墨迹 9"/>
              <p14:cNvContentPartPr/>
              <p14:nvPr/>
            </p14:nvContentPartPr>
            <p14:xfrm>
              <a:off x="778933" y="3558715"/>
              <a:ext cx="922867" cy="456824"/>
            </p14:xfrm>
          </p:contentPart>
        </mc:Choice>
        <mc:Fallback xmlns="">
          <p:pic>
            <p:nvPicPr>
              <p:cNvPr id="10" name="墨迹 9"/>
            </p:nvPicPr>
            <p:blipFill>
              <a:blip r:embed="rId11"/>
            </p:blipFill>
            <p:spPr>
              <a:xfrm>
                <a:off x="778933" y="3558715"/>
                <a:ext cx="922867" cy="45682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7" name="墨迹 16"/>
              <p14:cNvContentPartPr/>
              <p14:nvPr/>
            </p14:nvContentPartPr>
            <p14:xfrm>
              <a:off x="7555088" y="885448"/>
              <a:ext cx="42334" cy="5640"/>
            </p14:xfrm>
          </p:contentPart>
        </mc:Choice>
        <mc:Fallback xmlns="">
          <p:pic>
            <p:nvPicPr>
              <p:cNvPr id="17" name="墨迹 16"/>
            </p:nvPicPr>
            <p:blipFill>
              <a:blip r:embed="rId13"/>
            </p:blipFill>
            <p:spPr>
              <a:xfrm>
                <a:off x="7555088" y="885448"/>
                <a:ext cx="42334" cy="564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8" name="墨迹 17"/>
              <p14:cNvContentPartPr/>
              <p14:nvPr/>
            </p14:nvContentPartPr>
            <p14:xfrm>
              <a:off x="3084688" y="994543"/>
              <a:ext cx="93134" cy="828523"/>
            </p14:xfrm>
          </p:contentPart>
        </mc:Choice>
        <mc:Fallback xmlns="">
          <p:pic>
            <p:nvPicPr>
              <p:cNvPr id="18" name="墨迹 17"/>
            </p:nvPicPr>
            <p:blipFill>
              <a:blip r:embed="rId15"/>
            </p:blipFill>
            <p:spPr>
              <a:xfrm>
                <a:off x="3084688" y="994543"/>
                <a:ext cx="93134" cy="82852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9" name="墨迹 18"/>
              <p14:cNvContentPartPr/>
              <p14:nvPr/>
            </p14:nvContentPartPr>
            <p14:xfrm>
              <a:off x="3104444" y="1755388"/>
              <a:ext cx="42333" cy="42299"/>
            </p14:xfrm>
          </p:contentPart>
        </mc:Choice>
        <mc:Fallback xmlns="">
          <p:pic>
            <p:nvPicPr>
              <p:cNvPr id="19" name="墨迹 18"/>
            </p:nvPicPr>
            <p:blipFill>
              <a:blip r:embed="rId17"/>
            </p:blipFill>
            <p:spPr>
              <a:xfrm>
                <a:off x="3104444" y="1755388"/>
                <a:ext cx="42333" cy="4229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0" name="墨迹 19"/>
              <p14:cNvContentPartPr/>
              <p14:nvPr/>
            </p14:nvContentPartPr>
            <p14:xfrm>
              <a:off x="3139722" y="1787817"/>
              <a:ext cx="26811" cy="65386"/>
            </p14:xfrm>
          </p:contentPart>
        </mc:Choice>
        <mc:Fallback xmlns="">
          <p:pic>
            <p:nvPicPr>
              <p:cNvPr id="20" name="墨迹 19"/>
            </p:nvPicPr>
            <p:blipFill>
              <a:blip r:embed="rId19"/>
            </p:blipFill>
            <p:spPr>
              <a:xfrm>
                <a:off x="3139722" y="1787817"/>
                <a:ext cx="26811" cy="6538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1" name="墨迹 20"/>
              <p14:cNvContentPartPr/>
              <p14:nvPr/>
            </p14:nvContentPartPr>
            <p14:xfrm>
              <a:off x="3115733" y="1051294"/>
              <a:ext cx="50800" cy="798561"/>
            </p14:xfrm>
          </p:contentPart>
        </mc:Choice>
        <mc:Fallback xmlns="">
          <p:pic>
            <p:nvPicPr>
              <p:cNvPr id="21" name="墨迹 20"/>
            </p:nvPicPr>
            <p:blipFill>
              <a:blip r:embed="rId21"/>
            </p:blipFill>
            <p:spPr>
              <a:xfrm>
                <a:off x="3115733" y="1051294"/>
                <a:ext cx="50800" cy="79856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2" name="墨迹 21"/>
              <p14:cNvContentPartPr/>
              <p14:nvPr/>
            </p14:nvContentPartPr>
            <p14:xfrm>
              <a:off x="3128433" y="1836460"/>
              <a:ext cx="26811" cy="88827"/>
            </p14:xfrm>
          </p:contentPart>
        </mc:Choice>
        <mc:Fallback xmlns="">
          <p:pic>
            <p:nvPicPr>
              <p:cNvPr id="22" name="墨迹 21"/>
            </p:nvPicPr>
            <p:blipFill>
              <a:blip r:embed="rId23"/>
            </p:blipFill>
            <p:spPr>
              <a:xfrm>
                <a:off x="3128433" y="1836460"/>
                <a:ext cx="26811" cy="8882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3" name="墨迹 22"/>
              <p14:cNvContentPartPr/>
              <p14:nvPr/>
            </p14:nvContentPartPr>
            <p14:xfrm>
              <a:off x="3248377" y="2323598"/>
              <a:ext cx="70556" cy="84597"/>
            </p14:xfrm>
          </p:contentPart>
        </mc:Choice>
        <mc:Fallback xmlns="">
          <p:pic>
            <p:nvPicPr>
              <p:cNvPr id="23" name="墨迹 22"/>
            </p:nvPicPr>
            <p:blipFill>
              <a:blip r:embed="rId25"/>
            </p:blipFill>
            <p:spPr>
              <a:xfrm>
                <a:off x="3248377" y="2323598"/>
                <a:ext cx="70556" cy="8459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4" name="墨迹 23"/>
              <p14:cNvContentPartPr/>
              <p14:nvPr/>
            </p14:nvContentPartPr>
            <p14:xfrm>
              <a:off x="3217333" y="954536"/>
              <a:ext cx="22578" cy="35249"/>
            </p14:xfrm>
          </p:contentPart>
        </mc:Choice>
        <mc:Fallback xmlns="">
          <p:pic>
            <p:nvPicPr>
              <p:cNvPr id="24" name="墨迹 23"/>
            </p:nvPicPr>
            <p:blipFill>
              <a:blip r:embed="rId27"/>
            </p:blipFill>
            <p:spPr>
              <a:xfrm>
                <a:off x="3217333" y="954536"/>
                <a:ext cx="22578" cy="3524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5" name="墨迹 24"/>
              <p14:cNvContentPartPr/>
              <p14:nvPr/>
            </p14:nvContentPartPr>
            <p14:xfrm>
              <a:off x="3110088" y="1077202"/>
              <a:ext cx="62089" cy="590240"/>
            </p14:xfrm>
          </p:contentPart>
        </mc:Choice>
        <mc:Fallback xmlns="">
          <p:pic>
            <p:nvPicPr>
              <p:cNvPr id="25" name="墨迹 24"/>
            </p:nvPicPr>
            <p:blipFill>
              <a:blip r:embed="rId29"/>
            </p:blipFill>
            <p:spPr>
              <a:xfrm>
                <a:off x="3110088" y="1077202"/>
                <a:ext cx="62089" cy="59024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6" name="墨迹 25"/>
              <p14:cNvContentPartPr/>
              <p14:nvPr/>
            </p14:nvContentPartPr>
            <p14:xfrm>
              <a:off x="2138538" y="1996490"/>
              <a:ext cx="40217" cy="62037"/>
            </p14:xfrm>
          </p:contentPart>
        </mc:Choice>
        <mc:Fallback xmlns="">
          <p:pic>
            <p:nvPicPr>
              <p:cNvPr id="26" name="墨迹 25"/>
            </p:nvPicPr>
            <p:blipFill>
              <a:blip r:embed="rId31"/>
            </p:blipFill>
            <p:spPr>
              <a:xfrm>
                <a:off x="2138538" y="1996490"/>
                <a:ext cx="40217" cy="6203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7" name="墨迹 26"/>
              <p14:cNvContentPartPr/>
              <p14:nvPr/>
            </p14:nvContentPartPr>
            <p14:xfrm>
              <a:off x="3093155" y="1081432"/>
              <a:ext cx="112889" cy="868000"/>
            </p14:xfrm>
          </p:contentPart>
        </mc:Choice>
        <mc:Fallback xmlns="">
          <p:pic>
            <p:nvPicPr>
              <p:cNvPr id="27" name="墨迹 26"/>
            </p:nvPicPr>
            <p:blipFill>
              <a:blip r:embed="rId33"/>
            </p:blipFill>
            <p:spPr>
              <a:xfrm>
                <a:off x="3093155" y="1081432"/>
                <a:ext cx="112889" cy="86800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8" name="墨迹 27"/>
              <p14:cNvContentPartPr/>
              <p14:nvPr/>
            </p14:nvContentPartPr>
            <p14:xfrm>
              <a:off x="4730044" y="2460363"/>
              <a:ext cx="203200" cy="530847"/>
            </p14:xfrm>
          </p:contentPart>
        </mc:Choice>
        <mc:Fallback xmlns="">
          <p:pic>
            <p:nvPicPr>
              <p:cNvPr id="28" name="墨迹 27"/>
            </p:nvPicPr>
            <p:blipFill>
              <a:blip r:embed="rId35"/>
            </p:blipFill>
            <p:spPr>
              <a:xfrm>
                <a:off x="4730044" y="2460363"/>
                <a:ext cx="203200" cy="530847"/>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9" name="墨迹 28"/>
              <p14:cNvContentPartPr/>
              <p14:nvPr/>
            </p14:nvContentPartPr>
            <p14:xfrm>
              <a:off x="4701822" y="2419475"/>
              <a:ext cx="25400" cy="221362"/>
            </p14:xfrm>
          </p:contentPart>
        </mc:Choice>
        <mc:Fallback xmlns="">
          <p:pic>
            <p:nvPicPr>
              <p:cNvPr id="29" name="墨迹 28"/>
            </p:nvPicPr>
            <p:blipFill>
              <a:blip r:embed="rId37"/>
            </p:blipFill>
            <p:spPr>
              <a:xfrm>
                <a:off x="4701822" y="2419475"/>
                <a:ext cx="25400" cy="22136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0" name="墨迹 29"/>
              <p14:cNvContentPartPr/>
              <p14:nvPr/>
            </p14:nvContentPartPr>
            <p14:xfrm>
              <a:off x="4758266" y="2470233"/>
              <a:ext cx="184856" cy="90237"/>
            </p14:xfrm>
          </p:contentPart>
        </mc:Choice>
        <mc:Fallback xmlns="">
          <p:pic>
            <p:nvPicPr>
              <p:cNvPr id="30" name="墨迹 29"/>
            </p:nvPicPr>
            <p:blipFill>
              <a:blip r:embed="rId39"/>
            </p:blipFill>
            <p:spPr>
              <a:xfrm>
                <a:off x="4758266" y="2470233"/>
                <a:ext cx="184856" cy="9023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31" name="墨迹 30"/>
              <p14:cNvContentPartPr/>
              <p14:nvPr/>
            </p14:nvContentPartPr>
            <p14:xfrm>
              <a:off x="4097866" y="1111041"/>
              <a:ext cx="83256" cy="710615"/>
            </p14:xfrm>
          </p:contentPart>
        </mc:Choice>
        <mc:Fallback xmlns="">
          <p:pic>
            <p:nvPicPr>
              <p:cNvPr id="31" name="墨迹 30"/>
            </p:nvPicPr>
            <p:blipFill>
              <a:blip r:embed="rId41"/>
            </p:blipFill>
            <p:spPr>
              <a:xfrm>
                <a:off x="4097866" y="1111041"/>
                <a:ext cx="83256" cy="71061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32" name="墨迹 31"/>
              <p14:cNvContentPartPr/>
              <p14:nvPr/>
            </p14:nvContentPartPr>
            <p14:xfrm>
              <a:off x="4933244" y="2910138"/>
              <a:ext cx="360" cy="42298"/>
            </p14:xfrm>
          </p:contentPart>
        </mc:Choice>
        <mc:Fallback xmlns="">
          <p:pic>
            <p:nvPicPr>
              <p:cNvPr id="32" name="墨迹 31"/>
            </p:nvPicPr>
            <p:blipFill>
              <a:blip r:embed="rId43"/>
            </p:blipFill>
            <p:spPr>
              <a:xfrm>
                <a:off x="4933244" y="2910138"/>
                <a:ext cx="360" cy="4229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3" name="墨迹 32"/>
              <p14:cNvContentPartPr/>
              <p14:nvPr/>
            </p14:nvContentPartPr>
            <p14:xfrm>
              <a:off x="4148666" y="1170259"/>
              <a:ext cx="50800" cy="25379"/>
            </p14:xfrm>
          </p:contentPart>
        </mc:Choice>
        <mc:Fallback xmlns="">
          <p:pic>
            <p:nvPicPr>
              <p:cNvPr id="33" name="墨迹 32"/>
            </p:nvPicPr>
            <p:blipFill>
              <a:blip r:embed="rId45"/>
            </p:blipFill>
            <p:spPr>
              <a:xfrm>
                <a:off x="4148666" y="1170259"/>
                <a:ext cx="50800" cy="2537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4" name="墨迹 33"/>
              <p14:cNvContentPartPr/>
              <p14:nvPr/>
            </p14:nvContentPartPr>
            <p14:xfrm>
              <a:off x="4154311" y="1150519"/>
              <a:ext cx="2822" cy="16920"/>
            </p14:xfrm>
          </p:contentPart>
        </mc:Choice>
        <mc:Fallback xmlns="">
          <p:pic>
            <p:nvPicPr>
              <p:cNvPr id="34" name="墨迹 33"/>
            </p:nvPicPr>
            <p:blipFill>
              <a:blip r:embed="rId47"/>
            </p:blipFill>
            <p:spPr>
              <a:xfrm>
                <a:off x="4154311" y="1150519"/>
                <a:ext cx="2822" cy="1692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46" name="墨迹 45"/>
              <p14:cNvContentPartPr/>
              <p14:nvPr/>
            </p14:nvContentPartPr>
            <p14:xfrm>
              <a:off x="6581422" y="2896038"/>
              <a:ext cx="33866" cy="14100"/>
            </p14:xfrm>
          </p:contentPart>
        </mc:Choice>
        <mc:Fallback xmlns="">
          <p:pic>
            <p:nvPicPr>
              <p:cNvPr id="46" name="墨迹 45"/>
            </p:nvPicPr>
            <p:blipFill>
              <a:blip r:embed="rId49"/>
            </p:blipFill>
            <p:spPr>
              <a:xfrm>
                <a:off x="6581422" y="2896038"/>
                <a:ext cx="33866" cy="1410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84" name="墨迹 83"/>
              <p14:cNvContentPartPr/>
              <p14:nvPr/>
            </p14:nvContentPartPr>
            <p14:xfrm>
              <a:off x="11238088" y="1477628"/>
              <a:ext cx="11289" cy="11279"/>
            </p14:xfrm>
          </p:contentPart>
        </mc:Choice>
        <mc:Fallback xmlns="">
          <p:pic>
            <p:nvPicPr>
              <p:cNvPr id="84" name="墨迹 83"/>
            </p:nvPicPr>
            <p:blipFill>
              <a:blip r:embed="rId51"/>
            </p:blipFill>
            <p:spPr>
              <a:xfrm>
                <a:off x="11238088" y="1477628"/>
                <a:ext cx="11289" cy="1127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103" name="墨迹 102"/>
              <p14:cNvContentPartPr/>
              <p14:nvPr/>
            </p14:nvContentPartPr>
            <p14:xfrm>
              <a:off x="10775244" y="2724024"/>
              <a:ext cx="163688" cy="16920"/>
            </p14:xfrm>
          </p:contentPart>
        </mc:Choice>
        <mc:Fallback xmlns="">
          <p:pic>
            <p:nvPicPr>
              <p:cNvPr id="103" name="墨迹 102"/>
            </p:nvPicPr>
            <p:blipFill>
              <a:blip r:embed="rId53"/>
            </p:blipFill>
            <p:spPr>
              <a:xfrm>
                <a:off x="10775244" y="2724024"/>
                <a:ext cx="163688" cy="1692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110" name="墨迹 109"/>
              <p14:cNvContentPartPr/>
              <p14:nvPr/>
            </p14:nvContentPartPr>
            <p14:xfrm>
              <a:off x="1981200" y="3804046"/>
              <a:ext cx="70009" cy="39973"/>
            </p14:xfrm>
          </p:contentPart>
        </mc:Choice>
        <mc:Fallback xmlns="">
          <p:pic>
            <p:nvPicPr>
              <p:cNvPr id="110" name="墨迹 109"/>
            </p:nvPicPr>
            <p:blipFill>
              <a:blip r:embed="rId55"/>
            </p:blipFill>
            <p:spPr>
              <a:xfrm>
                <a:off x="1981200" y="3804046"/>
                <a:ext cx="70009" cy="3997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111" name="墨迹 110"/>
              <p14:cNvContentPartPr/>
              <p14:nvPr/>
            </p14:nvContentPartPr>
            <p14:xfrm>
              <a:off x="1561394" y="3090611"/>
              <a:ext cx="301272" cy="298910"/>
            </p14:xfrm>
          </p:contentPart>
        </mc:Choice>
        <mc:Fallback xmlns="">
          <p:pic>
            <p:nvPicPr>
              <p:cNvPr id="111" name="墨迹 110"/>
            </p:nvPicPr>
            <p:blipFill>
              <a:blip r:embed="rId57"/>
            </p:blipFill>
            <p:spPr>
              <a:xfrm>
                <a:off x="1561394" y="3090611"/>
                <a:ext cx="301272" cy="29891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146" name="墨迹 145"/>
              <p14:cNvContentPartPr/>
              <p14:nvPr/>
            </p14:nvContentPartPr>
            <p14:xfrm>
              <a:off x="7986888" y="871349"/>
              <a:ext cx="11289" cy="25379"/>
            </p14:xfrm>
          </p:contentPart>
        </mc:Choice>
        <mc:Fallback xmlns="">
          <p:pic>
            <p:nvPicPr>
              <p:cNvPr id="146" name="墨迹 145"/>
            </p:nvPicPr>
            <p:blipFill>
              <a:blip r:embed="rId59"/>
            </p:blipFill>
            <p:spPr>
              <a:xfrm>
                <a:off x="7986888" y="871349"/>
                <a:ext cx="11289" cy="25379"/>
              </a:xfrm>
              <a:prstGeom prst="rect"/>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61645" y="132715"/>
            <a:ext cx="8985250" cy="3274695"/>
          </a:xfrm>
          <a:prstGeom prst="rect">
            <a:avLst/>
          </a:prstGeom>
        </p:spPr>
      </p:pic>
      <p:pic>
        <p:nvPicPr>
          <p:cNvPr id="3" name="图片 2"/>
          <p:cNvPicPr>
            <a:picLocks noChangeAspect="1"/>
          </p:cNvPicPr>
          <p:nvPr/>
        </p:nvPicPr>
        <p:blipFill>
          <a:blip r:embed="rId2"/>
          <a:stretch>
            <a:fillRect/>
          </a:stretch>
        </p:blipFill>
        <p:spPr>
          <a:xfrm>
            <a:off x="353695" y="3683635"/>
            <a:ext cx="10704830" cy="2896235"/>
          </a:xfrm>
          <a:prstGeom prst="rect">
            <a:avLst/>
          </a:prstGeom>
        </p:spPr>
      </p:pic>
      <p:pic>
        <p:nvPicPr>
          <p:cNvPr id="4" name="图片 3"/>
          <p:cNvPicPr>
            <a:picLocks noChangeAspect="1"/>
          </p:cNvPicPr>
          <p:nvPr/>
        </p:nvPicPr>
        <p:blipFill>
          <a:blip r:embed="rId3"/>
          <a:srcRect r="-324" b="17125"/>
          <a:stretch>
            <a:fillRect/>
          </a:stretch>
        </p:blipFill>
        <p:spPr>
          <a:xfrm>
            <a:off x="4572000" y="1458595"/>
            <a:ext cx="3149600" cy="516255"/>
          </a:xfrm>
          <a:prstGeom prst="rect">
            <a:avLst/>
          </a:prstGeom>
        </p:spPr>
      </p:pic>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3308350" y="3225800"/>
              <a:ext cx="273050" cy="247650"/>
            </p14:xfrm>
          </p:contentPart>
        </mc:Choice>
        <mc:Fallback xmlns="">
          <p:pic>
            <p:nvPicPr>
              <p:cNvPr id="5" name="墨迹 4"/>
            </p:nvPicPr>
            <p:blipFill>
              <a:blip r:embed="rId5"/>
            </p:blipFill>
            <p:spPr>
              <a:xfrm>
                <a:off x="3308350" y="3225800"/>
                <a:ext cx="273050" cy="2476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4826000" y="3175000"/>
              <a:ext cx="311150" cy="209550"/>
            </p14:xfrm>
          </p:contentPart>
        </mc:Choice>
        <mc:Fallback xmlns="">
          <p:pic>
            <p:nvPicPr>
              <p:cNvPr id="6" name="墨迹 5"/>
            </p:nvPicPr>
            <p:blipFill>
              <a:blip r:embed="rId7"/>
            </p:blipFill>
            <p:spPr>
              <a:xfrm>
                <a:off x="4826000" y="3175000"/>
                <a:ext cx="311150" cy="2095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5759450" y="3238500"/>
              <a:ext cx="304800" cy="177800"/>
            </p14:xfrm>
          </p:contentPart>
        </mc:Choice>
        <mc:Fallback xmlns="">
          <p:pic>
            <p:nvPicPr>
              <p:cNvPr id="7" name="墨迹 6"/>
            </p:nvPicPr>
            <p:blipFill>
              <a:blip r:embed="rId9"/>
            </p:blipFill>
            <p:spPr>
              <a:xfrm>
                <a:off x="5759450" y="3238500"/>
                <a:ext cx="304800" cy="1778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7035800" y="3276600"/>
              <a:ext cx="361950" cy="177800"/>
            </p14:xfrm>
          </p:contentPart>
        </mc:Choice>
        <mc:Fallback xmlns="">
          <p:pic>
            <p:nvPicPr>
              <p:cNvPr id="8" name="墨迹 7"/>
            </p:nvPicPr>
            <p:blipFill>
              <a:blip r:embed="rId11"/>
            </p:blipFill>
            <p:spPr>
              <a:xfrm>
                <a:off x="7035800" y="3276600"/>
                <a:ext cx="361950" cy="177800"/>
              </a:xfrm>
              <a:prstGeom prst="rect"/>
            </p:spPr>
          </p:pic>
        </mc:Fallback>
      </mc:AlternateContent>
      <p:pic>
        <p:nvPicPr>
          <p:cNvPr id="15" name="图片 14"/>
          <p:cNvPicPr>
            <a:picLocks noChangeAspect="1"/>
          </p:cNvPicPr>
          <p:nvPr/>
        </p:nvPicPr>
        <p:blipFill>
          <a:blip r:embed="rId12"/>
          <a:stretch>
            <a:fillRect/>
          </a:stretch>
        </p:blipFill>
        <p:spPr>
          <a:xfrm>
            <a:off x="8053070" y="2409825"/>
            <a:ext cx="4025265" cy="1353185"/>
          </a:xfrm>
          <a:prstGeom prst="rect">
            <a:avLst/>
          </a:prstGeom>
          <a:ln>
            <a:solidFill>
              <a:srgbClr val="00B050"/>
            </a:solidFill>
          </a:ln>
        </p:spPr>
      </p:pic>
      <mc:AlternateContent xmlns:mc="http://schemas.openxmlformats.org/markup-compatibility/2006" xmlns:p14="http://schemas.microsoft.com/office/powerpoint/2010/main">
        <mc:Choice Requires="p14">
          <p:contentPart r:id="rId13" p14:bwMode="auto">
            <p14:nvContentPartPr>
              <p14:cNvPr id="16" name="墨迹 15"/>
              <p14:cNvContentPartPr/>
              <p14:nvPr/>
            </p14:nvContentPartPr>
            <p14:xfrm>
              <a:off x="2914650" y="5886450"/>
              <a:ext cx="2628900" cy="38100"/>
            </p14:xfrm>
          </p:contentPart>
        </mc:Choice>
        <mc:Fallback xmlns="">
          <p:pic>
            <p:nvPicPr>
              <p:cNvPr id="16" name="墨迹 15"/>
            </p:nvPicPr>
            <p:blipFill>
              <a:blip r:embed="rId14"/>
            </p:blipFill>
            <p:spPr>
              <a:xfrm>
                <a:off x="2914650" y="5886450"/>
                <a:ext cx="2628900" cy="381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墨迹 16"/>
              <p14:cNvContentPartPr/>
              <p14:nvPr/>
            </p14:nvContentPartPr>
            <p14:xfrm>
              <a:off x="9969500" y="3321050"/>
              <a:ext cx="552450" cy="495300"/>
            </p14:xfrm>
          </p:contentPart>
        </mc:Choice>
        <mc:Fallback xmlns="">
          <p:pic>
            <p:nvPicPr>
              <p:cNvPr id="17" name="墨迹 16"/>
            </p:nvPicPr>
            <p:blipFill>
              <a:blip r:embed="rId16"/>
            </p:blipFill>
            <p:spPr>
              <a:xfrm>
                <a:off x="9969500" y="3321050"/>
                <a:ext cx="552450" cy="49530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墨迹 17"/>
              <p14:cNvContentPartPr/>
              <p14:nvPr/>
            </p14:nvContentPartPr>
            <p14:xfrm>
              <a:off x="10388600" y="3619500"/>
              <a:ext cx="114300" cy="412750"/>
            </p14:xfrm>
          </p:contentPart>
        </mc:Choice>
        <mc:Fallback xmlns="">
          <p:pic>
            <p:nvPicPr>
              <p:cNvPr id="18" name="墨迹 17"/>
            </p:nvPicPr>
            <p:blipFill>
              <a:blip r:embed="rId18"/>
            </p:blipFill>
            <p:spPr>
              <a:xfrm>
                <a:off x="10388600" y="3619500"/>
                <a:ext cx="114300" cy="4127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9" name="墨迹 18"/>
              <p14:cNvContentPartPr/>
              <p14:nvPr/>
            </p14:nvContentPartPr>
            <p14:xfrm>
              <a:off x="10394950" y="3854450"/>
              <a:ext cx="285750" cy="228600"/>
            </p14:xfrm>
          </p:contentPart>
        </mc:Choice>
        <mc:Fallback xmlns="">
          <p:pic>
            <p:nvPicPr>
              <p:cNvPr id="19" name="墨迹 18"/>
            </p:nvPicPr>
            <p:blipFill>
              <a:blip r:embed="rId20"/>
            </p:blipFill>
            <p:spPr>
              <a:xfrm>
                <a:off x="10394950" y="3854450"/>
                <a:ext cx="285750" cy="2286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0" name="墨迹 19"/>
              <p14:cNvContentPartPr/>
              <p14:nvPr/>
            </p14:nvContentPartPr>
            <p14:xfrm>
              <a:off x="9499600" y="3702050"/>
              <a:ext cx="196850" cy="431800"/>
            </p14:xfrm>
          </p:contentPart>
        </mc:Choice>
        <mc:Fallback xmlns="">
          <p:pic>
            <p:nvPicPr>
              <p:cNvPr id="20" name="墨迹 19"/>
            </p:nvPicPr>
            <p:blipFill>
              <a:blip r:embed="rId22"/>
            </p:blipFill>
            <p:spPr>
              <a:xfrm>
                <a:off x="9499600" y="3702050"/>
                <a:ext cx="196850" cy="43180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1" name="墨迹 20"/>
              <p14:cNvContentPartPr/>
              <p14:nvPr/>
            </p14:nvContentPartPr>
            <p14:xfrm>
              <a:off x="9537700" y="3651250"/>
              <a:ext cx="152400" cy="260350"/>
            </p14:xfrm>
          </p:contentPart>
        </mc:Choice>
        <mc:Fallback xmlns="">
          <p:pic>
            <p:nvPicPr>
              <p:cNvPr id="21" name="墨迹 20"/>
            </p:nvPicPr>
            <p:blipFill>
              <a:blip r:embed="rId24"/>
            </p:blipFill>
            <p:spPr>
              <a:xfrm>
                <a:off x="9537700" y="3651250"/>
                <a:ext cx="152400" cy="2603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2" name="墨迹 21"/>
              <p14:cNvContentPartPr/>
              <p14:nvPr/>
            </p14:nvContentPartPr>
            <p14:xfrm>
              <a:off x="9671050" y="3663950"/>
              <a:ext cx="133350" cy="152400"/>
            </p14:xfrm>
          </p:contentPart>
        </mc:Choice>
        <mc:Fallback xmlns="">
          <p:pic>
            <p:nvPicPr>
              <p:cNvPr id="22" name="墨迹 21"/>
            </p:nvPicPr>
            <p:blipFill>
              <a:blip r:embed="rId26"/>
            </p:blipFill>
            <p:spPr>
              <a:xfrm>
                <a:off x="9671050" y="3663950"/>
                <a:ext cx="133350" cy="1524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3" name="墨迹 22"/>
              <p14:cNvContentPartPr/>
              <p14:nvPr/>
            </p14:nvContentPartPr>
            <p14:xfrm>
              <a:off x="10274300" y="5524500"/>
              <a:ext cx="584200" cy="482600"/>
            </p14:xfrm>
          </p:contentPart>
        </mc:Choice>
        <mc:Fallback xmlns="">
          <p:pic>
            <p:nvPicPr>
              <p:cNvPr id="23" name="墨迹 22"/>
            </p:nvPicPr>
            <p:blipFill>
              <a:blip r:embed="rId28"/>
            </p:blipFill>
            <p:spPr>
              <a:xfrm>
                <a:off x="10274300" y="5524500"/>
                <a:ext cx="584200" cy="48260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4" name="墨迹 23"/>
              <p14:cNvContentPartPr/>
              <p14:nvPr/>
            </p14:nvContentPartPr>
            <p14:xfrm>
              <a:off x="6680200" y="1212557"/>
              <a:ext cx="70555" cy="25379"/>
            </p14:xfrm>
          </p:contentPart>
        </mc:Choice>
        <mc:Fallback xmlns="">
          <p:pic>
            <p:nvPicPr>
              <p:cNvPr id="24" name="墨迹 23"/>
            </p:nvPicPr>
            <p:blipFill>
              <a:blip r:embed="rId30"/>
            </p:blipFill>
            <p:spPr>
              <a:xfrm>
                <a:off x="6680200" y="1212557"/>
                <a:ext cx="70555" cy="2537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8" name="墨迹 27"/>
              <p14:cNvContentPartPr/>
              <p14:nvPr/>
            </p14:nvContentPartPr>
            <p14:xfrm>
              <a:off x="6773333" y="1866774"/>
              <a:ext cx="1047044" cy="78957"/>
            </p14:xfrm>
          </p:contentPart>
        </mc:Choice>
        <mc:Fallback xmlns="">
          <p:pic>
            <p:nvPicPr>
              <p:cNvPr id="28" name="墨迹 27"/>
            </p:nvPicPr>
            <p:blipFill>
              <a:blip r:embed="rId32"/>
            </p:blipFill>
            <p:spPr>
              <a:xfrm>
                <a:off x="6773333" y="1866774"/>
                <a:ext cx="1047044" cy="78957"/>
              </a:xfrm>
              <a:prstGeom prst="rect"/>
            </p:spPr>
          </p:pic>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43840" y="0"/>
            <a:ext cx="7586345" cy="6351905"/>
          </a:xfrm>
          <a:prstGeom prst="rect">
            <a:avLst/>
          </a:prstGeom>
        </p:spPr>
      </p:pic>
      <mc:AlternateContent xmlns:mc="http://schemas.openxmlformats.org/markup-compatibility/2006" xmlns:p14="http://schemas.microsoft.com/office/powerpoint/2010/main">
        <mc:Choice Requires="p14">
          <p:contentPart r:id="rId2" p14:bwMode="auto">
            <p14:nvContentPartPr>
              <p14:cNvPr id="9" name="墨迹 8"/>
              <p14:cNvContentPartPr/>
              <p14:nvPr/>
            </p14:nvContentPartPr>
            <p14:xfrm>
              <a:off x="3816350" y="1168400"/>
              <a:ext cx="393700" cy="400050"/>
            </p14:xfrm>
          </p:contentPart>
        </mc:Choice>
        <mc:Fallback xmlns="">
          <p:pic>
            <p:nvPicPr>
              <p:cNvPr id="9" name="墨迹 8"/>
            </p:nvPicPr>
            <p:blipFill>
              <a:blip r:embed="rId3"/>
            </p:blipFill>
            <p:spPr>
              <a:xfrm>
                <a:off x="3816350" y="1168400"/>
                <a:ext cx="393700" cy="4000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 name="墨迹 9"/>
              <p14:cNvContentPartPr/>
              <p14:nvPr/>
            </p14:nvContentPartPr>
            <p14:xfrm>
              <a:off x="5035550" y="1447800"/>
              <a:ext cx="647700" cy="31750"/>
            </p14:xfrm>
          </p:contentPart>
        </mc:Choice>
        <mc:Fallback xmlns="">
          <p:pic>
            <p:nvPicPr>
              <p:cNvPr id="10" name="墨迹 9"/>
            </p:nvPicPr>
            <p:blipFill>
              <a:blip r:embed="rId5"/>
            </p:blipFill>
            <p:spPr>
              <a:xfrm>
                <a:off x="5035550" y="1447800"/>
                <a:ext cx="647700" cy="317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1" name="墨迹 10"/>
              <p14:cNvContentPartPr/>
              <p14:nvPr/>
            </p14:nvContentPartPr>
            <p14:xfrm>
              <a:off x="5956300" y="5187950"/>
              <a:ext cx="44450" cy="69850"/>
            </p14:xfrm>
          </p:contentPart>
        </mc:Choice>
        <mc:Fallback xmlns="">
          <p:pic>
            <p:nvPicPr>
              <p:cNvPr id="11" name="墨迹 10"/>
            </p:nvPicPr>
            <p:blipFill>
              <a:blip r:embed="rId7"/>
            </p:blipFill>
            <p:spPr>
              <a:xfrm>
                <a:off x="5956300" y="5187950"/>
                <a:ext cx="44450" cy="698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3" name="墨迹 2"/>
              <p14:cNvContentPartPr/>
              <p14:nvPr/>
            </p14:nvContentPartPr>
            <p14:xfrm>
              <a:off x="7405511" y="1342272"/>
              <a:ext cx="31044" cy="5640"/>
            </p14:xfrm>
          </p:contentPart>
        </mc:Choice>
        <mc:Fallback xmlns="">
          <p:pic>
            <p:nvPicPr>
              <p:cNvPr id="3" name="墨迹 2"/>
            </p:nvPicPr>
            <p:blipFill>
              <a:blip r:embed="rId9"/>
            </p:blipFill>
            <p:spPr>
              <a:xfrm>
                <a:off x="7405511" y="1342272"/>
                <a:ext cx="31044" cy="564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4" name="墨迹 3"/>
              <p14:cNvContentPartPr/>
              <p14:nvPr/>
            </p14:nvContentPartPr>
            <p14:xfrm>
              <a:off x="6699955" y="541421"/>
              <a:ext cx="16934" cy="36658"/>
            </p14:xfrm>
          </p:contentPart>
        </mc:Choice>
        <mc:Fallback xmlns="">
          <p:pic>
            <p:nvPicPr>
              <p:cNvPr id="4" name="墨迹 3"/>
            </p:nvPicPr>
            <p:blipFill>
              <a:blip r:embed="rId11"/>
            </p:blipFill>
            <p:spPr>
              <a:xfrm>
                <a:off x="6699955" y="541421"/>
                <a:ext cx="16934" cy="3665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5" name="墨迹 4"/>
              <p14:cNvContentPartPr/>
              <p14:nvPr/>
            </p14:nvContentPartPr>
            <p14:xfrm>
              <a:off x="6795911" y="518861"/>
              <a:ext cx="22578" cy="87417"/>
            </p14:xfrm>
          </p:contentPart>
        </mc:Choice>
        <mc:Fallback xmlns="">
          <p:pic>
            <p:nvPicPr>
              <p:cNvPr id="5" name="墨迹 4"/>
            </p:nvPicPr>
            <p:blipFill>
              <a:blip r:embed="rId13"/>
            </p:blipFill>
            <p:spPr>
              <a:xfrm>
                <a:off x="6795911" y="518861"/>
                <a:ext cx="22578" cy="8741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6" name="墨迹 5"/>
              <p14:cNvContentPartPr/>
              <p14:nvPr/>
            </p14:nvContentPartPr>
            <p14:xfrm>
              <a:off x="6615288" y="174833"/>
              <a:ext cx="440267" cy="580900"/>
            </p14:xfrm>
          </p:contentPart>
        </mc:Choice>
        <mc:Fallback xmlns="">
          <p:pic>
            <p:nvPicPr>
              <p:cNvPr id="6" name="墨迹 5"/>
            </p:nvPicPr>
            <p:blipFill>
              <a:blip r:embed="rId15"/>
            </p:blipFill>
            <p:spPr>
              <a:xfrm>
                <a:off x="6615288" y="174833"/>
                <a:ext cx="440267" cy="5809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7" name="墨迹 6"/>
              <p14:cNvContentPartPr/>
              <p14:nvPr/>
            </p14:nvContentPartPr>
            <p14:xfrm>
              <a:off x="7123288" y="597819"/>
              <a:ext cx="11289" cy="50758"/>
            </p14:xfrm>
          </p:contentPart>
        </mc:Choice>
        <mc:Fallback xmlns="">
          <p:pic>
            <p:nvPicPr>
              <p:cNvPr id="7" name="墨迹 6"/>
            </p:nvPicPr>
            <p:blipFill>
              <a:blip r:embed="rId17"/>
            </p:blipFill>
            <p:spPr>
              <a:xfrm>
                <a:off x="7123288" y="597819"/>
                <a:ext cx="11289" cy="5075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8" name="墨迹 7"/>
              <p14:cNvContentPartPr/>
              <p14:nvPr/>
            </p14:nvContentPartPr>
            <p14:xfrm>
              <a:off x="7224888" y="552700"/>
              <a:ext cx="28222" cy="107156"/>
            </p14:xfrm>
          </p:contentPart>
        </mc:Choice>
        <mc:Fallback xmlns="">
          <p:pic>
            <p:nvPicPr>
              <p:cNvPr id="8" name="墨迹 7"/>
            </p:nvPicPr>
            <p:blipFill>
              <a:blip r:embed="rId19"/>
            </p:blipFill>
            <p:spPr>
              <a:xfrm>
                <a:off x="7224888" y="552700"/>
                <a:ext cx="28222" cy="10715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5" name="墨迹 24"/>
              <p14:cNvContentPartPr/>
              <p14:nvPr/>
            </p14:nvContentPartPr>
            <p14:xfrm>
              <a:off x="7049911" y="265070"/>
              <a:ext cx="383822" cy="530142"/>
            </p14:xfrm>
          </p:contentPart>
        </mc:Choice>
        <mc:Fallback xmlns="">
          <p:pic>
            <p:nvPicPr>
              <p:cNvPr id="25" name="墨迹 24"/>
            </p:nvPicPr>
            <p:blipFill>
              <a:blip r:embed="rId21"/>
            </p:blipFill>
            <p:spPr>
              <a:xfrm>
                <a:off x="7049911" y="265070"/>
                <a:ext cx="383822" cy="53014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9" name="墨迹 38"/>
              <p14:cNvContentPartPr/>
              <p14:nvPr/>
            </p14:nvContentPartPr>
            <p14:xfrm>
              <a:off x="3804355" y="1889333"/>
              <a:ext cx="33867" cy="219953"/>
            </p14:xfrm>
          </p:contentPart>
        </mc:Choice>
        <mc:Fallback xmlns="">
          <p:pic>
            <p:nvPicPr>
              <p:cNvPr id="39" name="墨迹 38"/>
            </p:nvPicPr>
            <p:blipFill>
              <a:blip r:embed="rId23"/>
            </p:blipFill>
            <p:spPr>
              <a:xfrm>
                <a:off x="3804355" y="1889333"/>
                <a:ext cx="33867" cy="21995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0" name="墨迹 39"/>
              <p14:cNvContentPartPr/>
              <p14:nvPr/>
            </p14:nvContentPartPr>
            <p14:xfrm>
              <a:off x="4244622" y="1855495"/>
              <a:ext cx="112889" cy="324288"/>
            </p14:xfrm>
          </p:contentPart>
        </mc:Choice>
        <mc:Fallback xmlns="">
          <p:pic>
            <p:nvPicPr>
              <p:cNvPr id="40" name="墨迹 39"/>
            </p:nvPicPr>
            <p:blipFill>
              <a:blip r:embed="rId25"/>
            </p:blipFill>
            <p:spPr>
              <a:xfrm>
                <a:off x="4244622" y="1855495"/>
                <a:ext cx="112889" cy="32428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1" name="墨迹 40"/>
              <p14:cNvContentPartPr/>
              <p14:nvPr/>
            </p14:nvContentPartPr>
            <p14:xfrm>
              <a:off x="7936088" y="1917532"/>
              <a:ext cx="101600" cy="310190"/>
            </p14:xfrm>
          </p:contentPart>
        </mc:Choice>
        <mc:Fallback xmlns="">
          <p:pic>
            <p:nvPicPr>
              <p:cNvPr id="41" name="墨迹 40"/>
            </p:nvPicPr>
            <p:blipFill>
              <a:blip r:embed="rId27"/>
            </p:blipFill>
            <p:spPr>
              <a:xfrm>
                <a:off x="7936088" y="1917532"/>
                <a:ext cx="101600" cy="31019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2" name="墨迹 41"/>
              <p14:cNvContentPartPr/>
              <p14:nvPr/>
            </p14:nvContentPartPr>
            <p14:xfrm>
              <a:off x="8125177" y="1934452"/>
              <a:ext cx="155223" cy="203033"/>
            </p14:xfrm>
          </p:contentPart>
        </mc:Choice>
        <mc:Fallback xmlns="">
          <p:pic>
            <p:nvPicPr>
              <p:cNvPr id="42" name="墨迹 41"/>
            </p:nvPicPr>
            <p:blipFill>
              <a:blip r:embed="rId29"/>
            </p:blipFill>
            <p:spPr>
              <a:xfrm>
                <a:off x="8125177" y="1934452"/>
                <a:ext cx="155223" cy="20303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3" name="墨迹 42"/>
              <p14:cNvContentPartPr/>
              <p14:nvPr/>
            </p14:nvContentPartPr>
            <p14:xfrm>
              <a:off x="8122355" y="1985210"/>
              <a:ext cx="127000" cy="217132"/>
            </p14:xfrm>
          </p:contentPart>
        </mc:Choice>
        <mc:Fallback xmlns="">
          <p:pic>
            <p:nvPicPr>
              <p:cNvPr id="43" name="墨迹 42"/>
            </p:nvPicPr>
            <p:blipFill>
              <a:blip r:embed="rId31"/>
            </p:blipFill>
            <p:spPr>
              <a:xfrm>
                <a:off x="8122355" y="1985210"/>
                <a:ext cx="127000" cy="21713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4" name="墨迹 43"/>
              <p14:cNvContentPartPr/>
              <p14:nvPr/>
            </p14:nvContentPartPr>
            <p14:xfrm>
              <a:off x="8398933" y="1866774"/>
              <a:ext cx="101600" cy="253791"/>
            </p14:xfrm>
          </p:contentPart>
        </mc:Choice>
        <mc:Fallback xmlns="">
          <p:pic>
            <p:nvPicPr>
              <p:cNvPr id="44" name="墨迹 43"/>
            </p:nvPicPr>
            <p:blipFill>
              <a:blip r:embed="rId33"/>
            </p:blipFill>
            <p:spPr>
              <a:xfrm>
                <a:off x="8398933" y="1866774"/>
                <a:ext cx="101600" cy="253791"/>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5" name="墨迹 44"/>
              <p14:cNvContentPartPr/>
              <p14:nvPr/>
            </p14:nvContentPartPr>
            <p14:xfrm>
              <a:off x="8641644" y="1900613"/>
              <a:ext cx="141111" cy="56398"/>
            </p14:xfrm>
          </p:contentPart>
        </mc:Choice>
        <mc:Fallback xmlns="">
          <p:pic>
            <p:nvPicPr>
              <p:cNvPr id="45" name="墨迹 44"/>
            </p:nvPicPr>
            <p:blipFill>
              <a:blip r:embed="rId35"/>
            </p:blipFill>
            <p:spPr>
              <a:xfrm>
                <a:off x="8641644" y="1900613"/>
                <a:ext cx="141111" cy="5639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6" name="墨迹 45"/>
              <p14:cNvContentPartPr/>
              <p14:nvPr/>
            </p14:nvContentPartPr>
            <p14:xfrm>
              <a:off x="8607777" y="2030328"/>
              <a:ext cx="228600" cy="14100"/>
            </p14:xfrm>
          </p:contentPart>
        </mc:Choice>
        <mc:Fallback xmlns="">
          <p:pic>
            <p:nvPicPr>
              <p:cNvPr id="46" name="墨迹 45"/>
            </p:nvPicPr>
            <p:blipFill>
              <a:blip r:embed="rId37"/>
            </p:blipFill>
            <p:spPr>
              <a:xfrm>
                <a:off x="8607777" y="2030328"/>
                <a:ext cx="228600" cy="1410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7" name="墨迹 46"/>
              <p14:cNvContentPartPr/>
              <p14:nvPr/>
            </p14:nvContentPartPr>
            <p14:xfrm>
              <a:off x="8909755" y="1697580"/>
              <a:ext cx="194734" cy="400426"/>
            </p14:xfrm>
          </p:contentPart>
        </mc:Choice>
        <mc:Fallback xmlns="">
          <p:pic>
            <p:nvPicPr>
              <p:cNvPr id="47" name="墨迹 46"/>
            </p:nvPicPr>
            <p:blipFill>
              <a:blip r:embed="rId39"/>
            </p:blipFill>
            <p:spPr>
              <a:xfrm>
                <a:off x="8909755" y="1697580"/>
                <a:ext cx="194734" cy="40042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8" name="墨迹 47"/>
              <p14:cNvContentPartPr/>
              <p14:nvPr/>
            </p14:nvContentPartPr>
            <p14:xfrm>
              <a:off x="5971822" y="3908383"/>
              <a:ext cx="73378" cy="118436"/>
            </p14:xfrm>
          </p:contentPart>
        </mc:Choice>
        <mc:Fallback xmlns="">
          <p:pic>
            <p:nvPicPr>
              <p:cNvPr id="48" name="墨迹 47"/>
            </p:nvPicPr>
            <p:blipFill>
              <a:blip r:embed="rId41"/>
            </p:blipFill>
            <p:spPr>
              <a:xfrm>
                <a:off x="5971822" y="3908383"/>
                <a:ext cx="73378" cy="11843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9" name="墨迹 48"/>
              <p14:cNvContentPartPr/>
              <p14:nvPr/>
            </p14:nvContentPartPr>
            <p14:xfrm>
              <a:off x="6084711" y="3930942"/>
              <a:ext cx="31044" cy="93057"/>
            </p14:xfrm>
          </p:contentPart>
        </mc:Choice>
        <mc:Fallback xmlns="">
          <p:pic>
            <p:nvPicPr>
              <p:cNvPr id="49" name="墨迹 48"/>
            </p:nvPicPr>
            <p:blipFill>
              <a:blip r:embed="rId43"/>
            </p:blipFill>
            <p:spPr>
              <a:xfrm>
                <a:off x="6084711" y="3930942"/>
                <a:ext cx="31044" cy="9305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0" name="墨迹 49"/>
              <p14:cNvContentPartPr/>
              <p14:nvPr/>
            </p14:nvContentPartPr>
            <p14:xfrm>
              <a:off x="6158088" y="3846345"/>
              <a:ext cx="16934" cy="183293"/>
            </p14:xfrm>
          </p:contentPart>
        </mc:Choice>
        <mc:Fallback xmlns="">
          <p:pic>
            <p:nvPicPr>
              <p:cNvPr id="50" name="墨迹 49"/>
            </p:nvPicPr>
            <p:blipFill>
              <a:blip r:embed="rId45"/>
            </p:blipFill>
            <p:spPr>
              <a:xfrm>
                <a:off x="6158088" y="3846345"/>
                <a:ext cx="16934" cy="18329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1" name="墨迹 50"/>
              <p14:cNvContentPartPr/>
              <p14:nvPr/>
            </p14:nvContentPartPr>
            <p14:xfrm>
              <a:off x="6183488" y="3835065"/>
              <a:ext cx="110067" cy="219953"/>
            </p14:xfrm>
          </p:contentPart>
        </mc:Choice>
        <mc:Fallback xmlns="">
          <p:pic>
            <p:nvPicPr>
              <p:cNvPr id="51" name="墨迹 50"/>
            </p:nvPicPr>
            <p:blipFill>
              <a:blip r:embed="rId47"/>
            </p:blipFill>
            <p:spPr>
              <a:xfrm>
                <a:off x="6183488" y="3835065"/>
                <a:ext cx="110067" cy="219953"/>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2" name="墨迹 51"/>
              <p14:cNvContentPartPr/>
              <p14:nvPr/>
            </p14:nvContentPartPr>
            <p14:xfrm>
              <a:off x="6242755" y="3818146"/>
              <a:ext cx="121356" cy="45118"/>
            </p14:xfrm>
          </p:contentPart>
        </mc:Choice>
        <mc:Fallback xmlns="">
          <p:pic>
            <p:nvPicPr>
              <p:cNvPr id="52" name="墨迹 51"/>
            </p:nvPicPr>
            <p:blipFill>
              <a:blip r:embed="rId49"/>
            </p:blipFill>
            <p:spPr>
              <a:xfrm>
                <a:off x="6242755" y="3818146"/>
                <a:ext cx="121356" cy="4511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3" name="墨迹 52"/>
              <p14:cNvContentPartPr/>
              <p14:nvPr/>
            </p14:nvContentPartPr>
            <p14:xfrm>
              <a:off x="6005688" y="3271085"/>
              <a:ext cx="129822" cy="47939"/>
            </p14:xfrm>
          </p:contentPart>
        </mc:Choice>
        <mc:Fallback xmlns="">
          <p:pic>
            <p:nvPicPr>
              <p:cNvPr id="53" name="墨迹 52"/>
            </p:nvPicPr>
            <p:blipFill>
              <a:blip r:embed="rId51"/>
            </p:blipFill>
            <p:spPr>
              <a:xfrm>
                <a:off x="6005688" y="3271085"/>
                <a:ext cx="129822" cy="4793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4" name="墨迹 53"/>
              <p14:cNvContentPartPr/>
              <p14:nvPr/>
            </p14:nvContentPartPr>
            <p14:xfrm>
              <a:off x="5983111" y="3338763"/>
              <a:ext cx="45156" cy="276350"/>
            </p14:xfrm>
          </p:contentPart>
        </mc:Choice>
        <mc:Fallback xmlns="">
          <p:pic>
            <p:nvPicPr>
              <p:cNvPr id="54" name="墨迹 53"/>
            </p:nvPicPr>
            <p:blipFill>
              <a:blip r:embed="rId53"/>
            </p:blipFill>
            <p:spPr>
              <a:xfrm>
                <a:off x="5983111" y="3338763"/>
                <a:ext cx="45156" cy="27635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5" name="墨迹 54"/>
              <p14:cNvContentPartPr/>
              <p14:nvPr/>
            </p14:nvContentPartPr>
            <p14:xfrm>
              <a:off x="5994400" y="3389521"/>
              <a:ext cx="197555" cy="157914"/>
            </p14:xfrm>
          </p:contentPart>
        </mc:Choice>
        <mc:Fallback xmlns="">
          <p:pic>
            <p:nvPicPr>
              <p:cNvPr id="55" name="墨迹 54"/>
            </p:nvPicPr>
            <p:blipFill>
              <a:blip r:embed="rId55"/>
            </p:blipFill>
            <p:spPr>
              <a:xfrm>
                <a:off x="5994400" y="3389521"/>
                <a:ext cx="197555" cy="15791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6" name="墨迹 55"/>
              <p14:cNvContentPartPr/>
              <p14:nvPr/>
            </p14:nvContentPartPr>
            <p14:xfrm>
              <a:off x="6203244" y="3220327"/>
              <a:ext cx="112888" cy="124075"/>
            </p14:xfrm>
          </p:contentPart>
        </mc:Choice>
        <mc:Fallback xmlns="">
          <p:pic>
            <p:nvPicPr>
              <p:cNvPr id="56" name="墨迹 55"/>
            </p:nvPicPr>
            <p:blipFill>
              <a:blip r:embed="rId57"/>
            </p:blipFill>
            <p:spPr>
              <a:xfrm>
                <a:off x="6203244" y="3220327"/>
                <a:ext cx="112888" cy="12407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57" name="墨迹 56"/>
              <p14:cNvContentPartPr/>
              <p14:nvPr/>
            </p14:nvContentPartPr>
            <p14:xfrm>
              <a:off x="6316133" y="3237246"/>
              <a:ext cx="115711" cy="28199"/>
            </p14:xfrm>
          </p:contentPart>
        </mc:Choice>
        <mc:Fallback xmlns="">
          <p:pic>
            <p:nvPicPr>
              <p:cNvPr id="57" name="墨迹 56"/>
            </p:nvPicPr>
            <p:blipFill>
              <a:blip r:embed="rId59"/>
            </p:blipFill>
            <p:spPr>
              <a:xfrm>
                <a:off x="6316133" y="3237246"/>
                <a:ext cx="115711" cy="2819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58" name="墨迹 57"/>
              <p14:cNvContentPartPr/>
              <p14:nvPr/>
            </p14:nvContentPartPr>
            <p14:xfrm>
              <a:off x="6352822" y="3169569"/>
              <a:ext cx="47978" cy="172014"/>
            </p14:xfrm>
          </p:contentPart>
        </mc:Choice>
        <mc:Fallback xmlns="">
          <p:pic>
            <p:nvPicPr>
              <p:cNvPr id="58" name="墨迹 57"/>
            </p:nvPicPr>
            <p:blipFill>
              <a:blip r:embed="rId61"/>
            </p:blipFill>
            <p:spPr>
              <a:xfrm>
                <a:off x="6352822" y="3169569"/>
                <a:ext cx="47978" cy="17201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59" name="墨迹 58"/>
              <p14:cNvContentPartPr/>
              <p14:nvPr/>
            </p14:nvContentPartPr>
            <p14:xfrm>
              <a:off x="1253066" y="5589044"/>
              <a:ext cx="67734" cy="146635"/>
            </p14:xfrm>
          </p:contentPart>
        </mc:Choice>
        <mc:Fallback xmlns="">
          <p:pic>
            <p:nvPicPr>
              <p:cNvPr id="59" name="墨迹 58"/>
            </p:nvPicPr>
            <p:blipFill>
              <a:blip r:embed="rId63"/>
            </p:blipFill>
            <p:spPr>
              <a:xfrm>
                <a:off x="1253066" y="5589044"/>
                <a:ext cx="67734" cy="14663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0" name="墨迹 59"/>
              <p14:cNvContentPartPr/>
              <p14:nvPr/>
            </p14:nvContentPartPr>
            <p14:xfrm>
              <a:off x="1365955" y="5668001"/>
              <a:ext cx="47978" cy="62038"/>
            </p14:xfrm>
          </p:contentPart>
        </mc:Choice>
        <mc:Fallback xmlns="">
          <p:pic>
            <p:nvPicPr>
              <p:cNvPr id="60" name="墨迹 59"/>
            </p:nvPicPr>
            <p:blipFill>
              <a:blip r:embed="rId65"/>
            </p:blipFill>
            <p:spPr>
              <a:xfrm>
                <a:off x="1365955" y="5668001"/>
                <a:ext cx="47978" cy="6203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1" name="墨迹 60"/>
              <p14:cNvContentPartPr/>
              <p14:nvPr/>
            </p14:nvContentPartPr>
            <p14:xfrm>
              <a:off x="1461911" y="5555205"/>
              <a:ext cx="22577" cy="225592"/>
            </p14:xfrm>
          </p:contentPart>
        </mc:Choice>
        <mc:Fallback xmlns="">
          <p:pic>
            <p:nvPicPr>
              <p:cNvPr id="61" name="墨迹 60"/>
            </p:nvPicPr>
            <p:blipFill>
              <a:blip r:embed="rId67"/>
            </p:blipFill>
            <p:spPr>
              <a:xfrm>
                <a:off x="1461911" y="5555205"/>
                <a:ext cx="22577" cy="22559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62" name="墨迹 61"/>
              <p14:cNvContentPartPr/>
              <p14:nvPr/>
            </p14:nvContentPartPr>
            <p14:xfrm>
              <a:off x="1487311" y="5560845"/>
              <a:ext cx="104422" cy="191753"/>
            </p14:xfrm>
          </p:contentPart>
        </mc:Choice>
        <mc:Fallback xmlns="">
          <p:pic>
            <p:nvPicPr>
              <p:cNvPr id="62" name="墨迹 61"/>
            </p:nvPicPr>
            <p:blipFill>
              <a:blip r:embed="rId69"/>
            </p:blipFill>
            <p:spPr>
              <a:xfrm>
                <a:off x="1487311" y="5560845"/>
                <a:ext cx="104422" cy="19175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63" name="墨迹 62"/>
              <p14:cNvContentPartPr/>
              <p14:nvPr/>
            </p14:nvContentPartPr>
            <p14:xfrm>
              <a:off x="1546577" y="5566485"/>
              <a:ext cx="93134" cy="56397"/>
            </p14:xfrm>
          </p:contentPart>
        </mc:Choice>
        <mc:Fallback xmlns="">
          <p:pic>
            <p:nvPicPr>
              <p:cNvPr id="63" name="墨迹 62"/>
            </p:nvPicPr>
            <p:blipFill>
              <a:blip r:embed="rId71"/>
            </p:blipFill>
            <p:spPr>
              <a:xfrm>
                <a:off x="1546577" y="5566485"/>
                <a:ext cx="93134" cy="5639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64" name="墨迹 63"/>
              <p14:cNvContentPartPr/>
              <p14:nvPr/>
            </p14:nvContentPartPr>
            <p14:xfrm>
              <a:off x="2190044" y="5617243"/>
              <a:ext cx="62089" cy="140995"/>
            </p14:xfrm>
          </p:contentPart>
        </mc:Choice>
        <mc:Fallback xmlns="">
          <p:pic>
            <p:nvPicPr>
              <p:cNvPr id="64" name="墨迹 63"/>
            </p:nvPicPr>
            <p:blipFill>
              <a:blip r:embed="rId73"/>
            </p:blipFill>
            <p:spPr>
              <a:xfrm>
                <a:off x="2190044" y="5617243"/>
                <a:ext cx="62089" cy="14099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65" name="墨迹 64"/>
              <p14:cNvContentPartPr/>
              <p14:nvPr/>
            </p14:nvContentPartPr>
            <p14:xfrm>
              <a:off x="2297288" y="5673641"/>
              <a:ext cx="39512" cy="93056"/>
            </p14:xfrm>
          </p:contentPart>
        </mc:Choice>
        <mc:Fallback xmlns="">
          <p:pic>
            <p:nvPicPr>
              <p:cNvPr id="65" name="墨迹 64"/>
            </p:nvPicPr>
            <p:blipFill>
              <a:blip r:embed="rId75"/>
            </p:blipFill>
            <p:spPr>
              <a:xfrm>
                <a:off x="2297288" y="5673641"/>
                <a:ext cx="39512" cy="9305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66" name="墨迹 65"/>
              <p14:cNvContentPartPr/>
              <p14:nvPr/>
            </p14:nvContentPartPr>
            <p14:xfrm>
              <a:off x="2398888" y="5532646"/>
              <a:ext cx="93134" cy="157915"/>
            </p14:xfrm>
          </p:contentPart>
        </mc:Choice>
        <mc:Fallback xmlns="">
          <p:pic>
            <p:nvPicPr>
              <p:cNvPr id="66" name="墨迹 65"/>
            </p:nvPicPr>
            <p:blipFill>
              <a:blip r:embed="rId77"/>
            </p:blipFill>
            <p:spPr>
              <a:xfrm>
                <a:off x="2398888" y="5532646"/>
                <a:ext cx="93134" cy="15791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67" name="墨迹 66"/>
              <p14:cNvContentPartPr/>
              <p14:nvPr/>
            </p14:nvContentPartPr>
            <p14:xfrm>
              <a:off x="2415822" y="5583404"/>
              <a:ext cx="50800" cy="217132"/>
            </p14:xfrm>
          </p:contentPart>
        </mc:Choice>
        <mc:Fallback xmlns="">
          <p:pic>
            <p:nvPicPr>
              <p:cNvPr id="67" name="墨迹 66"/>
            </p:nvPicPr>
            <p:blipFill>
              <a:blip r:embed="rId79"/>
            </p:blipFill>
            <p:spPr>
              <a:xfrm>
                <a:off x="2415822" y="5583404"/>
                <a:ext cx="50800" cy="21713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68" name="墨迹 67"/>
              <p14:cNvContentPartPr/>
              <p14:nvPr/>
            </p14:nvContentPartPr>
            <p14:xfrm>
              <a:off x="2469444" y="5560845"/>
              <a:ext cx="127000" cy="236872"/>
            </p14:xfrm>
          </p:contentPart>
        </mc:Choice>
        <mc:Fallback xmlns="">
          <p:pic>
            <p:nvPicPr>
              <p:cNvPr id="68" name="墨迹 67"/>
            </p:nvPicPr>
            <p:blipFill>
              <a:blip r:embed="rId81"/>
            </p:blipFill>
            <p:spPr>
              <a:xfrm>
                <a:off x="2469444" y="5560845"/>
                <a:ext cx="127000" cy="23687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69" name="墨迹 68"/>
              <p14:cNvContentPartPr/>
              <p14:nvPr/>
            </p14:nvContentPartPr>
            <p14:xfrm>
              <a:off x="2596444" y="5527006"/>
              <a:ext cx="149578" cy="28199"/>
            </p14:xfrm>
          </p:contentPart>
        </mc:Choice>
        <mc:Fallback xmlns="">
          <p:pic>
            <p:nvPicPr>
              <p:cNvPr id="69" name="墨迹 68"/>
            </p:nvPicPr>
            <p:blipFill>
              <a:blip r:embed="rId83"/>
            </p:blipFill>
            <p:spPr>
              <a:xfrm>
                <a:off x="2596444" y="5527006"/>
                <a:ext cx="149578" cy="2819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70" name="墨迹 69"/>
              <p14:cNvContentPartPr/>
              <p14:nvPr/>
            </p14:nvContentPartPr>
            <p14:xfrm>
              <a:off x="965200" y="5792077"/>
              <a:ext cx="1811866" cy="569620"/>
            </p14:xfrm>
          </p:contentPart>
        </mc:Choice>
        <mc:Fallback xmlns="">
          <p:pic>
            <p:nvPicPr>
              <p:cNvPr id="70" name="墨迹 69"/>
            </p:nvPicPr>
            <p:blipFill>
              <a:blip r:embed="rId85"/>
            </p:blipFill>
            <p:spPr>
              <a:xfrm>
                <a:off x="965200" y="5792077"/>
                <a:ext cx="1811866" cy="56962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71" name="墨迹 70"/>
              <p14:cNvContentPartPr/>
              <p14:nvPr/>
            </p14:nvContentPartPr>
            <p14:xfrm>
              <a:off x="1309511" y="5092741"/>
              <a:ext cx="50800" cy="62038"/>
            </p14:xfrm>
          </p:contentPart>
        </mc:Choice>
        <mc:Fallback xmlns="">
          <p:pic>
            <p:nvPicPr>
              <p:cNvPr id="71" name="墨迹 70"/>
            </p:nvPicPr>
            <p:blipFill>
              <a:blip r:embed="rId87"/>
            </p:blipFill>
            <p:spPr>
              <a:xfrm>
                <a:off x="1309511" y="5092741"/>
                <a:ext cx="50800" cy="6203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72" name="墨迹 71"/>
              <p14:cNvContentPartPr/>
              <p14:nvPr/>
            </p14:nvContentPartPr>
            <p14:xfrm>
              <a:off x="6894688" y="1139240"/>
              <a:ext cx="42334" cy="11279"/>
            </p14:xfrm>
          </p:contentPart>
        </mc:Choice>
        <mc:Fallback xmlns="">
          <p:pic>
            <p:nvPicPr>
              <p:cNvPr id="72" name="墨迹 71"/>
            </p:nvPicPr>
            <p:blipFill>
              <a:blip r:embed="rId89"/>
            </p:blipFill>
            <p:spPr>
              <a:xfrm>
                <a:off x="6894688" y="1139240"/>
                <a:ext cx="42334" cy="1127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73" name="墨迹 72"/>
              <p14:cNvContentPartPr/>
              <p14:nvPr/>
            </p14:nvContentPartPr>
            <p14:xfrm>
              <a:off x="1303866" y="5081462"/>
              <a:ext cx="56445" cy="78957"/>
            </p14:xfrm>
          </p:contentPart>
        </mc:Choice>
        <mc:Fallback xmlns="">
          <p:pic>
            <p:nvPicPr>
              <p:cNvPr id="73" name="墨迹 72"/>
            </p:nvPicPr>
            <p:blipFill>
              <a:blip r:embed="rId91"/>
            </p:blipFill>
            <p:spPr>
              <a:xfrm>
                <a:off x="1303866" y="5081462"/>
                <a:ext cx="56445" cy="7895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74" name="墨迹 73"/>
              <p14:cNvContentPartPr/>
              <p14:nvPr/>
            </p14:nvContentPartPr>
            <p14:xfrm>
              <a:off x="1405466" y="5137860"/>
              <a:ext cx="47978" cy="19739"/>
            </p14:xfrm>
          </p:contentPart>
        </mc:Choice>
        <mc:Fallback xmlns="">
          <p:pic>
            <p:nvPicPr>
              <p:cNvPr id="74" name="墨迹 73"/>
            </p:nvPicPr>
            <p:blipFill>
              <a:blip r:embed="rId93"/>
            </p:blipFill>
            <p:spPr>
              <a:xfrm>
                <a:off x="1405466" y="5137860"/>
                <a:ext cx="47978" cy="1973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75" name="墨迹 74"/>
              <p14:cNvContentPartPr/>
              <p14:nvPr/>
            </p14:nvContentPartPr>
            <p14:xfrm>
              <a:off x="1495777" y="5098381"/>
              <a:ext cx="62089" cy="67678"/>
            </p14:xfrm>
          </p:contentPart>
        </mc:Choice>
        <mc:Fallback xmlns="">
          <p:pic>
            <p:nvPicPr>
              <p:cNvPr id="75" name="墨迹 74"/>
            </p:nvPicPr>
            <p:blipFill>
              <a:blip r:embed="rId95"/>
            </p:blipFill>
            <p:spPr>
              <a:xfrm>
                <a:off x="1495777" y="5098381"/>
                <a:ext cx="62089" cy="6767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76" name="墨迹 75"/>
              <p14:cNvContentPartPr/>
              <p14:nvPr/>
            </p14:nvContentPartPr>
            <p14:xfrm>
              <a:off x="1614311" y="4917907"/>
              <a:ext cx="84666" cy="248152"/>
            </p14:xfrm>
          </p:contentPart>
        </mc:Choice>
        <mc:Fallback xmlns="">
          <p:pic>
            <p:nvPicPr>
              <p:cNvPr id="76" name="墨迹 75"/>
            </p:nvPicPr>
            <p:blipFill>
              <a:blip r:embed="rId97"/>
            </p:blipFill>
            <p:spPr>
              <a:xfrm>
                <a:off x="1614311" y="4917907"/>
                <a:ext cx="84666" cy="24815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77" name="墨迹 76"/>
              <p14:cNvContentPartPr/>
              <p14:nvPr/>
            </p14:nvContentPartPr>
            <p14:xfrm>
              <a:off x="1219200" y="6412455"/>
              <a:ext cx="242711" cy="372227"/>
            </p14:xfrm>
          </p:contentPart>
        </mc:Choice>
        <mc:Fallback xmlns="">
          <p:pic>
            <p:nvPicPr>
              <p:cNvPr id="77" name="墨迹 76"/>
            </p:nvPicPr>
            <p:blipFill>
              <a:blip r:embed="rId99"/>
            </p:blipFill>
            <p:spPr>
              <a:xfrm>
                <a:off x="1219200" y="6412455"/>
                <a:ext cx="242711" cy="37222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78" name="墨迹 77"/>
              <p14:cNvContentPartPr/>
              <p14:nvPr/>
            </p14:nvContentPartPr>
            <p14:xfrm>
              <a:off x="1512711" y="6536531"/>
              <a:ext cx="22577" cy="56398"/>
            </p14:xfrm>
          </p:contentPart>
        </mc:Choice>
        <mc:Fallback xmlns="">
          <p:pic>
            <p:nvPicPr>
              <p:cNvPr id="78" name="墨迹 77"/>
            </p:nvPicPr>
            <p:blipFill>
              <a:blip r:embed="rId101"/>
            </p:blipFill>
            <p:spPr>
              <a:xfrm>
                <a:off x="1512711" y="6536531"/>
                <a:ext cx="22577" cy="5639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79" name="墨迹 78"/>
              <p14:cNvContentPartPr/>
              <p14:nvPr/>
            </p14:nvContentPartPr>
            <p14:xfrm>
              <a:off x="1557866" y="6570369"/>
              <a:ext cx="2822" cy="5640"/>
            </p14:xfrm>
          </p:contentPart>
        </mc:Choice>
        <mc:Fallback xmlns="">
          <p:pic>
            <p:nvPicPr>
              <p:cNvPr id="79" name="墨迹 78"/>
            </p:nvPicPr>
            <p:blipFill>
              <a:blip r:embed="rId103"/>
            </p:blipFill>
            <p:spPr>
              <a:xfrm>
                <a:off x="1557866" y="6570369"/>
                <a:ext cx="2822" cy="5640"/>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80" name="墨迹 79"/>
              <p14:cNvContentPartPr/>
              <p14:nvPr/>
            </p14:nvContentPartPr>
            <p14:xfrm>
              <a:off x="1560688" y="6578830"/>
              <a:ext cx="52578" cy="52534"/>
            </p14:xfrm>
          </p:contentPart>
        </mc:Choice>
        <mc:Fallback xmlns="">
          <p:pic>
            <p:nvPicPr>
              <p:cNvPr id="80" name="墨迹 79"/>
            </p:nvPicPr>
            <p:blipFill>
              <a:blip r:embed="rId105"/>
            </p:blipFill>
            <p:spPr>
              <a:xfrm>
                <a:off x="1560688" y="6578830"/>
                <a:ext cx="52578" cy="5253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81" name="墨迹 80"/>
              <p14:cNvContentPartPr/>
              <p14:nvPr/>
            </p14:nvContentPartPr>
            <p14:xfrm>
              <a:off x="1529644" y="6592929"/>
              <a:ext cx="222956" cy="11279"/>
            </p14:xfrm>
          </p:contentPart>
        </mc:Choice>
        <mc:Fallback xmlns="">
          <p:pic>
            <p:nvPicPr>
              <p:cNvPr id="81" name="墨迹 80"/>
            </p:nvPicPr>
            <p:blipFill>
              <a:blip r:embed="rId107"/>
            </p:blipFill>
            <p:spPr>
              <a:xfrm>
                <a:off x="1529644" y="6592929"/>
                <a:ext cx="222956" cy="1127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82" name="墨迹 81"/>
              <p14:cNvContentPartPr/>
              <p14:nvPr/>
            </p14:nvContentPartPr>
            <p14:xfrm>
              <a:off x="1518355" y="6688805"/>
              <a:ext cx="245533" cy="16920"/>
            </p14:xfrm>
          </p:contentPart>
        </mc:Choice>
        <mc:Fallback xmlns="">
          <p:pic>
            <p:nvPicPr>
              <p:cNvPr id="82" name="墨迹 81"/>
            </p:nvPicPr>
            <p:blipFill>
              <a:blip r:embed="rId109"/>
            </p:blipFill>
            <p:spPr>
              <a:xfrm>
                <a:off x="1518355" y="6688805"/>
                <a:ext cx="245533" cy="1692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83" name="墨迹 82"/>
              <p14:cNvContentPartPr/>
              <p14:nvPr/>
            </p14:nvContentPartPr>
            <p14:xfrm>
              <a:off x="1919111" y="6339138"/>
              <a:ext cx="186266" cy="406065"/>
            </p14:xfrm>
          </p:contentPart>
        </mc:Choice>
        <mc:Fallback xmlns="">
          <p:pic>
            <p:nvPicPr>
              <p:cNvPr id="83" name="墨迹 82"/>
            </p:nvPicPr>
            <p:blipFill>
              <a:blip r:embed="rId111"/>
            </p:blipFill>
            <p:spPr>
              <a:xfrm>
                <a:off x="1919111" y="6339138"/>
                <a:ext cx="186266" cy="406065"/>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84" name="墨迹 83"/>
              <p14:cNvContentPartPr/>
              <p14:nvPr/>
            </p14:nvContentPartPr>
            <p14:xfrm>
              <a:off x="2111022" y="6587289"/>
              <a:ext cx="107244" cy="124076"/>
            </p14:xfrm>
          </p:contentPart>
        </mc:Choice>
        <mc:Fallback xmlns="">
          <p:pic>
            <p:nvPicPr>
              <p:cNvPr id="84" name="墨迹 83"/>
            </p:nvPicPr>
            <p:blipFill>
              <a:blip r:embed="rId113"/>
            </p:blipFill>
            <p:spPr>
              <a:xfrm>
                <a:off x="2111022" y="6587289"/>
                <a:ext cx="107244" cy="12407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85" name="墨迹 84"/>
              <p14:cNvContentPartPr/>
              <p14:nvPr/>
            </p14:nvContentPartPr>
            <p14:xfrm>
              <a:off x="2376311" y="6570369"/>
              <a:ext cx="166511" cy="135356"/>
            </p14:xfrm>
          </p:contentPart>
        </mc:Choice>
        <mc:Fallback xmlns="">
          <p:pic>
            <p:nvPicPr>
              <p:cNvPr id="85" name="墨迹 84"/>
            </p:nvPicPr>
            <p:blipFill>
              <a:blip r:embed="rId115"/>
            </p:blipFill>
            <p:spPr>
              <a:xfrm>
                <a:off x="2376311" y="6570369"/>
                <a:ext cx="166511" cy="13535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86" name="墨迹 85"/>
              <p14:cNvContentPartPr/>
              <p14:nvPr/>
            </p14:nvContentPartPr>
            <p14:xfrm>
              <a:off x="2556933" y="6474493"/>
              <a:ext cx="166511" cy="298909"/>
            </p14:xfrm>
          </p:contentPart>
        </mc:Choice>
        <mc:Fallback xmlns="">
          <p:pic>
            <p:nvPicPr>
              <p:cNvPr id="86" name="墨迹 85"/>
            </p:nvPicPr>
            <p:blipFill>
              <a:blip r:embed="rId117"/>
            </p:blipFill>
            <p:spPr>
              <a:xfrm>
                <a:off x="2556933" y="6474493"/>
                <a:ext cx="166511" cy="29890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87" name="墨迹 86"/>
              <p14:cNvContentPartPr/>
              <p14:nvPr/>
            </p14:nvContentPartPr>
            <p14:xfrm>
              <a:off x="2444044" y="4438524"/>
              <a:ext cx="169333" cy="344028"/>
            </p14:xfrm>
          </p:contentPart>
        </mc:Choice>
        <mc:Fallback xmlns="">
          <p:pic>
            <p:nvPicPr>
              <p:cNvPr id="87" name="墨迹 86"/>
            </p:nvPicPr>
            <p:blipFill>
              <a:blip r:embed="rId119"/>
            </p:blipFill>
            <p:spPr>
              <a:xfrm>
                <a:off x="2444044" y="4438524"/>
                <a:ext cx="169333" cy="34402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88" name="墨迹 87"/>
              <p14:cNvContentPartPr/>
              <p14:nvPr/>
            </p14:nvContentPartPr>
            <p14:xfrm>
              <a:off x="2703688" y="4506202"/>
              <a:ext cx="73378" cy="107156"/>
            </p14:xfrm>
          </p:contentPart>
        </mc:Choice>
        <mc:Fallback xmlns="">
          <p:pic>
            <p:nvPicPr>
              <p:cNvPr id="88" name="墨迹 87"/>
            </p:nvPicPr>
            <p:blipFill>
              <a:blip r:embed="rId121"/>
            </p:blipFill>
            <p:spPr>
              <a:xfrm>
                <a:off x="2703688" y="4506202"/>
                <a:ext cx="73378" cy="10715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89" name="墨迹 88"/>
              <p14:cNvContentPartPr/>
              <p14:nvPr/>
            </p14:nvContentPartPr>
            <p14:xfrm>
              <a:off x="2782711" y="4545680"/>
              <a:ext cx="47977" cy="39479"/>
            </p14:xfrm>
          </p:contentPart>
        </mc:Choice>
        <mc:Fallback xmlns="">
          <p:pic>
            <p:nvPicPr>
              <p:cNvPr id="89" name="墨迹 88"/>
            </p:nvPicPr>
            <p:blipFill>
              <a:blip r:embed="rId123"/>
            </p:blipFill>
            <p:spPr>
              <a:xfrm>
                <a:off x="2782711" y="4545680"/>
                <a:ext cx="47977" cy="3947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90" name="墨迹 89"/>
              <p14:cNvContentPartPr/>
              <p14:nvPr/>
            </p14:nvContentPartPr>
            <p14:xfrm>
              <a:off x="2867377" y="4489282"/>
              <a:ext cx="50800" cy="73318"/>
            </p14:xfrm>
          </p:contentPart>
        </mc:Choice>
        <mc:Fallback xmlns="">
          <p:pic>
            <p:nvPicPr>
              <p:cNvPr id="90" name="墨迹 89"/>
            </p:nvPicPr>
            <p:blipFill>
              <a:blip r:embed="rId125"/>
            </p:blipFill>
            <p:spPr>
              <a:xfrm>
                <a:off x="2867377" y="4489282"/>
                <a:ext cx="50800" cy="7331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91" name="墨迹 90"/>
              <p14:cNvContentPartPr/>
              <p14:nvPr/>
            </p14:nvContentPartPr>
            <p14:xfrm>
              <a:off x="2935111" y="4415965"/>
              <a:ext cx="79022" cy="296090"/>
            </p14:xfrm>
          </p:contentPart>
        </mc:Choice>
        <mc:Fallback xmlns="">
          <p:pic>
            <p:nvPicPr>
              <p:cNvPr id="91" name="墨迹 90"/>
            </p:nvPicPr>
            <p:blipFill>
              <a:blip r:embed="rId127"/>
            </p:blipFill>
            <p:spPr>
              <a:xfrm>
                <a:off x="2935111" y="4415965"/>
                <a:ext cx="79022" cy="29609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92" name="墨迹 91"/>
              <p14:cNvContentPartPr/>
              <p14:nvPr/>
            </p14:nvContentPartPr>
            <p14:xfrm>
              <a:off x="2695222" y="4184733"/>
              <a:ext cx="36689" cy="124075"/>
            </p14:xfrm>
          </p:contentPart>
        </mc:Choice>
        <mc:Fallback xmlns="">
          <p:pic>
            <p:nvPicPr>
              <p:cNvPr id="92" name="墨迹 91"/>
            </p:nvPicPr>
            <p:blipFill>
              <a:blip r:embed="rId129"/>
            </p:blipFill>
            <p:spPr>
              <a:xfrm>
                <a:off x="2695222" y="4184733"/>
                <a:ext cx="36689" cy="124075"/>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93" name="墨迹 92"/>
              <p14:cNvContentPartPr/>
              <p14:nvPr/>
            </p14:nvContentPartPr>
            <p14:xfrm>
              <a:off x="2669822" y="4235491"/>
              <a:ext cx="11289" cy="62038"/>
            </p14:xfrm>
          </p:contentPart>
        </mc:Choice>
        <mc:Fallback xmlns="">
          <p:pic>
            <p:nvPicPr>
              <p:cNvPr id="93" name="墨迹 92"/>
            </p:nvPicPr>
            <p:blipFill>
              <a:blip r:embed="rId131"/>
            </p:blipFill>
            <p:spPr>
              <a:xfrm>
                <a:off x="2669822" y="4235491"/>
                <a:ext cx="11289" cy="6203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94" name="墨迹 93"/>
              <p14:cNvContentPartPr/>
              <p14:nvPr/>
            </p14:nvContentPartPr>
            <p14:xfrm>
              <a:off x="2765777" y="4218572"/>
              <a:ext cx="42334" cy="8459"/>
            </p14:xfrm>
          </p:contentPart>
        </mc:Choice>
        <mc:Fallback xmlns="">
          <p:pic>
            <p:nvPicPr>
              <p:cNvPr id="94" name="墨迹 93"/>
            </p:nvPicPr>
            <p:blipFill>
              <a:blip r:embed="rId133"/>
            </p:blipFill>
            <p:spPr>
              <a:xfrm>
                <a:off x="2765777" y="4218572"/>
                <a:ext cx="42334" cy="845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95" name="墨迹 94"/>
              <p14:cNvContentPartPr/>
              <p14:nvPr/>
            </p14:nvContentPartPr>
            <p14:xfrm>
              <a:off x="2706511" y="4258051"/>
              <a:ext cx="87489" cy="222772"/>
            </p14:xfrm>
          </p:contentPart>
        </mc:Choice>
        <mc:Fallback xmlns="">
          <p:pic>
            <p:nvPicPr>
              <p:cNvPr id="95" name="墨迹 94"/>
            </p:nvPicPr>
            <p:blipFill>
              <a:blip r:embed="rId135"/>
            </p:blipFill>
            <p:spPr>
              <a:xfrm>
                <a:off x="2706511" y="4258051"/>
                <a:ext cx="87489" cy="222772"/>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96" name="墨迹 95"/>
              <p14:cNvContentPartPr/>
              <p14:nvPr/>
            </p14:nvContentPartPr>
            <p14:xfrm>
              <a:off x="1560688" y="4461083"/>
              <a:ext cx="160867" cy="318649"/>
            </p14:xfrm>
          </p:contentPart>
        </mc:Choice>
        <mc:Fallback xmlns="">
          <p:pic>
            <p:nvPicPr>
              <p:cNvPr id="96" name="墨迹 95"/>
            </p:nvPicPr>
            <p:blipFill>
              <a:blip r:embed="rId137"/>
            </p:blipFill>
            <p:spPr>
              <a:xfrm>
                <a:off x="1560688" y="4461083"/>
                <a:ext cx="160867" cy="31864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97" name="墨迹 96"/>
              <p14:cNvContentPartPr/>
              <p14:nvPr/>
            </p14:nvContentPartPr>
            <p14:xfrm>
              <a:off x="1730022" y="4404685"/>
              <a:ext cx="115711" cy="327109"/>
            </p14:xfrm>
          </p:contentPart>
        </mc:Choice>
        <mc:Fallback xmlns="">
          <p:pic>
            <p:nvPicPr>
              <p:cNvPr id="97" name="墨迹 96"/>
            </p:nvPicPr>
            <p:blipFill>
              <a:blip r:embed="rId139"/>
            </p:blipFill>
            <p:spPr>
              <a:xfrm>
                <a:off x="1730022" y="4404685"/>
                <a:ext cx="115711" cy="32710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98" name="墨迹 97"/>
              <p14:cNvContentPartPr/>
              <p14:nvPr/>
            </p14:nvContentPartPr>
            <p14:xfrm>
              <a:off x="1755422" y="4607718"/>
              <a:ext cx="79022" cy="67678"/>
            </p14:xfrm>
          </p:contentPart>
        </mc:Choice>
        <mc:Fallback xmlns="">
          <p:pic>
            <p:nvPicPr>
              <p:cNvPr id="98" name="墨迹 97"/>
            </p:nvPicPr>
            <p:blipFill>
              <a:blip r:embed="rId141"/>
            </p:blipFill>
            <p:spPr>
              <a:xfrm>
                <a:off x="1755422" y="4607718"/>
                <a:ext cx="79022" cy="6767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99" name="墨迹 98"/>
              <p14:cNvContentPartPr/>
              <p14:nvPr/>
            </p14:nvContentPartPr>
            <p14:xfrm>
              <a:off x="1885244" y="4534401"/>
              <a:ext cx="50800" cy="62038"/>
            </p14:xfrm>
          </p:contentPart>
        </mc:Choice>
        <mc:Fallback xmlns="">
          <p:pic>
            <p:nvPicPr>
              <p:cNvPr id="99" name="墨迹 98"/>
            </p:nvPicPr>
            <p:blipFill>
              <a:blip r:embed="rId143"/>
            </p:blipFill>
            <p:spPr>
              <a:xfrm>
                <a:off x="1885244" y="4534401"/>
                <a:ext cx="50800" cy="6203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00" name="墨迹 99"/>
              <p14:cNvContentPartPr/>
              <p14:nvPr/>
            </p14:nvContentPartPr>
            <p14:xfrm>
              <a:off x="1958622" y="4540041"/>
              <a:ext cx="36689" cy="39478"/>
            </p14:xfrm>
          </p:contentPart>
        </mc:Choice>
        <mc:Fallback xmlns="">
          <p:pic>
            <p:nvPicPr>
              <p:cNvPr id="100" name="墨迹 99"/>
            </p:nvPicPr>
            <p:blipFill>
              <a:blip r:embed="rId145"/>
            </p:blipFill>
            <p:spPr>
              <a:xfrm>
                <a:off x="1958622" y="4540041"/>
                <a:ext cx="36689" cy="3947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01" name="墨迹 100"/>
              <p14:cNvContentPartPr/>
              <p14:nvPr/>
            </p14:nvContentPartPr>
            <p14:xfrm>
              <a:off x="2000955" y="4517481"/>
              <a:ext cx="36689" cy="50758"/>
            </p14:xfrm>
          </p:contentPart>
        </mc:Choice>
        <mc:Fallback xmlns="">
          <p:pic>
            <p:nvPicPr>
              <p:cNvPr id="101" name="墨迹 100"/>
            </p:nvPicPr>
            <p:blipFill>
              <a:blip r:embed="rId147"/>
            </p:blipFill>
            <p:spPr>
              <a:xfrm>
                <a:off x="2000955" y="4517481"/>
                <a:ext cx="36689" cy="50758"/>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02" name="墨迹 101"/>
              <p14:cNvContentPartPr/>
              <p14:nvPr/>
            </p14:nvContentPartPr>
            <p14:xfrm>
              <a:off x="2020711" y="4421605"/>
              <a:ext cx="79022" cy="358127"/>
            </p14:xfrm>
          </p:contentPart>
        </mc:Choice>
        <mc:Fallback xmlns="">
          <p:pic>
            <p:nvPicPr>
              <p:cNvPr id="102" name="墨迹 101"/>
            </p:nvPicPr>
            <p:blipFill>
              <a:blip r:embed="rId149"/>
            </p:blipFill>
            <p:spPr>
              <a:xfrm>
                <a:off x="2020711" y="4421605"/>
                <a:ext cx="79022" cy="358127"/>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03" name="墨迹 102"/>
              <p14:cNvContentPartPr/>
              <p14:nvPr/>
            </p14:nvContentPartPr>
            <p14:xfrm>
              <a:off x="6451600" y="3871724"/>
              <a:ext cx="141111" cy="76137"/>
            </p14:xfrm>
          </p:contentPart>
        </mc:Choice>
        <mc:Fallback xmlns="">
          <p:pic>
            <p:nvPicPr>
              <p:cNvPr id="103" name="墨迹 102"/>
            </p:nvPicPr>
            <p:blipFill>
              <a:blip r:embed="rId151"/>
            </p:blipFill>
            <p:spPr>
              <a:xfrm>
                <a:off x="6451600" y="3871724"/>
                <a:ext cx="141111" cy="76137"/>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04" name="墨迹 103"/>
              <p14:cNvContentPartPr/>
              <p14:nvPr/>
            </p14:nvContentPartPr>
            <p14:xfrm>
              <a:off x="6609644" y="3778667"/>
              <a:ext cx="127000" cy="225592"/>
            </p14:xfrm>
          </p:contentPart>
        </mc:Choice>
        <mc:Fallback xmlns="">
          <p:pic>
            <p:nvPicPr>
              <p:cNvPr id="104" name="墨迹 103"/>
            </p:nvPicPr>
            <p:blipFill>
              <a:blip r:embed="rId153"/>
            </p:blipFill>
            <p:spPr>
              <a:xfrm>
                <a:off x="6609644" y="3778667"/>
                <a:ext cx="127000" cy="225592"/>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05" name="墨迹 104"/>
              <p14:cNvContentPartPr/>
              <p14:nvPr/>
            </p14:nvContentPartPr>
            <p14:xfrm>
              <a:off x="6821311" y="3914023"/>
              <a:ext cx="52578" cy="52534"/>
            </p14:xfrm>
          </p:contentPart>
        </mc:Choice>
        <mc:Fallback xmlns="">
          <p:pic>
            <p:nvPicPr>
              <p:cNvPr id="105" name="墨迹 104"/>
            </p:nvPicPr>
            <p:blipFill>
              <a:blip r:embed="rId105"/>
            </p:blipFill>
            <p:spPr>
              <a:xfrm>
                <a:off x="6821311" y="3914023"/>
                <a:ext cx="52578" cy="52534"/>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06" name="墨迹 105"/>
              <p14:cNvContentPartPr/>
              <p14:nvPr/>
            </p14:nvContentPartPr>
            <p14:xfrm>
              <a:off x="615244" y="2791702"/>
              <a:ext cx="2700867" cy="129715"/>
            </p14:xfrm>
          </p:contentPart>
        </mc:Choice>
        <mc:Fallback xmlns="">
          <p:pic>
            <p:nvPicPr>
              <p:cNvPr id="106" name="墨迹 105"/>
            </p:nvPicPr>
            <p:blipFill>
              <a:blip r:embed="rId156"/>
            </p:blipFill>
            <p:spPr>
              <a:xfrm>
                <a:off x="615244" y="2791702"/>
                <a:ext cx="2700867" cy="129715"/>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07" name="墨迹 106"/>
              <p14:cNvContentPartPr/>
              <p14:nvPr/>
            </p14:nvContentPartPr>
            <p14:xfrm>
              <a:off x="841022" y="2831180"/>
              <a:ext cx="2455333" cy="56399"/>
            </p14:xfrm>
          </p:contentPart>
        </mc:Choice>
        <mc:Fallback xmlns="">
          <p:pic>
            <p:nvPicPr>
              <p:cNvPr id="107" name="墨迹 106"/>
            </p:nvPicPr>
            <p:blipFill>
              <a:blip r:embed="rId158"/>
            </p:blipFill>
            <p:spPr>
              <a:xfrm>
                <a:off x="841022" y="2831180"/>
                <a:ext cx="2455333" cy="5639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08" name="墨迹 107"/>
              <p14:cNvContentPartPr/>
              <p14:nvPr/>
            </p14:nvContentPartPr>
            <p14:xfrm>
              <a:off x="3160888" y="2594309"/>
              <a:ext cx="293512" cy="338388"/>
            </p14:xfrm>
          </p:contentPart>
        </mc:Choice>
        <mc:Fallback xmlns="">
          <p:pic>
            <p:nvPicPr>
              <p:cNvPr id="108" name="墨迹 107"/>
            </p:nvPicPr>
            <p:blipFill>
              <a:blip r:embed="rId160"/>
            </p:blipFill>
            <p:spPr>
              <a:xfrm>
                <a:off x="3160888" y="2594309"/>
                <a:ext cx="293512" cy="338388"/>
              </a:xfrm>
              <a:prstGeom prst="rect"/>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61645" y="461010"/>
            <a:ext cx="11499850" cy="2967355"/>
          </a:xfrm>
          <a:prstGeom prst="rect">
            <a:avLst/>
          </a:prstGeom>
        </p:spPr>
      </p:pic>
      <mc:AlternateContent xmlns:mc="http://schemas.openxmlformats.org/markup-compatibility/2006" xmlns:p14="http://schemas.microsoft.com/office/powerpoint/2010/main">
        <mc:Choice Requires="p14">
          <p:contentPart r:id="rId2" p14:bwMode="auto">
            <p14:nvContentPartPr>
              <p14:cNvPr id="8" name="墨迹 7"/>
              <p14:cNvContentPartPr/>
              <p14:nvPr/>
            </p14:nvContentPartPr>
            <p14:xfrm>
              <a:off x="7112000" y="3035300"/>
              <a:ext cx="311150" cy="304800"/>
            </p14:xfrm>
          </p:contentPart>
        </mc:Choice>
        <mc:Fallback xmlns="">
          <p:pic>
            <p:nvPicPr>
              <p:cNvPr id="8" name="墨迹 7"/>
            </p:nvPicPr>
            <p:blipFill>
              <a:blip r:embed="rId3"/>
            </p:blipFill>
            <p:spPr>
              <a:xfrm>
                <a:off x="7112000" y="3035300"/>
                <a:ext cx="311150" cy="3048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9" name="墨迹 8"/>
              <p14:cNvContentPartPr/>
              <p14:nvPr/>
            </p14:nvContentPartPr>
            <p14:xfrm>
              <a:off x="4610100" y="3232150"/>
              <a:ext cx="228600" cy="50800"/>
            </p14:xfrm>
          </p:contentPart>
        </mc:Choice>
        <mc:Fallback xmlns="">
          <p:pic>
            <p:nvPicPr>
              <p:cNvPr id="9" name="墨迹 8"/>
            </p:nvPicPr>
            <p:blipFill>
              <a:blip r:embed="rId5"/>
            </p:blipFill>
            <p:spPr>
              <a:xfrm>
                <a:off x="4610100" y="3232150"/>
                <a:ext cx="228600" cy="508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0" name="墨迹 9"/>
              <p14:cNvContentPartPr/>
              <p14:nvPr/>
            </p14:nvContentPartPr>
            <p14:xfrm>
              <a:off x="4603750" y="3289300"/>
              <a:ext cx="298450" cy="69850"/>
            </p14:xfrm>
          </p:contentPart>
        </mc:Choice>
        <mc:Fallback xmlns="">
          <p:pic>
            <p:nvPicPr>
              <p:cNvPr id="10" name="墨迹 9"/>
            </p:nvPicPr>
            <p:blipFill>
              <a:blip r:embed="rId7"/>
            </p:blipFill>
            <p:spPr>
              <a:xfrm>
                <a:off x="4603750" y="3289300"/>
                <a:ext cx="298450" cy="698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1543050" y="3238500"/>
              <a:ext cx="273050" cy="165100"/>
            </p14:xfrm>
          </p:contentPart>
        </mc:Choice>
        <mc:Fallback xmlns="">
          <p:pic>
            <p:nvPicPr>
              <p:cNvPr id="11" name="墨迹 10"/>
            </p:nvPicPr>
            <p:blipFill>
              <a:blip r:embed="rId9"/>
            </p:blipFill>
            <p:spPr>
              <a:xfrm>
                <a:off x="1543050" y="3238500"/>
                <a:ext cx="273050" cy="1651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墨迹 11"/>
              <p14:cNvContentPartPr/>
              <p14:nvPr/>
            </p14:nvContentPartPr>
            <p14:xfrm>
              <a:off x="2279650" y="3105150"/>
              <a:ext cx="234950" cy="317500"/>
            </p14:xfrm>
          </p:contentPart>
        </mc:Choice>
        <mc:Fallback xmlns="">
          <p:pic>
            <p:nvPicPr>
              <p:cNvPr id="12" name="墨迹 11"/>
            </p:nvPicPr>
            <p:blipFill>
              <a:blip r:embed="rId11"/>
            </p:blipFill>
            <p:spPr>
              <a:xfrm>
                <a:off x="2279650" y="3105150"/>
                <a:ext cx="234950" cy="3175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墨迹 12"/>
              <p14:cNvContentPartPr/>
              <p14:nvPr/>
            </p14:nvContentPartPr>
            <p14:xfrm>
              <a:off x="2298700" y="3117850"/>
              <a:ext cx="247650" cy="241300"/>
            </p14:xfrm>
          </p:contentPart>
        </mc:Choice>
        <mc:Fallback xmlns="">
          <p:pic>
            <p:nvPicPr>
              <p:cNvPr id="13" name="墨迹 12"/>
            </p:nvPicPr>
            <p:blipFill>
              <a:blip r:embed="rId13"/>
            </p:blipFill>
            <p:spPr>
              <a:xfrm>
                <a:off x="2298700" y="3117850"/>
                <a:ext cx="247650" cy="2413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4" name="墨迹 13"/>
              <p14:cNvContentPartPr/>
              <p14:nvPr/>
            </p14:nvContentPartPr>
            <p14:xfrm>
              <a:off x="5245100" y="3054350"/>
              <a:ext cx="228600" cy="298450"/>
            </p14:xfrm>
          </p:contentPart>
        </mc:Choice>
        <mc:Fallback xmlns="">
          <p:pic>
            <p:nvPicPr>
              <p:cNvPr id="14" name="墨迹 13"/>
            </p:nvPicPr>
            <p:blipFill>
              <a:blip r:embed="rId15"/>
            </p:blipFill>
            <p:spPr>
              <a:xfrm>
                <a:off x="5245100" y="3054350"/>
                <a:ext cx="228600" cy="2984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5" name="墨迹 14"/>
              <p14:cNvContentPartPr/>
              <p14:nvPr/>
            </p14:nvContentPartPr>
            <p14:xfrm>
              <a:off x="5276850" y="3098800"/>
              <a:ext cx="273050" cy="266700"/>
            </p14:xfrm>
          </p:contentPart>
        </mc:Choice>
        <mc:Fallback xmlns="">
          <p:pic>
            <p:nvPicPr>
              <p:cNvPr id="15" name="墨迹 14"/>
            </p:nvPicPr>
            <p:blipFill>
              <a:blip r:embed="rId17"/>
            </p:blipFill>
            <p:spPr>
              <a:xfrm>
                <a:off x="5276850" y="3098800"/>
                <a:ext cx="273050" cy="2667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6" name="墨迹 15"/>
              <p14:cNvContentPartPr/>
              <p14:nvPr/>
            </p14:nvContentPartPr>
            <p14:xfrm>
              <a:off x="3855155" y="755733"/>
              <a:ext cx="124178" cy="163554"/>
            </p14:xfrm>
          </p:contentPart>
        </mc:Choice>
        <mc:Fallback xmlns="">
          <p:pic>
            <p:nvPicPr>
              <p:cNvPr id="16" name="墨迹 15"/>
            </p:nvPicPr>
            <p:blipFill>
              <a:blip r:embed="rId19"/>
            </p:blipFill>
            <p:spPr>
              <a:xfrm>
                <a:off x="3855155" y="755733"/>
                <a:ext cx="124178" cy="16355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7" name="墨迹 16"/>
              <p14:cNvContentPartPr/>
              <p14:nvPr/>
            </p14:nvContentPartPr>
            <p14:xfrm>
              <a:off x="4018844" y="840330"/>
              <a:ext cx="53622" cy="87417"/>
            </p14:xfrm>
          </p:contentPart>
        </mc:Choice>
        <mc:Fallback xmlns="">
          <p:pic>
            <p:nvPicPr>
              <p:cNvPr id="17" name="墨迹 16"/>
            </p:nvPicPr>
            <p:blipFill>
              <a:blip r:embed="rId21"/>
            </p:blipFill>
            <p:spPr>
              <a:xfrm>
                <a:off x="4018844" y="840330"/>
                <a:ext cx="53622" cy="8741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8" name="墨迹 17"/>
              <p14:cNvContentPartPr/>
              <p14:nvPr/>
            </p14:nvContentPartPr>
            <p14:xfrm>
              <a:off x="4143022" y="783932"/>
              <a:ext cx="73378" cy="107156"/>
            </p14:xfrm>
          </p:contentPart>
        </mc:Choice>
        <mc:Fallback xmlns="">
          <p:pic>
            <p:nvPicPr>
              <p:cNvPr id="18" name="墨迹 17"/>
            </p:nvPicPr>
            <p:blipFill>
              <a:blip r:embed="rId23"/>
            </p:blipFill>
            <p:spPr>
              <a:xfrm>
                <a:off x="4143022" y="783932"/>
                <a:ext cx="73378" cy="10715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9" name="墨迹 18"/>
              <p14:cNvContentPartPr/>
              <p14:nvPr/>
            </p14:nvContentPartPr>
            <p14:xfrm>
              <a:off x="4306711" y="518861"/>
              <a:ext cx="95955" cy="360948"/>
            </p14:xfrm>
          </p:contentPart>
        </mc:Choice>
        <mc:Fallback xmlns="">
          <p:pic>
            <p:nvPicPr>
              <p:cNvPr id="19" name="墨迹 18"/>
            </p:nvPicPr>
            <p:blipFill>
              <a:blip r:embed="rId25"/>
            </p:blipFill>
            <p:spPr>
              <a:xfrm>
                <a:off x="4306711" y="518861"/>
                <a:ext cx="95955" cy="36094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0" name="墨迹 19"/>
              <p14:cNvContentPartPr/>
              <p14:nvPr/>
            </p14:nvContentPartPr>
            <p14:xfrm>
              <a:off x="10662355" y="456824"/>
              <a:ext cx="231423" cy="411705"/>
            </p14:xfrm>
          </p:contentPart>
        </mc:Choice>
        <mc:Fallback xmlns="">
          <p:pic>
            <p:nvPicPr>
              <p:cNvPr id="20" name="墨迹 19"/>
            </p:nvPicPr>
            <p:blipFill>
              <a:blip r:embed="rId27"/>
            </p:blipFill>
            <p:spPr>
              <a:xfrm>
                <a:off x="10662355" y="456824"/>
                <a:ext cx="231423" cy="41170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1" name="墨迹 20"/>
              <p14:cNvContentPartPr/>
              <p14:nvPr/>
            </p14:nvContentPartPr>
            <p14:xfrm>
              <a:off x="468488" y="2086727"/>
              <a:ext cx="2054578" cy="112796"/>
            </p14:xfrm>
          </p:contentPart>
        </mc:Choice>
        <mc:Fallback xmlns="">
          <p:pic>
            <p:nvPicPr>
              <p:cNvPr id="21" name="墨迹 20"/>
            </p:nvPicPr>
            <p:blipFill>
              <a:blip r:embed="rId29"/>
            </p:blipFill>
            <p:spPr>
              <a:xfrm>
                <a:off x="468488" y="2086727"/>
                <a:ext cx="2054578" cy="11279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2" name="墨迹 21"/>
              <p14:cNvContentPartPr/>
              <p14:nvPr/>
            </p14:nvContentPartPr>
            <p14:xfrm>
              <a:off x="2754488" y="4162174"/>
              <a:ext cx="287867" cy="225592"/>
            </p14:xfrm>
          </p:contentPart>
        </mc:Choice>
        <mc:Fallback xmlns="">
          <p:pic>
            <p:nvPicPr>
              <p:cNvPr id="22" name="墨迹 21"/>
            </p:nvPicPr>
            <p:blipFill>
              <a:blip r:embed="rId31"/>
            </p:blipFill>
            <p:spPr>
              <a:xfrm>
                <a:off x="2754488" y="4162174"/>
                <a:ext cx="287867" cy="22559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3" name="墨迹 22"/>
              <p14:cNvContentPartPr/>
              <p14:nvPr/>
            </p14:nvContentPartPr>
            <p14:xfrm>
              <a:off x="3042355" y="4100136"/>
              <a:ext cx="22578" cy="369407"/>
            </p14:xfrm>
          </p:contentPart>
        </mc:Choice>
        <mc:Fallback xmlns="">
          <p:pic>
            <p:nvPicPr>
              <p:cNvPr id="23" name="墨迹 22"/>
            </p:nvPicPr>
            <p:blipFill>
              <a:blip r:embed="rId33"/>
            </p:blipFill>
            <p:spPr>
              <a:xfrm>
                <a:off x="3042355" y="4100136"/>
                <a:ext cx="22578" cy="36940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4" name="墨迹 23"/>
              <p14:cNvContentPartPr/>
              <p14:nvPr/>
            </p14:nvContentPartPr>
            <p14:xfrm>
              <a:off x="3087511" y="4258051"/>
              <a:ext cx="62089" cy="112796"/>
            </p14:xfrm>
          </p:contentPart>
        </mc:Choice>
        <mc:Fallback xmlns="">
          <p:pic>
            <p:nvPicPr>
              <p:cNvPr id="24" name="墨迹 23"/>
            </p:nvPicPr>
            <p:blipFill>
              <a:blip r:embed="rId35"/>
            </p:blipFill>
            <p:spPr>
              <a:xfrm>
                <a:off x="3087511" y="4258051"/>
                <a:ext cx="62089" cy="11279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5" name="墨迹 24"/>
              <p14:cNvContentPartPr/>
              <p14:nvPr/>
            </p14:nvContentPartPr>
            <p14:xfrm>
              <a:off x="3206044" y="4258051"/>
              <a:ext cx="180622" cy="5639"/>
            </p14:xfrm>
          </p:contentPart>
        </mc:Choice>
        <mc:Fallback xmlns="">
          <p:pic>
            <p:nvPicPr>
              <p:cNvPr id="25" name="墨迹 24"/>
            </p:nvPicPr>
            <p:blipFill>
              <a:blip r:embed="rId37"/>
            </p:blipFill>
            <p:spPr>
              <a:xfrm>
                <a:off x="3206044" y="4258051"/>
                <a:ext cx="180622" cy="563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6" name="墨迹 25"/>
              <p14:cNvContentPartPr/>
              <p14:nvPr/>
            </p14:nvContentPartPr>
            <p14:xfrm>
              <a:off x="3465688" y="4173454"/>
              <a:ext cx="155223" cy="163554"/>
            </p14:xfrm>
          </p:contentPart>
        </mc:Choice>
        <mc:Fallback xmlns="">
          <p:pic>
            <p:nvPicPr>
              <p:cNvPr id="26" name="墨迹 25"/>
            </p:nvPicPr>
            <p:blipFill>
              <a:blip r:embed="rId39"/>
            </p:blipFill>
            <p:spPr>
              <a:xfrm>
                <a:off x="3465688" y="4173454"/>
                <a:ext cx="155223" cy="16355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7" name="墨迹 26"/>
              <p14:cNvContentPartPr/>
              <p14:nvPr/>
            </p14:nvContentPartPr>
            <p14:xfrm>
              <a:off x="3437466" y="4150894"/>
              <a:ext cx="318911" cy="197394"/>
            </p14:xfrm>
          </p:contentPart>
        </mc:Choice>
        <mc:Fallback xmlns="">
          <p:pic>
            <p:nvPicPr>
              <p:cNvPr id="27" name="墨迹 26"/>
            </p:nvPicPr>
            <p:blipFill>
              <a:blip r:embed="rId41"/>
            </p:blipFill>
            <p:spPr>
              <a:xfrm>
                <a:off x="3437466" y="4150894"/>
                <a:ext cx="318911" cy="197394"/>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8" name="墨迹 27"/>
              <p14:cNvContentPartPr/>
              <p14:nvPr/>
            </p14:nvContentPartPr>
            <p14:xfrm>
              <a:off x="3728155" y="4077577"/>
              <a:ext cx="25400" cy="375047"/>
            </p14:xfrm>
          </p:contentPart>
        </mc:Choice>
        <mc:Fallback xmlns="">
          <p:pic>
            <p:nvPicPr>
              <p:cNvPr id="28" name="墨迹 27"/>
            </p:nvPicPr>
            <p:blipFill>
              <a:blip r:embed="rId43"/>
            </p:blipFill>
            <p:spPr>
              <a:xfrm>
                <a:off x="3728155" y="4077577"/>
                <a:ext cx="25400" cy="37504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9" name="墨迹 28"/>
              <p14:cNvContentPartPr/>
              <p14:nvPr/>
            </p14:nvContentPartPr>
            <p14:xfrm>
              <a:off x="3742266" y="4229851"/>
              <a:ext cx="158045" cy="169194"/>
            </p14:xfrm>
          </p:contentPart>
        </mc:Choice>
        <mc:Fallback xmlns="">
          <p:pic>
            <p:nvPicPr>
              <p:cNvPr id="29" name="墨迹 28"/>
            </p:nvPicPr>
            <p:blipFill>
              <a:blip r:embed="rId45"/>
            </p:blipFill>
            <p:spPr>
              <a:xfrm>
                <a:off x="3742266" y="4229851"/>
                <a:ext cx="158045" cy="16919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0" name="墨迹 29"/>
              <p14:cNvContentPartPr/>
              <p14:nvPr/>
            </p14:nvContentPartPr>
            <p14:xfrm>
              <a:off x="2794000" y="4506202"/>
              <a:ext cx="39511" cy="262251"/>
            </p14:xfrm>
          </p:contentPart>
        </mc:Choice>
        <mc:Fallback xmlns="">
          <p:pic>
            <p:nvPicPr>
              <p:cNvPr id="30" name="墨迹 29"/>
            </p:nvPicPr>
            <p:blipFill>
              <a:blip r:embed="rId47"/>
            </p:blipFill>
            <p:spPr>
              <a:xfrm>
                <a:off x="2794000" y="4506202"/>
                <a:ext cx="39511" cy="26225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1" name="墨迹 30"/>
              <p14:cNvContentPartPr/>
              <p14:nvPr/>
            </p14:nvContentPartPr>
            <p14:xfrm>
              <a:off x="2765777" y="4805111"/>
              <a:ext cx="203200" cy="180474"/>
            </p14:xfrm>
          </p:contentPart>
        </mc:Choice>
        <mc:Fallback xmlns="">
          <p:pic>
            <p:nvPicPr>
              <p:cNvPr id="31" name="墨迹 30"/>
            </p:nvPicPr>
            <p:blipFill>
              <a:blip r:embed="rId49"/>
            </p:blipFill>
            <p:spPr>
              <a:xfrm>
                <a:off x="2765777" y="4805111"/>
                <a:ext cx="203200" cy="18047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2" name="墨迹 31"/>
              <p14:cNvContentPartPr/>
              <p14:nvPr/>
            </p14:nvContentPartPr>
            <p14:xfrm>
              <a:off x="2963333" y="4853050"/>
              <a:ext cx="87489" cy="42298"/>
            </p14:xfrm>
          </p:contentPart>
        </mc:Choice>
        <mc:Fallback xmlns="">
          <p:pic>
            <p:nvPicPr>
              <p:cNvPr id="32" name="墨迹 31"/>
            </p:nvPicPr>
            <p:blipFill>
              <a:blip r:embed="rId51"/>
            </p:blipFill>
            <p:spPr>
              <a:xfrm>
                <a:off x="2963333" y="4853050"/>
                <a:ext cx="87489" cy="4229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3" name="墨迹 32"/>
              <p14:cNvContentPartPr/>
              <p14:nvPr/>
            </p14:nvContentPartPr>
            <p14:xfrm>
              <a:off x="3036711" y="4754353"/>
              <a:ext cx="28222" cy="186114"/>
            </p14:xfrm>
          </p:contentPart>
        </mc:Choice>
        <mc:Fallback xmlns="">
          <p:pic>
            <p:nvPicPr>
              <p:cNvPr id="33" name="墨迹 32"/>
            </p:nvPicPr>
            <p:blipFill>
              <a:blip r:embed="rId53"/>
            </p:blipFill>
            <p:spPr>
              <a:xfrm>
                <a:off x="3036711" y="4754353"/>
                <a:ext cx="28222" cy="18611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4" name="墨迹 33"/>
              <p14:cNvContentPartPr/>
              <p14:nvPr/>
            </p14:nvContentPartPr>
            <p14:xfrm>
              <a:off x="3076222" y="4867149"/>
              <a:ext cx="118533" cy="118436"/>
            </p14:xfrm>
          </p:contentPart>
        </mc:Choice>
        <mc:Fallback xmlns="">
          <p:pic>
            <p:nvPicPr>
              <p:cNvPr id="34" name="墨迹 33"/>
            </p:nvPicPr>
            <p:blipFill>
              <a:blip r:embed="rId55"/>
            </p:blipFill>
            <p:spPr>
              <a:xfrm>
                <a:off x="3076222" y="4867149"/>
                <a:ext cx="118533" cy="11843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5" name="墨迹 34"/>
              <p14:cNvContentPartPr/>
              <p14:nvPr/>
            </p14:nvContentPartPr>
            <p14:xfrm>
              <a:off x="3279422" y="4855870"/>
              <a:ext cx="132644" cy="5639"/>
            </p14:xfrm>
          </p:contentPart>
        </mc:Choice>
        <mc:Fallback xmlns="">
          <p:pic>
            <p:nvPicPr>
              <p:cNvPr id="35" name="墨迹 34"/>
            </p:nvPicPr>
            <p:blipFill>
              <a:blip r:embed="rId57"/>
            </p:blipFill>
            <p:spPr>
              <a:xfrm>
                <a:off x="3279422" y="4855870"/>
                <a:ext cx="132644" cy="563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6" name="墨迹 35"/>
              <p14:cNvContentPartPr/>
              <p14:nvPr/>
            </p14:nvContentPartPr>
            <p14:xfrm>
              <a:off x="3448755" y="4788192"/>
              <a:ext cx="313267" cy="157914"/>
            </p14:xfrm>
          </p:contentPart>
        </mc:Choice>
        <mc:Fallback xmlns="">
          <p:pic>
            <p:nvPicPr>
              <p:cNvPr id="36" name="墨迹 35"/>
            </p:nvPicPr>
            <p:blipFill>
              <a:blip r:embed="rId59"/>
            </p:blipFill>
            <p:spPr>
              <a:xfrm>
                <a:off x="3448755" y="4788192"/>
                <a:ext cx="313267" cy="15791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7" name="墨迹 36"/>
              <p14:cNvContentPartPr/>
              <p14:nvPr/>
            </p14:nvContentPartPr>
            <p14:xfrm>
              <a:off x="3742266" y="4703595"/>
              <a:ext cx="28222" cy="465284"/>
            </p14:xfrm>
          </p:contentPart>
        </mc:Choice>
        <mc:Fallback xmlns="">
          <p:pic>
            <p:nvPicPr>
              <p:cNvPr id="37" name="墨迹 36"/>
            </p:nvPicPr>
            <p:blipFill>
              <a:blip r:embed="rId61"/>
            </p:blipFill>
            <p:spPr>
              <a:xfrm>
                <a:off x="3742266" y="4703595"/>
                <a:ext cx="28222" cy="46528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8" name="墨迹 37"/>
              <p14:cNvContentPartPr/>
              <p14:nvPr/>
            </p14:nvContentPartPr>
            <p14:xfrm>
              <a:off x="3810000" y="4855870"/>
              <a:ext cx="112888" cy="129715"/>
            </p14:xfrm>
          </p:contentPart>
        </mc:Choice>
        <mc:Fallback xmlns="">
          <p:pic>
            <p:nvPicPr>
              <p:cNvPr id="38" name="墨迹 37"/>
            </p:nvPicPr>
            <p:blipFill>
              <a:blip r:embed="rId63"/>
            </p:blipFill>
            <p:spPr>
              <a:xfrm>
                <a:off x="3810000" y="4855870"/>
                <a:ext cx="112888" cy="12971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9" name="墨迹 38"/>
              <p14:cNvContentPartPr/>
              <p14:nvPr/>
            </p14:nvContentPartPr>
            <p14:xfrm>
              <a:off x="4504266" y="4252411"/>
              <a:ext cx="197556" cy="28199"/>
            </p14:xfrm>
          </p:contentPart>
        </mc:Choice>
        <mc:Fallback xmlns="">
          <p:pic>
            <p:nvPicPr>
              <p:cNvPr id="39" name="墨迹 38"/>
            </p:nvPicPr>
            <p:blipFill>
              <a:blip r:embed="rId65"/>
            </p:blipFill>
            <p:spPr>
              <a:xfrm>
                <a:off x="4504266" y="4252411"/>
                <a:ext cx="197556" cy="2819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0" name="墨迹 39"/>
              <p14:cNvContentPartPr/>
              <p14:nvPr/>
            </p14:nvContentPartPr>
            <p14:xfrm>
              <a:off x="4608688" y="4291889"/>
              <a:ext cx="81845" cy="310189"/>
            </p14:xfrm>
          </p:contentPart>
        </mc:Choice>
        <mc:Fallback xmlns="">
          <p:pic>
            <p:nvPicPr>
              <p:cNvPr id="40" name="墨迹 39"/>
            </p:nvPicPr>
            <p:blipFill>
              <a:blip r:embed="rId67"/>
            </p:blipFill>
            <p:spPr>
              <a:xfrm>
                <a:off x="4608688" y="4291889"/>
                <a:ext cx="81845" cy="31018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1" name="墨迹 40"/>
              <p14:cNvContentPartPr/>
              <p14:nvPr/>
            </p14:nvContentPartPr>
            <p14:xfrm>
              <a:off x="4464755" y="4399045"/>
              <a:ext cx="95956" cy="118436"/>
            </p14:xfrm>
          </p:contentPart>
        </mc:Choice>
        <mc:Fallback xmlns="">
          <p:pic>
            <p:nvPicPr>
              <p:cNvPr id="41" name="墨迹 40"/>
            </p:nvPicPr>
            <p:blipFill>
              <a:blip r:embed="rId69"/>
            </p:blipFill>
            <p:spPr>
              <a:xfrm>
                <a:off x="4464755" y="4399045"/>
                <a:ext cx="95956" cy="11843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2" name="墨迹 41"/>
              <p14:cNvContentPartPr/>
              <p14:nvPr/>
            </p14:nvContentPartPr>
            <p14:xfrm>
              <a:off x="4837288" y="4305989"/>
              <a:ext cx="112889" cy="8459"/>
            </p14:xfrm>
          </p:contentPart>
        </mc:Choice>
        <mc:Fallback xmlns="">
          <p:pic>
            <p:nvPicPr>
              <p:cNvPr id="42" name="墨迹 41"/>
            </p:nvPicPr>
            <p:blipFill>
              <a:blip r:embed="rId71"/>
            </p:blipFill>
            <p:spPr>
              <a:xfrm>
                <a:off x="4837288" y="4305989"/>
                <a:ext cx="112889" cy="845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3" name="墨迹 42"/>
              <p14:cNvContentPartPr/>
              <p14:nvPr/>
            </p14:nvContentPartPr>
            <p14:xfrm>
              <a:off x="4803422" y="4229851"/>
              <a:ext cx="107244" cy="366588"/>
            </p14:xfrm>
          </p:contentPart>
        </mc:Choice>
        <mc:Fallback xmlns="">
          <p:pic>
            <p:nvPicPr>
              <p:cNvPr id="43" name="墨迹 42"/>
            </p:nvPicPr>
            <p:blipFill>
              <a:blip r:embed="rId73"/>
            </p:blipFill>
            <p:spPr>
              <a:xfrm>
                <a:off x="4803422" y="4229851"/>
                <a:ext cx="107244" cy="36658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4" name="墨迹 43"/>
              <p14:cNvContentPartPr/>
              <p14:nvPr/>
            </p14:nvContentPartPr>
            <p14:xfrm>
              <a:off x="4696177" y="4492102"/>
              <a:ext cx="149578" cy="47939"/>
            </p14:xfrm>
          </p:contentPart>
        </mc:Choice>
        <mc:Fallback xmlns="">
          <p:pic>
            <p:nvPicPr>
              <p:cNvPr id="44" name="墨迹 43"/>
            </p:nvPicPr>
            <p:blipFill>
              <a:blip r:embed="rId75"/>
            </p:blipFill>
            <p:spPr>
              <a:xfrm>
                <a:off x="4696177" y="4492102"/>
                <a:ext cx="149578" cy="4793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5" name="墨迹 44"/>
              <p14:cNvContentPartPr/>
              <p14:nvPr/>
            </p14:nvContentPartPr>
            <p14:xfrm>
              <a:off x="5057422" y="4162174"/>
              <a:ext cx="73378" cy="169194"/>
            </p14:xfrm>
          </p:contentPart>
        </mc:Choice>
        <mc:Fallback xmlns="">
          <p:pic>
            <p:nvPicPr>
              <p:cNvPr id="45" name="墨迹 44"/>
            </p:nvPicPr>
            <p:blipFill>
              <a:blip r:embed="rId77"/>
            </p:blipFill>
            <p:spPr>
              <a:xfrm>
                <a:off x="5057422" y="4162174"/>
                <a:ext cx="73378" cy="16919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6" name="墨迹 45"/>
              <p14:cNvContentPartPr/>
              <p14:nvPr/>
            </p14:nvContentPartPr>
            <p14:xfrm>
              <a:off x="5009444" y="4246771"/>
              <a:ext cx="155222" cy="214312"/>
            </p14:xfrm>
          </p:contentPart>
        </mc:Choice>
        <mc:Fallback xmlns="">
          <p:pic>
            <p:nvPicPr>
              <p:cNvPr id="46" name="墨迹 45"/>
            </p:nvPicPr>
            <p:blipFill>
              <a:blip r:embed="rId79"/>
            </p:blipFill>
            <p:spPr>
              <a:xfrm>
                <a:off x="5009444" y="4246771"/>
                <a:ext cx="155222" cy="21431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7" name="墨迹 46"/>
              <p14:cNvContentPartPr/>
              <p14:nvPr/>
            </p14:nvContentPartPr>
            <p14:xfrm>
              <a:off x="5046133" y="4325728"/>
              <a:ext cx="98778" cy="64858"/>
            </p14:xfrm>
          </p:contentPart>
        </mc:Choice>
        <mc:Fallback xmlns="">
          <p:pic>
            <p:nvPicPr>
              <p:cNvPr id="47" name="墨迹 46"/>
            </p:nvPicPr>
            <p:blipFill>
              <a:blip r:embed="rId81"/>
            </p:blipFill>
            <p:spPr>
              <a:xfrm>
                <a:off x="5046133" y="4325728"/>
                <a:ext cx="98778" cy="6485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8" name="墨迹 47"/>
              <p14:cNvContentPartPr/>
              <p14:nvPr/>
            </p14:nvContentPartPr>
            <p14:xfrm>
              <a:off x="5026377" y="4331368"/>
              <a:ext cx="222956" cy="259431"/>
            </p14:xfrm>
          </p:contentPart>
        </mc:Choice>
        <mc:Fallback xmlns="">
          <p:pic>
            <p:nvPicPr>
              <p:cNvPr id="48" name="墨迹 47"/>
            </p:nvPicPr>
            <p:blipFill>
              <a:blip r:embed="rId83"/>
            </p:blipFill>
            <p:spPr>
              <a:xfrm>
                <a:off x="5026377" y="4331368"/>
                <a:ext cx="222956" cy="25943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9" name="墨迹 48"/>
              <p14:cNvContentPartPr/>
              <p14:nvPr/>
            </p14:nvContentPartPr>
            <p14:xfrm>
              <a:off x="5068711" y="4500562"/>
              <a:ext cx="141111" cy="76137"/>
            </p14:xfrm>
          </p:contentPart>
        </mc:Choice>
        <mc:Fallback xmlns="">
          <p:pic>
            <p:nvPicPr>
              <p:cNvPr id="49" name="墨迹 48"/>
            </p:nvPicPr>
            <p:blipFill>
              <a:blip r:embed="rId85"/>
            </p:blipFill>
            <p:spPr>
              <a:xfrm>
                <a:off x="5068711" y="4500562"/>
                <a:ext cx="141111" cy="7613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0" name="墨迹 49"/>
              <p14:cNvContentPartPr/>
              <p14:nvPr/>
            </p14:nvContentPartPr>
            <p14:xfrm>
              <a:off x="5362222" y="4201652"/>
              <a:ext cx="62088" cy="115616"/>
            </p14:xfrm>
          </p:contentPart>
        </mc:Choice>
        <mc:Fallback xmlns="">
          <p:pic>
            <p:nvPicPr>
              <p:cNvPr id="50" name="墨迹 49"/>
            </p:nvPicPr>
            <p:blipFill>
              <a:blip r:embed="rId87"/>
            </p:blipFill>
            <p:spPr>
              <a:xfrm>
                <a:off x="5362222" y="4201652"/>
                <a:ext cx="62088" cy="115616"/>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1" name="墨迹 50"/>
              <p14:cNvContentPartPr/>
              <p14:nvPr/>
            </p14:nvContentPartPr>
            <p14:xfrm>
              <a:off x="5266266" y="4328548"/>
              <a:ext cx="166511" cy="70497"/>
            </p14:xfrm>
          </p:contentPart>
        </mc:Choice>
        <mc:Fallback xmlns="">
          <p:pic>
            <p:nvPicPr>
              <p:cNvPr id="51" name="墨迹 50"/>
            </p:nvPicPr>
            <p:blipFill>
              <a:blip r:embed="rId89"/>
            </p:blipFill>
            <p:spPr>
              <a:xfrm>
                <a:off x="5266266" y="4328548"/>
                <a:ext cx="166511" cy="70497"/>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2" name="墨迹 51"/>
              <p14:cNvContentPartPr/>
              <p14:nvPr/>
            </p14:nvContentPartPr>
            <p14:xfrm>
              <a:off x="5350933" y="4314448"/>
              <a:ext cx="33867" cy="248152"/>
            </p14:xfrm>
          </p:contentPart>
        </mc:Choice>
        <mc:Fallback xmlns="">
          <p:pic>
            <p:nvPicPr>
              <p:cNvPr id="52" name="墨迹 51"/>
            </p:nvPicPr>
            <p:blipFill>
              <a:blip r:embed="rId91"/>
            </p:blipFill>
            <p:spPr>
              <a:xfrm>
                <a:off x="5350933" y="4314448"/>
                <a:ext cx="33867" cy="248152"/>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3" name="墨迹 52"/>
              <p14:cNvContentPartPr/>
              <p14:nvPr/>
            </p14:nvContentPartPr>
            <p14:xfrm>
              <a:off x="5266266" y="4365207"/>
              <a:ext cx="338666" cy="180473"/>
            </p14:xfrm>
          </p:contentPart>
        </mc:Choice>
        <mc:Fallback xmlns="">
          <p:pic>
            <p:nvPicPr>
              <p:cNvPr id="53" name="墨迹 52"/>
            </p:nvPicPr>
            <p:blipFill>
              <a:blip r:embed="rId93"/>
            </p:blipFill>
            <p:spPr>
              <a:xfrm>
                <a:off x="5266266" y="4365207"/>
                <a:ext cx="338666" cy="18047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4" name="墨迹 53"/>
              <p14:cNvContentPartPr/>
              <p14:nvPr/>
            </p14:nvContentPartPr>
            <p14:xfrm>
              <a:off x="5477933" y="4241131"/>
              <a:ext cx="42334" cy="631658"/>
            </p14:xfrm>
          </p:contentPart>
        </mc:Choice>
        <mc:Fallback xmlns="">
          <p:pic>
            <p:nvPicPr>
              <p:cNvPr id="54" name="墨迹 53"/>
            </p:nvPicPr>
            <p:blipFill>
              <a:blip r:embed="rId95"/>
            </p:blipFill>
            <p:spPr>
              <a:xfrm>
                <a:off x="5477933" y="4241131"/>
                <a:ext cx="42334" cy="63165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5" name="墨迹 54"/>
              <p14:cNvContentPartPr/>
              <p14:nvPr/>
            </p14:nvContentPartPr>
            <p14:xfrm>
              <a:off x="5740400" y="4162174"/>
              <a:ext cx="107244" cy="253791"/>
            </p14:xfrm>
          </p:contentPart>
        </mc:Choice>
        <mc:Fallback xmlns="">
          <p:pic>
            <p:nvPicPr>
              <p:cNvPr id="55" name="墨迹 54"/>
            </p:nvPicPr>
            <p:blipFill>
              <a:blip r:embed="rId97"/>
            </p:blipFill>
            <p:spPr>
              <a:xfrm>
                <a:off x="5740400" y="4162174"/>
                <a:ext cx="107244" cy="25379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6" name="墨迹 55"/>
              <p14:cNvContentPartPr/>
              <p14:nvPr/>
            </p14:nvContentPartPr>
            <p14:xfrm>
              <a:off x="5842000" y="4207292"/>
              <a:ext cx="163688" cy="112796"/>
            </p14:xfrm>
          </p:contentPart>
        </mc:Choice>
        <mc:Fallback xmlns="">
          <p:pic>
            <p:nvPicPr>
              <p:cNvPr id="56" name="墨迹 55"/>
            </p:nvPicPr>
            <p:blipFill>
              <a:blip r:embed="rId99"/>
            </p:blipFill>
            <p:spPr>
              <a:xfrm>
                <a:off x="5842000" y="4207292"/>
                <a:ext cx="163688" cy="11279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7" name="墨迹 56"/>
              <p14:cNvContentPartPr/>
              <p14:nvPr/>
            </p14:nvContentPartPr>
            <p14:xfrm>
              <a:off x="5802488" y="4286250"/>
              <a:ext cx="203200" cy="265070"/>
            </p14:xfrm>
          </p:contentPart>
        </mc:Choice>
        <mc:Fallback xmlns="">
          <p:pic>
            <p:nvPicPr>
              <p:cNvPr id="57" name="墨迹 56"/>
            </p:nvPicPr>
            <p:blipFill>
              <a:blip r:embed="rId101"/>
            </p:blipFill>
            <p:spPr>
              <a:xfrm>
                <a:off x="5802488" y="4286250"/>
                <a:ext cx="203200" cy="26507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8" name="墨迹 57"/>
              <p14:cNvContentPartPr/>
              <p14:nvPr/>
            </p14:nvContentPartPr>
            <p14:xfrm>
              <a:off x="5740400" y="4452624"/>
              <a:ext cx="163688" cy="31018"/>
            </p14:xfrm>
          </p:contentPart>
        </mc:Choice>
        <mc:Fallback xmlns="">
          <p:pic>
            <p:nvPicPr>
              <p:cNvPr id="58" name="墨迹 57"/>
            </p:nvPicPr>
            <p:blipFill>
              <a:blip r:embed="rId103"/>
            </p:blipFill>
            <p:spPr>
              <a:xfrm>
                <a:off x="5740400" y="4452624"/>
                <a:ext cx="163688" cy="3101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9" name="墨迹 58"/>
              <p14:cNvContentPartPr/>
              <p14:nvPr/>
            </p14:nvContentPartPr>
            <p14:xfrm>
              <a:off x="5858933" y="4410325"/>
              <a:ext cx="95956" cy="121256"/>
            </p14:xfrm>
          </p:contentPart>
        </mc:Choice>
        <mc:Fallback xmlns="">
          <p:pic>
            <p:nvPicPr>
              <p:cNvPr id="59" name="墨迹 58"/>
            </p:nvPicPr>
            <p:blipFill>
              <a:blip r:embed="rId105"/>
            </p:blipFill>
            <p:spPr>
              <a:xfrm>
                <a:off x="5858933" y="4410325"/>
                <a:ext cx="95956" cy="12125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0" name="墨迹 59"/>
              <p14:cNvContentPartPr/>
              <p14:nvPr/>
            </p14:nvContentPartPr>
            <p14:xfrm>
              <a:off x="6011333" y="4150894"/>
              <a:ext cx="158044" cy="391967"/>
            </p14:xfrm>
          </p:contentPart>
        </mc:Choice>
        <mc:Fallback xmlns="">
          <p:pic>
            <p:nvPicPr>
              <p:cNvPr id="60" name="墨迹 59"/>
            </p:nvPicPr>
            <p:blipFill>
              <a:blip r:embed="rId107"/>
            </p:blipFill>
            <p:spPr>
              <a:xfrm>
                <a:off x="6011333" y="4150894"/>
                <a:ext cx="158044" cy="39196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1" name="墨迹 60"/>
              <p14:cNvContentPartPr/>
              <p14:nvPr/>
            </p14:nvContentPartPr>
            <p14:xfrm>
              <a:off x="6067777" y="4320088"/>
              <a:ext cx="254000" cy="231232"/>
            </p14:xfrm>
          </p:contentPart>
        </mc:Choice>
        <mc:Fallback xmlns="">
          <p:pic>
            <p:nvPicPr>
              <p:cNvPr id="61" name="墨迹 60"/>
            </p:nvPicPr>
            <p:blipFill>
              <a:blip r:embed="rId109"/>
            </p:blipFill>
            <p:spPr>
              <a:xfrm>
                <a:off x="6067777" y="4320088"/>
                <a:ext cx="254000" cy="231232"/>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2" name="墨迹 61"/>
              <p14:cNvContentPartPr/>
              <p14:nvPr/>
            </p14:nvContentPartPr>
            <p14:xfrm>
              <a:off x="6395155" y="4207292"/>
              <a:ext cx="129822" cy="659857"/>
            </p14:xfrm>
          </p:contentPart>
        </mc:Choice>
        <mc:Fallback xmlns="">
          <p:pic>
            <p:nvPicPr>
              <p:cNvPr id="62" name="墨迹 61"/>
            </p:nvPicPr>
            <p:blipFill>
              <a:blip r:embed="rId111"/>
            </p:blipFill>
            <p:spPr>
              <a:xfrm>
                <a:off x="6395155" y="4207292"/>
                <a:ext cx="129822" cy="65985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3" name="墨迹 62"/>
              <p14:cNvContentPartPr/>
              <p14:nvPr/>
            </p14:nvContentPartPr>
            <p14:xfrm>
              <a:off x="6547555" y="4241131"/>
              <a:ext cx="158045" cy="259431"/>
            </p14:xfrm>
          </p:contentPart>
        </mc:Choice>
        <mc:Fallback xmlns="">
          <p:pic>
            <p:nvPicPr>
              <p:cNvPr id="63" name="墨迹 62"/>
            </p:nvPicPr>
            <p:blipFill>
              <a:blip r:embed="rId113"/>
            </p:blipFill>
            <p:spPr>
              <a:xfrm>
                <a:off x="6547555" y="4241131"/>
                <a:ext cx="158045" cy="259431"/>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4" name="墨迹 63"/>
              <p14:cNvContentPartPr/>
              <p14:nvPr/>
            </p14:nvContentPartPr>
            <p14:xfrm>
              <a:off x="6683022" y="4111416"/>
              <a:ext cx="225778" cy="439904"/>
            </p14:xfrm>
          </p:contentPart>
        </mc:Choice>
        <mc:Fallback xmlns="">
          <p:pic>
            <p:nvPicPr>
              <p:cNvPr id="64" name="墨迹 63"/>
            </p:nvPicPr>
            <p:blipFill>
              <a:blip r:embed="rId115"/>
            </p:blipFill>
            <p:spPr>
              <a:xfrm>
                <a:off x="6683022" y="4111416"/>
                <a:ext cx="225778" cy="439904"/>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5" name="墨迹 64"/>
              <p14:cNvContentPartPr/>
              <p14:nvPr/>
            </p14:nvContentPartPr>
            <p14:xfrm>
              <a:off x="6716888" y="4348287"/>
              <a:ext cx="270934" cy="214313"/>
            </p14:xfrm>
          </p:contentPart>
        </mc:Choice>
        <mc:Fallback xmlns="">
          <p:pic>
            <p:nvPicPr>
              <p:cNvPr id="65" name="墨迹 64"/>
            </p:nvPicPr>
            <p:blipFill>
              <a:blip r:embed="rId117"/>
            </p:blipFill>
            <p:spPr>
              <a:xfrm>
                <a:off x="6716888" y="4348287"/>
                <a:ext cx="270934" cy="21431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6" name="墨迹 65"/>
              <p14:cNvContentPartPr/>
              <p14:nvPr/>
            </p14:nvContentPartPr>
            <p14:xfrm>
              <a:off x="7044266" y="4320088"/>
              <a:ext cx="183444" cy="225592"/>
            </p14:xfrm>
          </p:contentPart>
        </mc:Choice>
        <mc:Fallback xmlns="">
          <p:pic>
            <p:nvPicPr>
              <p:cNvPr id="66" name="墨迹 65"/>
            </p:nvPicPr>
            <p:blipFill>
              <a:blip r:embed="rId119"/>
            </p:blipFill>
            <p:spPr>
              <a:xfrm>
                <a:off x="7044266" y="4320088"/>
                <a:ext cx="183444" cy="22559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7" name="墨迹 66"/>
              <p14:cNvContentPartPr/>
              <p14:nvPr/>
            </p14:nvContentPartPr>
            <p14:xfrm>
              <a:off x="5012266" y="4994045"/>
              <a:ext cx="177800" cy="47938"/>
            </p14:xfrm>
          </p:contentPart>
        </mc:Choice>
        <mc:Fallback xmlns="">
          <p:pic>
            <p:nvPicPr>
              <p:cNvPr id="67" name="墨迹 66"/>
            </p:nvPicPr>
            <p:blipFill>
              <a:blip r:embed="rId121"/>
            </p:blipFill>
            <p:spPr>
              <a:xfrm>
                <a:off x="5012266" y="4994045"/>
                <a:ext cx="177800" cy="4793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8" name="墨迹 67"/>
              <p14:cNvContentPartPr/>
              <p14:nvPr/>
            </p14:nvContentPartPr>
            <p14:xfrm>
              <a:off x="4978400" y="5154779"/>
              <a:ext cx="16933" cy="281990"/>
            </p14:xfrm>
          </p:contentPart>
        </mc:Choice>
        <mc:Fallback xmlns="">
          <p:pic>
            <p:nvPicPr>
              <p:cNvPr id="68" name="墨迹 67"/>
            </p:nvPicPr>
            <p:blipFill>
              <a:blip r:embed="rId123"/>
            </p:blipFill>
            <p:spPr>
              <a:xfrm>
                <a:off x="4978400" y="5154779"/>
                <a:ext cx="16933" cy="28199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9" name="墨迹 68"/>
              <p14:cNvContentPartPr/>
              <p14:nvPr/>
            </p14:nvContentPartPr>
            <p14:xfrm>
              <a:off x="4995333" y="5098381"/>
              <a:ext cx="191911" cy="276350"/>
            </p14:xfrm>
          </p:contentPart>
        </mc:Choice>
        <mc:Fallback xmlns="">
          <p:pic>
            <p:nvPicPr>
              <p:cNvPr id="69" name="墨迹 68"/>
            </p:nvPicPr>
            <p:blipFill>
              <a:blip r:embed="rId125"/>
            </p:blipFill>
            <p:spPr>
              <a:xfrm>
                <a:off x="4995333" y="5098381"/>
                <a:ext cx="191911" cy="276350"/>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0" name="墨迹 69"/>
              <p14:cNvContentPartPr/>
              <p14:nvPr/>
            </p14:nvContentPartPr>
            <p14:xfrm>
              <a:off x="5181600" y="5087101"/>
              <a:ext cx="197555" cy="321469"/>
            </p14:xfrm>
          </p:contentPart>
        </mc:Choice>
        <mc:Fallback xmlns="">
          <p:pic>
            <p:nvPicPr>
              <p:cNvPr id="70" name="墨迹 69"/>
            </p:nvPicPr>
            <p:blipFill>
              <a:blip r:embed="rId127"/>
            </p:blipFill>
            <p:spPr>
              <a:xfrm>
                <a:off x="5181600" y="5087101"/>
                <a:ext cx="197555" cy="32146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1" name="墨迹 70"/>
              <p14:cNvContentPartPr/>
              <p14:nvPr/>
            </p14:nvContentPartPr>
            <p14:xfrm>
              <a:off x="5413022" y="5041983"/>
              <a:ext cx="45155" cy="690876"/>
            </p14:xfrm>
          </p:contentPart>
        </mc:Choice>
        <mc:Fallback xmlns="">
          <p:pic>
            <p:nvPicPr>
              <p:cNvPr id="71" name="墨迹 70"/>
            </p:nvPicPr>
            <p:blipFill>
              <a:blip r:embed="rId129"/>
            </p:blipFill>
            <p:spPr>
              <a:xfrm>
                <a:off x="5413022" y="5041983"/>
                <a:ext cx="45155" cy="690876"/>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2" name="墨迹 71"/>
              <p14:cNvContentPartPr/>
              <p14:nvPr/>
            </p14:nvContentPartPr>
            <p14:xfrm>
              <a:off x="5475111" y="5041983"/>
              <a:ext cx="259644" cy="315829"/>
            </p14:xfrm>
          </p:contentPart>
        </mc:Choice>
        <mc:Fallback xmlns="">
          <p:pic>
            <p:nvPicPr>
              <p:cNvPr id="72" name="墨迹 71"/>
            </p:nvPicPr>
            <p:blipFill>
              <a:blip r:embed="rId131"/>
            </p:blipFill>
            <p:spPr>
              <a:xfrm>
                <a:off x="5475111" y="5041983"/>
                <a:ext cx="259644" cy="31582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3" name="墨迹 72"/>
              <p14:cNvContentPartPr/>
              <p14:nvPr/>
            </p14:nvContentPartPr>
            <p14:xfrm>
              <a:off x="5889977" y="5041983"/>
              <a:ext cx="19756" cy="228412"/>
            </p14:xfrm>
          </p:contentPart>
        </mc:Choice>
        <mc:Fallback xmlns="">
          <p:pic>
            <p:nvPicPr>
              <p:cNvPr id="73" name="墨迹 72"/>
            </p:nvPicPr>
            <p:blipFill>
              <a:blip r:embed="rId133"/>
            </p:blipFill>
            <p:spPr>
              <a:xfrm>
                <a:off x="5889977" y="5041983"/>
                <a:ext cx="19756" cy="22841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4" name="墨迹 73"/>
              <p14:cNvContentPartPr/>
              <p14:nvPr/>
            </p14:nvContentPartPr>
            <p14:xfrm>
              <a:off x="5884333" y="4968666"/>
              <a:ext cx="98778" cy="341208"/>
            </p14:xfrm>
          </p:contentPart>
        </mc:Choice>
        <mc:Fallback xmlns="">
          <p:pic>
            <p:nvPicPr>
              <p:cNvPr id="74" name="墨迹 73"/>
            </p:nvPicPr>
            <p:blipFill>
              <a:blip r:embed="rId135"/>
            </p:blipFill>
            <p:spPr>
              <a:xfrm>
                <a:off x="5884333" y="4968666"/>
                <a:ext cx="98778" cy="34120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5" name="墨迹 74"/>
              <p14:cNvContentPartPr/>
              <p14:nvPr/>
            </p14:nvContentPartPr>
            <p14:xfrm>
              <a:off x="5892800" y="5397291"/>
              <a:ext cx="129822" cy="124075"/>
            </p14:xfrm>
          </p:contentPart>
        </mc:Choice>
        <mc:Fallback xmlns="">
          <p:pic>
            <p:nvPicPr>
              <p:cNvPr id="75" name="墨迹 74"/>
            </p:nvPicPr>
            <p:blipFill>
              <a:blip r:embed="rId137"/>
            </p:blipFill>
            <p:spPr>
              <a:xfrm>
                <a:off x="5892800" y="5397291"/>
                <a:ext cx="129822" cy="12407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6" name="墨迹 75"/>
              <p14:cNvContentPartPr/>
              <p14:nvPr/>
            </p14:nvContentPartPr>
            <p14:xfrm>
              <a:off x="7851422" y="2301039"/>
              <a:ext cx="341488" cy="281990"/>
            </p14:xfrm>
          </p:contentPart>
        </mc:Choice>
        <mc:Fallback xmlns="">
          <p:pic>
            <p:nvPicPr>
              <p:cNvPr id="76" name="墨迹 75"/>
            </p:nvPicPr>
            <p:blipFill>
              <a:blip r:embed="rId139"/>
            </p:blipFill>
            <p:spPr>
              <a:xfrm>
                <a:off x="7851422" y="2301039"/>
                <a:ext cx="341488" cy="281990"/>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3" name="墨迹 2"/>
              <p14:cNvContentPartPr/>
              <p14:nvPr/>
            </p14:nvContentPartPr>
            <p14:xfrm>
              <a:off x="8410222" y="3682791"/>
              <a:ext cx="112888" cy="33838"/>
            </p14:xfrm>
          </p:contentPart>
        </mc:Choice>
        <mc:Fallback xmlns="">
          <p:pic>
            <p:nvPicPr>
              <p:cNvPr id="3" name="墨迹 2"/>
            </p:nvPicPr>
            <p:blipFill>
              <a:blip r:embed="rId141"/>
            </p:blipFill>
            <p:spPr>
              <a:xfrm>
                <a:off x="8410222" y="3682791"/>
                <a:ext cx="112888" cy="3383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90" name="墨迹 89"/>
              <p14:cNvContentPartPr/>
              <p14:nvPr/>
            </p14:nvContentPartPr>
            <p14:xfrm>
              <a:off x="10329333" y="3891463"/>
              <a:ext cx="14111" cy="11280"/>
            </p14:xfrm>
          </p:contentPart>
        </mc:Choice>
        <mc:Fallback xmlns="">
          <p:pic>
            <p:nvPicPr>
              <p:cNvPr id="90" name="墨迹 89"/>
            </p:nvPicPr>
            <p:blipFill>
              <a:blip r:embed="rId143"/>
            </p:blipFill>
            <p:spPr>
              <a:xfrm>
                <a:off x="10329333" y="3891463"/>
                <a:ext cx="14111" cy="11280"/>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13" name="墨迹 112"/>
              <p14:cNvContentPartPr/>
              <p14:nvPr/>
            </p14:nvContentPartPr>
            <p14:xfrm>
              <a:off x="9105900" y="5070182"/>
              <a:ext cx="150988" cy="33839"/>
            </p14:xfrm>
          </p:contentPart>
        </mc:Choice>
        <mc:Fallback xmlns="">
          <p:pic>
            <p:nvPicPr>
              <p:cNvPr id="113" name="墨迹 112"/>
            </p:nvPicPr>
            <p:blipFill>
              <a:blip r:embed="rId145"/>
            </p:blipFill>
            <p:spPr>
              <a:xfrm>
                <a:off x="9105900" y="5070182"/>
                <a:ext cx="150988" cy="3383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28" name="墨迹 127"/>
              <p14:cNvContentPartPr/>
              <p14:nvPr/>
            </p14:nvContentPartPr>
            <p14:xfrm>
              <a:off x="9572977" y="4242541"/>
              <a:ext cx="5645" cy="21150"/>
            </p14:xfrm>
          </p:contentPart>
        </mc:Choice>
        <mc:Fallback xmlns="">
          <p:pic>
            <p:nvPicPr>
              <p:cNvPr id="128" name="墨迹 127"/>
            </p:nvPicPr>
            <p:blipFill>
              <a:blip r:embed="rId147"/>
            </p:blipFill>
            <p:spPr>
              <a:xfrm>
                <a:off x="9572977" y="4242541"/>
                <a:ext cx="5645" cy="2115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30" name="墨迹 129"/>
              <p14:cNvContentPartPr/>
              <p14:nvPr/>
            </p14:nvContentPartPr>
            <p14:xfrm>
              <a:off x="8551333" y="5596094"/>
              <a:ext cx="16934" cy="12689"/>
            </p14:xfrm>
          </p:contentPart>
        </mc:Choice>
        <mc:Fallback xmlns="">
          <p:pic>
            <p:nvPicPr>
              <p:cNvPr id="130" name="墨迹 129"/>
            </p:nvPicPr>
            <p:blipFill>
              <a:blip r:embed="rId149"/>
            </p:blipFill>
            <p:spPr>
              <a:xfrm>
                <a:off x="8551333" y="5596094"/>
                <a:ext cx="16934" cy="12689"/>
              </a:xfrm>
              <a:prstGeom prst="rect"/>
            </p:spPr>
          </p:pic>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t="29072" b="27176"/>
          <a:stretch>
            <a:fillRect/>
          </a:stretch>
        </p:blipFill>
        <p:spPr>
          <a:xfrm>
            <a:off x="312420" y="4942840"/>
            <a:ext cx="10527030" cy="1022350"/>
          </a:xfrm>
          <a:prstGeom prst="rect">
            <a:avLst/>
          </a:prstGeom>
        </p:spPr>
      </p:pic>
      <p:pic>
        <p:nvPicPr>
          <p:cNvPr id="3" name="图片 2"/>
          <p:cNvPicPr>
            <a:picLocks noChangeAspect="1"/>
          </p:cNvPicPr>
          <p:nvPr/>
        </p:nvPicPr>
        <p:blipFill>
          <a:blip r:embed="rId2"/>
          <a:stretch>
            <a:fillRect/>
          </a:stretch>
        </p:blipFill>
        <p:spPr>
          <a:xfrm>
            <a:off x="190500" y="-144145"/>
            <a:ext cx="11632565" cy="5086985"/>
          </a:xfrm>
          <a:prstGeom prst="rect">
            <a:avLst/>
          </a:prstGeom>
        </p:spPr>
      </p:pic>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1974850" y="3196590"/>
              <a:ext cx="1206500" cy="114300"/>
            </p14:xfrm>
          </p:contentPart>
        </mc:Choice>
        <mc:Fallback xmlns="">
          <p:pic>
            <p:nvPicPr>
              <p:cNvPr id="5" name="墨迹 4"/>
            </p:nvPicPr>
            <p:blipFill>
              <a:blip r:embed="rId4"/>
            </p:blipFill>
            <p:spPr>
              <a:xfrm>
                <a:off x="1974850" y="3196590"/>
                <a:ext cx="1206500" cy="11430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5213350" y="5273040"/>
              <a:ext cx="5321300" cy="31750"/>
            </p14:xfrm>
          </p:contentPart>
        </mc:Choice>
        <mc:Fallback xmlns="">
          <p:pic>
            <p:nvPicPr>
              <p:cNvPr id="6" name="墨迹 5"/>
            </p:nvPicPr>
            <p:blipFill>
              <a:blip r:embed="rId6"/>
            </p:blipFill>
            <p:spPr>
              <a:xfrm>
                <a:off x="5213350" y="5273040"/>
                <a:ext cx="5321300" cy="3175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2794000" y="2028190"/>
              <a:ext cx="552450" cy="641350"/>
            </p14:xfrm>
          </p:contentPart>
        </mc:Choice>
        <mc:Fallback xmlns="">
          <p:pic>
            <p:nvPicPr>
              <p:cNvPr id="7" name="墨迹 6"/>
            </p:nvPicPr>
            <p:blipFill>
              <a:blip r:embed="rId8"/>
            </p:blipFill>
            <p:spPr>
              <a:xfrm>
                <a:off x="2794000" y="2028190"/>
                <a:ext cx="552450" cy="6413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622300" y="2656840"/>
              <a:ext cx="1060450" cy="641350"/>
            </p14:xfrm>
          </p:contentPart>
        </mc:Choice>
        <mc:Fallback xmlns="">
          <p:pic>
            <p:nvPicPr>
              <p:cNvPr id="8" name="墨迹 7"/>
            </p:nvPicPr>
            <p:blipFill>
              <a:blip r:embed="rId10"/>
            </p:blipFill>
            <p:spPr>
              <a:xfrm>
                <a:off x="622300" y="2656840"/>
                <a:ext cx="1060450" cy="64135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615950" y="4917440"/>
              <a:ext cx="419100" cy="368300"/>
            </p14:xfrm>
          </p:contentPart>
        </mc:Choice>
        <mc:Fallback xmlns="">
          <p:pic>
            <p:nvPicPr>
              <p:cNvPr id="9" name="墨迹 8"/>
            </p:nvPicPr>
            <p:blipFill>
              <a:blip r:embed="rId12"/>
            </p:blipFill>
            <p:spPr>
              <a:xfrm>
                <a:off x="615950" y="4917440"/>
                <a:ext cx="419100" cy="3683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4578350" y="2612390"/>
              <a:ext cx="215900" cy="228600"/>
            </p14:xfrm>
          </p:contentPart>
        </mc:Choice>
        <mc:Fallback xmlns="">
          <p:pic>
            <p:nvPicPr>
              <p:cNvPr id="10" name="墨迹 9"/>
            </p:nvPicPr>
            <p:blipFill>
              <a:blip r:embed="rId14"/>
            </p:blipFill>
            <p:spPr>
              <a:xfrm>
                <a:off x="4578350" y="2612390"/>
                <a:ext cx="215900" cy="2286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2" name="墨迹 21"/>
              <p14:cNvContentPartPr/>
              <p14:nvPr/>
            </p14:nvContentPartPr>
            <p14:xfrm>
              <a:off x="7943850" y="1082040"/>
              <a:ext cx="330200" cy="336550"/>
            </p14:xfrm>
          </p:contentPart>
        </mc:Choice>
        <mc:Fallback xmlns="">
          <p:pic>
            <p:nvPicPr>
              <p:cNvPr id="22" name="墨迹 21"/>
            </p:nvPicPr>
            <p:blipFill>
              <a:blip r:embed="rId16"/>
            </p:blipFill>
            <p:spPr>
              <a:xfrm>
                <a:off x="7943850" y="1082040"/>
                <a:ext cx="330200" cy="33655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3" name="墨迹 22"/>
              <p14:cNvContentPartPr/>
              <p14:nvPr/>
            </p14:nvContentPartPr>
            <p14:xfrm>
              <a:off x="7956550" y="1983740"/>
              <a:ext cx="368300" cy="285750"/>
            </p14:xfrm>
          </p:contentPart>
        </mc:Choice>
        <mc:Fallback xmlns="">
          <p:pic>
            <p:nvPicPr>
              <p:cNvPr id="23" name="墨迹 22"/>
            </p:nvPicPr>
            <p:blipFill>
              <a:blip r:embed="rId18"/>
            </p:blipFill>
            <p:spPr>
              <a:xfrm>
                <a:off x="7956550" y="1983740"/>
                <a:ext cx="368300" cy="2857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4" name="墨迹 23"/>
              <p14:cNvContentPartPr/>
              <p14:nvPr/>
            </p14:nvContentPartPr>
            <p14:xfrm>
              <a:off x="7454900" y="1678940"/>
              <a:ext cx="190500" cy="19050"/>
            </p14:xfrm>
          </p:contentPart>
        </mc:Choice>
        <mc:Fallback xmlns="">
          <p:pic>
            <p:nvPicPr>
              <p:cNvPr id="24" name="墨迹 23"/>
            </p:nvPicPr>
            <p:blipFill>
              <a:blip r:embed="rId20"/>
            </p:blipFill>
            <p:spPr>
              <a:xfrm>
                <a:off x="7454900" y="1678940"/>
                <a:ext cx="190500" cy="1905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7" name="墨迹 26"/>
              <p14:cNvContentPartPr/>
              <p14:nvPr/>
            </p14:nvContentPartPr>
            <p14:xfrm>
              <a:off x="8153400" y="1539240"/>
              <a:ext cx="241300" cy="298450"/>
            </p14:xfrm>
          </p:contentPart>
        </mc:Choice>
        <mc:Fallback xmlns="">
          <p:pic>
            <p:nvPicPr>
              <p:cNvPr id="27" name="墨迹 26"/>
            </p:nvPicPr>
            <p:blipFill>
              <a:blip r:embed="rId22"/>
            </p:blipFill>
            <p:spPr>
              <a:xfrm>
                <a:off x="8153400" y="1539240"/>
                <a:ext cx="241300" cy="29845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9" name="墨迹 28"/>
              <p14:cNvContentPartPr/>
              <p14:nvPr/>
            </p14:nvContentPartPr>
            <p14:xfrm>
              <a:off x="2565400" y="5876290"/>
              <a:ext cx="635000" cy="44450"/>
            </p14:xfrm>
          </p:contentPart>
        </mc:Choice>
        <mc:Fallback xmlns="">
          <p:pic>
            <p:nvPicPr>
              <p:cNvPr id="29" name="墨迹 28"/>
            </p:nvPicPr>
            <p:blipFill>
              <a:blip r:embed="rId24"/>
            </p:blipFill>
            <p:spPr>
              <a:xfrm>
                <a:off x="2565400" y="5876290"/>
                <a:ext cx="635000" cy="444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51" name="墨迹 50"/>
              <p14:cNvContentPartPr/>
              <p14:nvPr/>
            </p14:nvContentPartPr>
            <p14:xfrm>
              <a:off x="7816850" y="3937000"/>
              <a:ext cx="1117600" cy="50800"/>
            </p14:xfrm>
          </p:contentPart>
        </mc:Choice>
        <mc:Fallback xmlns="">
          <p:pic>
            <p:nvPicPr>
              <p:cNvPr id="51" name="墨迹 50"/>
            </p:nvPicPr>
            <p:blipFill>
              <a:blip r:embed="rId26"/>
            </p:blipFill>
            <p:spPr>
              <a:xfrm>
                <a:off x="7816850" y="3937000"/>
                <a:ext cx="1117600" cy="508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52" name="墨迹 51"/>
              <p14:cNvContentPartPr/>
              <p14:nvPr/>
            </p14:nvContentPartPr>
            <p14:xfrm>
              <a:off x="8737600" y="3943350"/>
              <a:ext cx="158750" cy="95250"/>
            </p14:xfrm>
          </p:contentPart>
        </mc:Choice>
        <mc:Fallback xmlns="">
          <p:pic>
            <p:nvPicPr>
              <p:cNvPr id="52" name="墨迹 51"/>
            </p:nvPicPr>
            <p:blipFill>
              <a:blip r:embed="rId28"/>
            </p:blipFill>
            <p:spPr>
              <a:xfrm>
                <a:off x="8737600" y="3943350"/>
                <a:ext cx="158750" cy="9525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63" name="墨迹 62"/>
              <p14:cNvContentPartPr/>
              <p14:nvPr/>
            </p14:nvContentPartPr>
            <p14:xfrm>
              <a:off x="8064500" y="3917950"/>
              <a:ext cx="209550" cy="158750"/>
            </p14:xfrm>
          </p:contentPart>
        </mc:Choice>
        <mc:Fallback xmlns="">
          <p:pic>
            <p:nvPicPr>
              <p:cNvPr id="63" name="墨迹 62"/>
            </p:nvPicPr>
            <p:blipFill>
              <a:blip r:embed="rId30"/>
            </p:blipFill>
            <p:spPr>
              <a:xfrm>
                <a:off x="8064500" y="3917950"/>
                <a:ext cx="209550" cy="15875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66" name="墨迹 65"/>
              <p14:cNvContentPartPr/>
              <p14:nvPr/>
            </p14:nvContentPartPr>
            <p14:xfrm>
              <a:off x="10312400" y="4483100"/>
              <a:ext cx="1073150" cy="260350"/>
            </p14:xfrm>
          </p:contentPart>
        </mc:Choice>
        <mc:Fallback xmlns="">
          <p:pic>
            <p:nvPicPr>
              <p:cNvPr id="66" name="墨迹 65"/>
            </p:nvPicPr>
            <p:blipFill>
              <a:blip r:embed="rId32"/>
            </p:blipFill>
            <p:spPr>
              <a:xfrm>
                <a:off x="10312400" y="4483100"/>
                <a:ext cx="1073150" cy="26035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67" name="墨迹 66"/>
              <p14:cNvContentPartPr/>
              <p14:nvPr/>
            </p14:nvContentPartPr>
            <p14:xfrm>
              <a:off x="10318750" y="4483100"/>
              <a:ext cx="101600" cy="25400"/>
            </p14:xfrm>
          </p:contentPart>
        </mc:Choice>
        <mc:Fallback xmlns="">
          <p:pic>
            <p:nvPicPr>
              <p:cNvPr id="67" name="墨迹 66"/>
            </p:nvPicPr>
            <p:blipFill>
              <a:blip r:embed="rId34"/>
            </p:blipFill>
            <p:spPr>
              <a:xfrm>
                <a:off x="10318750" y="4483100"/>
                <a:ext cx="101600" cy="2540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68" name="墨迹 67"/>
              <p14:cNvContentPartPr/>
              <p14:nvPr/>
            </p14:nvContentPartPr>
            <p14:xfrm>
              <a:off x="2489200" y="6102266"/>
              <a:ext cx="84666" cy="394786"/>
            </p14:xfrm>
          </p:contentPart>
        </mc:Choice>
        <mc:Fallback xmlns="">
          <p:pic>
            <p:nvPicPr>
              <p:cNvPr id="68" name="墨迹 67"/>
            </p:nvPicPr>
            <p:blipFill>
              <a:blip r:embed="rId36"/>
            </p:blipFill>
            <p:spPr>
              <a:xfrm>
                <a:off x="2489200" y="6102266"/>
                <a:ext cx="84666" cy="394786"/>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69" name="墨迹 68"/>
              <p14:cNvContentPartPr/>
              <p14:nvPr/>
            </p14:nvContentPartPr>
            <p14:xfrm>
              <a:off x="2641600" y="6057147"/>
              <a:ext cx="28222" cy="654217"/>
            </p14:xfrm>
          </p:contentPart>
        </mc:Choice>
        <mc:Fallback xmlns="">
          <p:pic>
            <p:nvPicPr>
              <p:cNvPr id="69" name="墨迹 68"/>
            </p:nvPicPr>
            <p:blipFill>
              <a:blip r:embed="rId38"/>
            </p:blipFill>
            <p:spPr>
              <a:xfrm>
                <a:off x="2641600" y="6057147"/>
                <a:ext cx="28222" cy="65421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70" name="墨迹 69"/>
              <p14:cNvContentPartPr/>
              <p14:nvPr/>
            </p14:nvContentPartPr>
            <p14:xfrm>
              <a:off x="2777066" y="6299659"/>
              <a:ext cx="112889" cy="112796"/>
            </p14:xfrm>
          </p:contentPart>
        </mc:Choice>
        <mc:Fallback xmlns="">
          <p:pic>
            <p:nvPicPr>
              <p:cNvPr id="70" name="墨迹 69"/>
            </p:nvPicPr>
            <p:blipFill>
              <a:blip r:embed="rId40"/>
            </p:blipFill>
            <p:spPr>
              <a:xfrm>
                <a:off x="2777066" y="6299659"/>
                <a:ext cx="112889" cy="112796"/>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71" name="墨迹 70"/>
              <p14:cNvContentPartPr/>
              <p14:nvPr/>
            </p14:nvContentPartPr>
            <p14:xfrm>
              <a:off x="2799644" y="6175583"/>
              <a:ext cx="231422" cy="313010"/>
            </p14:xfrm>
          </p:contentPart>
        </mc:Choice>
        <mc:Fallback xmlns="">
          <p:pic>
            <p:nvPicPr>
              <p:cNvPr id="71" name="墨迹 70"/>
            </p:nvPicPr>
            <p:blipFill>
              <a:blip r:embed="rId42"/>
            </p:blipFill>
            <p:spPr>
              <a:xfrm>
                <a:off x="2799644" y="6175583"/>
                <a:ext cx="231422" cy="31301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72" name="墨迹 71"/>
              <p14:cNvContentPartPr/>
              <p14:nvPr/>
            </p14:nvContentPartPr>
            <p14:xfrm>
              <a:off x="6096000" y="5944352"/>
              <a:ext cx="869244" cy="73317"/>
            </p14:xfrm>
          </p:contentPart>
        </mc:Choice>
        <mc:Fallback xmlns="">
          <p:pic>
            <p:nvPicPr>
              <p:cNvPr id="72" name="墨迹 71"/>
            </p:nvPicPr>
            <p:blipFill>
              <a:blip r:embed="rId44"/>
            </p:blipFill>
            <p:spPr>
              <a:xfrm>
                <a:off x="6096000" y="5944352"/>
                <a:ext cx="869244" cy="7331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73" name="墨迹 72"/>
              <p14:cNvContentPartPr/>
              <p14:nvPr/>
            </p14:nvContentPartPr>
            <p14:xfrm>
              <a:off x="6028266" y="6051508"/>
              <a:ext cx="112889" cy="47938"/>
            </p14:xfrm>
          </p:contentPart>
        </mc:Choice>
        <mc:Fallback xmlns="">
          <p:pic>
            <p:nvPicPr>
              <p:cNvPr id="73" name="墨迹 72"/>
            </p:nvPicPr>
            <p:blipFill>
              <a:blip r:embed="rId46"/>
            </p:blipFill>
            <p:spPr>
              <a:xfrm>
                <a:off x="6028266" y="6051508"/>
                <a:ext cx="112889" cy="4793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74" name="墨迹 73"/>
              <p14:cNvContentPartPr/>
              <p14:nvPr/>
            </p14:nvContentPartPr>
            <p14:xfrm>
              <a:off x="5864577" y="6147384"/>
              <a:ext cx="242712" cy="276351"/>
            </p14:xfrm>
          </p:contentPart>
        </mc:Choice>
        <mc:Fallback xmlns="">
          <p:pic>
            <p:nvPicPr>
              <p:cNvPr id="74" name="墨迹 73"/>
            </p:nvPicPr>
            <p:blipFill>
              <a:blip r:embed="rId48"/>
            </p:blipFill>
            <p:spPr>
              <a:xfrm>
                <a:off x="5864577" y="6147384"/>
                <a:ext cx="242712" cy="27635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75" name="墨迹 74"/>
              <p14:cNvContentPartPr/>
              <p14:nvPr/>
            </p14:nvContentPartPr>
            <p14:xfrm>
              <a:off x="5937955" y="6260180"/>
              <a:ext cx="220134" cy="191754"/>
            </p14:xfrm>
          </p:contentPart>
        </mc:Choice>
        <mc:Fallback xmlns="">
          <p:pic>
            <p:nvPicPr>
              <p:cNvPr id="75" name="墨迹 74"/>
            </p:nvPicPr>
            <p:blipFill>
              <a:blip r:embed="rId50"/>
            </p:blipFill>
            <p:spPr>
              <a:xfrm>
                <a:off x="5937955" y="6260180"/>
                <a:ext cx="220134" cy="19175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76" name="墨迹 75"/>
              <p14:cNvContentPartPr/>
              <p14:nvPr/>
            </p14:nvContentPartPr>
            <p14:xfrm>
              <a:off x="6287911" y="6006389"/>
              <a:ext cx="141111" cy="617559"/>
            </p14:xfrm>
          </p:contentPart>
        </mc:Choice>
        <mc:Fallback xmlns="">
          <p:pic>
            <p:nvPicPr>
              <p:cNvPr id="76" name="墨迹 75"/>
            </p:nvPicPr>
            <p:blipFill>
              <a:blip r:embed="rId52"/>
            </p:blipFill>
            <p:spPr>
              <a:xfrm>
                <a:off x="6287911" y="6006389"/>
                <a:ext cx="141111" cy="61755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77" name="墨迹 76"/>
              <p14:cNvContentPartPr/>
              <p14:nvPr/>
            </p14:nvContentPartPr>
            <p14:xfrm>
              <a:off x="6197600" y="6246081"/>
              <a:ext cx="256822" cy="93057"/>
            </p14:xfrm>
          </p:contentPart>
        </mc:Choice>
        <mc:Fallback xmlns="">
          <p:pic>
            <p:nvPicPr>
              <p:cNvPr id="77" name="墨迹 76"/>
            </p:nvPicPr>
            <p:blipFill>
              <a:blip r:embed="rId54"/>
            </p:blipFill>
            <p:spPr>
              <a:xfrm>
                <a:off x="6197600" y="6246081"/>
                <a:ext cx="256822" cy="9305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78" name="墨迹 77"/>
              <p14:cNvContentPartPr/>
              <p14:nvPr/>
            </p14:nvContentPartPr>
            <p14:xfrm>
              <a:off x="6338711" y="6169944"/>
              <a:ext cx="143933" cy="318649"/>
            </p14:xfrm>
          </p:contentPart>
        </mc:Choice>
        <mc:Fallback xmlns="">
          <p:pic>
            <p:nvPicPr>
              <p:cNvPr id="78" name="墨迹 77"/>
            </p:nvPicPr>
            <p:blipFill>
              <a:blip r:embed="rId56"/>
            </p:blipFill>
            <p:spPr>
              <a:xfrm>
                <a:off x="6338711" y="6169944"/>
                <a:ext cx="143933" cy="31864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79" name="墨迹 78"/>
              <p14:cNvContentPartPr/>
              <p14:nvPr/>
            </p14:nvContentPartPr>
            <p14:xfrm>
              <a:off x="6598355" y="6181223"/>
              <a:ext cx="121356" cy="191754"/>
            </p14:xfrm>
          </p:contentPart>
        </mc:Choice>
        <mc:Fallback xmlns="">
          <p:pic>
            <p:nvPicPr>
              <p:cNvPr id="79" name="墨迹 78"/>
            </p:nvPicPr>
            <p:blipFill>
              <a:blip r:embed="rId58"/>
            </p:blipFill>
            <p:spPr>
              <a:xfrm>
                <a:off x="6598355" y="6181223"/>
                <a:ext cx="121356" cy="191754"/>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80" name="墨迹 79"/>
              <p14:cNvContentPartPr/>
              <p14:nvPr/>
            </p14:nvContentPartPr>
            <p14:xfrm>
              <a:off x="6711244" y="6198143"/>
              <a:ext cx="214488" cy="62037"/>
            </p14:xfrm>
          </p:contentPart>
        </mc:Choice>
        <mc:Fallback xmlns="">
          <p:pic>
            <p:nvPicPr>
              <p:cNvPr id="80" name="墨迹 79"/>
            </p:nvPicPr>
            <p:blipFill>
              <a:blip r:embed="rId60"/>
            </p:blipFill>
            <p:spPr>
              <a:xfrm>
                <a:off x="6711244" y="6198143"/>
                <a:ext cx="214488" cy="62037"/>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81" name="墨迹 80"/>
              <p14:cNvContentPartPr/>
              <p14:nvPr/>
            </p14:nvContentPartPr>
            <p14:xfrm>
              <a:off x="6756400" y="6068427"/>
              <a:ext cx="146755" cy="344028"/>
            </p14:xfrm>
          </p:contentPart>
        </mc:Choice>
        <mc:Fallback xmlns="">
          <p:pic>
            <p:nvPicPr>
              <p:cNvPr id="81" name="墨迹 80"/>
            </p:nvPicPr>
            <p:blipFill>
              <a:blip r:embed="rId62"/>
            </p:blipFill>
            <p:spPr>
              <a:xfrm>
                <a:off x="6756400" y="6068427"/>
                <a:ext cx="146755" cy="34402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82" name="墨迹 81"/>
              <p14:cNvContentPartPr/>
              <p14:nvPr/>
            </p14:nvContentPartPr>
            <p14:xfrm>
              <a:off x="7044266" y="6034588"/>
              <a:ext cx="45156" cy="50759"/>
            </p14:xfrm>
          </p:contentPart>
        </mc:Choice>
        <mc:Fallback xmlns="">
          <p:pic>
            <p:nvPicPr>
              <p:cNvPr id="82" name="墨迹 81"/>
            </p:nvPicPr>
            <p:blipFill>
              <a:blip r:embed="rId64"/>
            </p:blipFill>
            <p:spPr>
              <a:xfrm>
                <a:off x="7044266" y="6034588"/>
                <a:ext cx="45156" cy="5075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83" name="墨迹 82"/>
              <p14:cNvContentPartPr/>
              <p14:nvPr/>
            </p14:nvContentPartPr>
            <p14:xfrm>
              <a:off x="6942666" y="6164304"/>
              <a:ext cx="172156" cy="45118"/>
            </p14:xfrm>
          </p:contentPart>
        </mc:Choice>
        <mc:Fallback xmlns="">
          <p:pic>
            <p:nvPicPr>
              <p:cNvPr id="83" name="墨迹 82"/>
            </p:nvPicPr>
            <p:blipFill>
              <a:blip r:embed="rId66"/>
            </p:blipFill>
            <p:spPr>
              <a:xfrm>
                <a:off x="6942666" y="6164304"/>
                <a:ext cx="172156" cy="4511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84" name="墨迹 83"/>
              <p14:cNvContentPartPr/>
              <p14:nvPr/>
            </p14:nvContentPartPr>
            <p14:xfrm>
              <a:off x="7016044" y="6113546"/>
              <a:ext cx="39511" cy="431444"/>
            </p14:xfrm>
          </p:contentPart>
        </mc:Choice>
        <mc:Fallback xmlns="">
          <p:pic>
            <p:nvPicPr>
              <p:cNvPr id="84" name="墨迹 83"/>
            </p:nvPicPr>
            <p:blipFill>
              <a:blip r:embed="rId68"/>
            </p:blipFill>
            <p:spPr>
              <a:xfrm>
                <a:off x="7016044" y="6113546"/>
                <a:ext cx="39511" cy="431444"/>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85" name="墨迹 84"/>
              <p14:cNvContentPartPr/>
              <p14:nvPr/>
            </p14:nvContentPartPr>
            <p14:xfrm>
              <a:off x="6953955" y="6136105"/>
              <a:ext cx="304800" cy="315829"/>
            </p14:xfrm>
          </p:contentPart>
        </mc:Choice>
        <mc:Fallback xmlns="">
          <p:pic>
            <p:nvPicPr>
              <p:cNvPr id="85" name="墨迹 84"/>
            </p:nvPicPr>
            <p:blipFill>
              <a:blip r:embed="rId70"/>
            </p:blipFill>
            <p:spPr>
              <a:xfrm>
                <a:off x="6953955" y="6136105"/>
                <a:ext cx="304800" cy="31582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86" name="墨迹 85"/>
              <p14:cNvContentPartPr/>
              <p14:nvPr/>
            </p14:nvContentPartPr>
            <p14:xfrm>
              <a:off x="7052733" y="6288380"/>
              <a:ext cx="104422" cy="118435"/>
            </p14:xfrm>
          </p:contentPart>
        </mc:Choice>
        <mc:Fallback xmlns="">
          <p:pic>
            <p:nvPicPr>
              <p:cNvPr id="86" name="墨迹 85"/>
            </p:nvPicPr>
            <p:blipFill>
              <a:blip r:embed="rId72"/>
            </p:blipFill>
            <p:spPr>
              <a:xfrm>
                <a:off x="7052733" y="6288380"/>
                <a:ext cx="104422" cy="118435"/>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87" name="墨迹 86"/>
              <p14:cNvContentPartPr/>
              <p14:nvPr/>
            </p14:nvContentPartPr>
            <p14:xfrm>
              <a:off x="7303911" y="6350417"/>
              <a:ext cx="50800" cy="70498"/>
            </p14:xfrm>
          </p:contentPart>
        </mc:Choice>
        <mc:Fallback xmlns="">
          <p:pic>
            <p:nvPicPr>
              <p:cNvPr id="87" name="墨迹 86"/>
            </p:nvPicPr>
            <p:blipFill>
              <a:blip r:embed="rId74"/>
            </p:blipFill>
            <p:spPr>
              <a:xfrm>
                <a:off x="7303911" y="6350417"/>
                <a:ext cx="50800" cy="70498"/>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88" name="墨迹 87"/>
              <p14:cNvContentPartPr/>
              <p14:nvPr/>
            </p14:nvContentPartPr>
            <p14:xfrm>
              <a:off x="7439377" y="6372977"/>
              <a:ext cx="2823" cy="16919"/>
            </p14:xfrm>
          </p:contentPart>
        </mc:Choice>
        <mc:Fallback xmlns="">
          <p:pic>
            <p:nvPicPr>
              <p:cNvPr id="88" name="墨迹 87"/>
            </p:nvPicPr>
            <p:blipFill>
              <a:blip r:embed="rId76"/>
            </p:blipFill>
            <p:spPr>
              <a:xfrm>
                <a:off x="7439377" y="6372977"/>
                <a:ext cx="2823" cy="1691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9" name="墨迹 88"/>
              <p14:cNvContentPartPr/>
              <p14:nvPr/>
            </p14:nvContentPartPr>
            <p14:xfrm>
              <a:off x="1007533" y="3389521"/>
              <a:ext cx="160867" cy="377867"/>
            </p14:xfrm>
          </p:contentPart>
        </mc:Choice>
        <mc:Fallback xmlns="">
          <p:pic>
            <p:nvPicPr>
              <p:cNvPr id="89" name="墨迹 88"/>
            </p:nvPicPr>
            <p:blipFill>
              <a:blip r:embed="rId78"/>
            </p:blipFill>
            <p:spPr>
              <a:xfrm>
                <a:off x="1007533" y="3389521"/>
                <a:ext cx="160867" cy="377867"/>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90" name="墨迹 89"/>
              <p14:cNvContentPartPr/>
              <p14:nvPr/>
            </p14:nvContentPartPr>
            <p14:xfrm>
              <a:off x="1253066" y="3581274"/>
              <a:ext cx="197556" cy="16920"/>
            </p14:xfrm>
          </p:contentPart>
        </mc:Choice>
        <mc:Fallback xmlns="">
          <p:pic>
            <p:nvPicPr>
              <p:cNvPr id="90" name="墨迹 89"/>
            </p:nvPicPr>
            <p:blipFill>
              <a:blip r:embed="rId80"/>
            </p:blipFill>
            <p:spPr>
              <a:xfrm>
                <a:off x="1253066" y="3581274"/>
                <a:ext cx="197556" cy="1692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91" name="墨迹 90"/>
              <p14:cNvContentPartPr/>
              <p14:nvPr/>
            </p14:nvContentPartPr>
            <p14:xfrm>
              <a:off x="1360311" y="3423360"/>
              <a:ext cx="39511" cy="346848"/>
            </p14:xfrm>
          </p:contentPart>
        </mc:Choice>
        <mc:Fallback xmlns="">
          <p:pic>
            <p:nvPicPr>
              <p:cNvPr id="91" name="墨迹 90"/>
            </p:nvPicPr>
            <p:blipFill>
              <a:blip r:embed="rId82"/>
            </p:blipFill>
            <p:spPr>
              <a:xfrm>
                <a:off x="1360311" y="3423360"/>
                <a:ext cx="39511" cy="34684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92" name="墨迹 91"/>
              <p14:cNvContentPartPr/>
              <p14:nvPr/>
            </p14:nvContentPartPr>
            <p14:xfrm>
              <a:off x="1591733" y="3440279"/>
              <a:ext cx="112889" cy="394786"/>
            </p14:xfrm>
          </p:contentPart>
        </mc:Choice>
        <mc:Fallback xmlns="">
          <p:pic>
            <p:nvPicPr>
              <p:cNvPr id="92" name="墨迹 91"/>
            </p:nvPicPr>
            <p:blipFill>
              <a:blip r:embed="rId84"/>
            </p:blipFill>
            <p:spPr>
              <a:xfrm>
                <a:off x="1591733" y="3440279"/>
                <a:ext cx="112889" cy="39478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93" name="墨迹 92"/>
              <p14:cNvContentPartPr/>
              <p14:nvPr/>
            </p14:nvContentPartPr>
            <p14:xfrm>
              <a:off x="1868311" y="3558715"/>
              <a:ext cx="191911" cy="22559"/>
            </p14:xfrm>
          </p:contentPart>
        </mc:Choice>
        <mc:Fallback xmlns="">
          <p:pic>
            <p:nvPicPr>
              <p:cNvPr id="93" name="墨迹 92"/>
            </p:nvPicPr>
            <p:blipFill>
              <a:blip r:embed="rId86"/>
            </p:blipFill>
            <p:spPr>
              <a:xfrm>
                <a:off x="1868311" y="3558715"/>
                <a:ext cx="191911" cy="2255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94" name="墨迹 93"/>
              <p14:cNvContentPartPr/>
              <p14:nvPr/>
            </p14:nvContentPartPr>
            <p14:xfrm>
              <a:off x="1952977" y="3417720"/>
              <a:ext cx="33867" cy="344028"/>
            </p14:xfrm>
          </p:contentPart>
        </mc:Choice>
        <mc:Fallback xmlns="">
          <p:pic>
            <p:nvPicPr>
              <p:cNvPr id="94" name="墨迹 93"/>
            </p:nvPicPr>
            <p:blipFill>
              <a:blip r:embed="rId88"/>
            </p:blipFill>
            <p:spPr>
              <a:xfrm>
                <a:off x="1952977" y="3417720"/>
                <a:ext cx="33867" cy="34402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95" name="墨迹 94"/>
              <p14:cNvContentPartPr/>
              <p14:nvPr/>
            </p14:nvContentPartPr>
            <p14:xfrm>
              <a:off x="2286000" y="3282365"/>
              <a:ext cx="208844" cy="281990"/>
            </p14:xfrm>
          </p:contentPart>
        </mc:Choice>
        <mc:Fallback xmlns="">
          <p:pic>
            <p:nvPicPr>
              <p:cNvPr id="95" name="墨迹 94"/>
            </p:nvPicPr>
            <p:blipFill>
              <a:blip r:embed="rId90"/>
            </p:blipFill>
            <p:spPr>
              <a:xfrm>
                <a:off x="2286000" y="3282365"/>
                <a:ext cx="208844" cy="28199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96" name="墨迹 95"/>
              <p14:cNvContentPartPr/>
              <p14:nvPr/>
            </p14:nvContentPartPr>
            <p14:xfrm>
              <a:off x="2359377" y="3648952"/>
              <a:ext cx="25400" cy="166374"/>
            </p14:xfrm>
          </p:contentPart>
        </mc:Choice>
        <mc:Fallback xmlns="">
          <p:pic>
            <p:nvPicPr>
              <p:cNvPr id="96" name="墨迹 95"/>
            </p:nvPicPr>
            <p:blipFill>
              <a:blip r:embed="rId92"/>
            </p:blipFill>
            <p:spPr>
              <a:xfrm>
                <a:off x="2359377" y="3648952"/>
                <a:ext cx="25400" cy="166374"/>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97" name="墨迹 96"/>
              <p14:cNvContentPartPr/>
              <p14:nvPr/>
            </p14:nvContentPartPr>
            <p14:xfrm>
              <a:off x="2726266" y="3530516"/>
              <a:ext cx="505178" cy="33839"/>
            </p14:xfrm>
          </p:contentPart>
        </mc:Choice>
        <mc:Fallback xmlns="">
          <p:pic>
            <p:nvPicPr>
              <p:cNvPr id="97" name="墨迹 96"/>
            </p:nvPicPr>
            <p:blipFill>
              <a:blip r:embed="rId94"/>
            </p:blipFill>
            <p:spPr>
              <a:xfrm>
                <a:off x="2726266" y="3530516"/>
                <a:ext cx="505178" cy="3383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98" name="墨迹 97"/>
              <p14:cNvContentPartPr/>
              <p14:nvPr/>
            </p14:nvContentPartPr>
            <p14:xfrm>
              <a:off x="3177822" y="3412080"/>
              <a:ext cx="124178" cy="211493"/>
            </p14:xfrm>
          </p:contentPart>
        </mc:Choice>
        <mc:Fallback xmlns="">
          <p:pic>
            <p:nvPicPr>
              <p:cNvPr id="98" name="墨迹 97"/>
            </p:nvPicPr>
            <p:blipFill>
              <a:blip r:embed="rId96"/>
            </p:blipFill>
            <p:spPr>
              <a:xfrm>
                <a:off x="3177822" y="3412080"/>
                <a:ext cx="124178" cy="211493"/>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99" name="墨迹 98"/>
              <p14:cNvContentPartPr/>
              <p14:nvPr/>
            </p14:nvContentPartPr>
            <p14:xfrm>
              <a:off x="3516488" y="3423360"/>
              <a:ext cx="45156" cy="234052"/>
            </p14:xfrm>
          </p:contentPart>
        </mc:Choice>
        <mc:Fallback xmlns="">
          <p:pic>
            <p:nvPicPr>
              <p:cNvPr id="99" name="墨迹 98"/>
            </p:nvPicPr>
            <p:blipFill>
              <a:blip r:embed="rId98"/>
            </p:blipFill>
            <p:spPr>
              <a:xfrm>
                <a:off x="3516488" y="3423360"/>
                <a:ext cx="45156" cy="234052"/>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100" name="墨迹 99"/>
              <p14:cNvContentPartPr/>
              <p14:nvPr/>
            </p14:nvContentPartPr>
            <p14:xfrm>
              <a:off x="3567288" y="3417720"/>
              <a:ext cx="118534" cy="310189"/>
            </p14:xfrm>
          </p:contentPart>
        </mc:Choice>
        <mc:Fallback xmlns="">
          <p:pic>
            <p:nvPicPr>
              <p:cNvPr id="100" name="墨迹 99"/>
            </p:nvPicPr>
            <p:blipFill>
              <a:blip r:embed="rId100"/>
            </p:blipFill>
            <p:spPr>
              <a:xfrm>
                <a:off x="3567288" y="3417720"/>
                <a:ext cx="118534" cy="31018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101" name="墨迹 100"/>
              <p14:cNvContentPartPr/>
              <p14:nvPr/>
            </p14:nvContentPartPr>
            <p14:xfrm>
              <a:off x="3646311" y="3412080"/>
              <a:ext cx="149577" cy="50758"/>
            </p14:xfrm>
          </p:contentPart>
        </mc:Choice>
        <mc:Fallback xmlns="">
          <p:pic>
            <p:nvPicPr>
              <p:cNvPr id="101" name="墨迹 100"/>
            </p:nvPicPr>
            <p:blipFill>
              <a:blip r:embed="rId102"/>
            </p:blipFill>
            <p:spPr>
              <a:xfrm>
                <a:off x="3646311" y="3412080"/>
                <a:ext cx="149577" cy="5075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102" name="墨迹 101"/>
              <p14:cNvContentPartPr/>
              <p14:nvPr/>
            </p14:nvContentPartPr>
            <p14:xfrm>
              <a:off x="10064044" y="1556585"/>
              <a:ext cx="270933" cy="186113"/>
            </p14:xfrm>
          </p:contentPart>
        </mc:Choice>
        <mc:Fallback xmlns="">
          <p:pic>
            <p:nvPicPr>
              <p:cNvPr id="102" name="墨迹 101"/>
            </p:nvPicPr>
            <p:blipFill>
              <a:blip r:embed="rId104"/>
            </p:blipFill>
            <p:spPr>
              <a:xfrm>
                <a:off x="10064044" y="1556585"/>
                <a:ext cx="270933" cy="186113"/>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103" name="墨迹 102"/>
              <p14:cNvContentPartPr/>
              <p14:nvPr/>
            </p14:nvContentPartPr>
            <p14:xfrm>
              <a:off x="10397066" y="1584784"/>
              <a:ext cx="107245" cy="28199"/>
            </p14:xfrm>
          </p:contentPart>
        </mc:Choice>
        <mc:Fallback xmlns="">
          <p:pic>
            <p:nvPicPr>
              <p:cNvPr id="103" name="墨迹 102"/>
            </p:nvPicPr>
            <p:blipFill>
              <a:blip r:embed="rId106"/>
            </p:blipFill>
            <p:spPr>
              <a:xfrm>
                <a:off x="10397066" y="1584784"/>
                <a:ext cx="107245" cy="2819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104" name="墨迹 103"/>
              <p14:cNvContentPartPr/>
              <p14:nvPr/>
            </p14:nvContentPartPr>
            <p14:xfrm>
              <a:off x="10374488" y="1686300"/>
              <a:ext cx="121356" cy="11280"/>
            </p14:xfrm>
          </p:contentPart>
        </mc:Choice>
        <mc:Fallback xmlns="">
          <p:pic>
            <p:nvPicPr>
              <p:cNvPr id="104" name="墨迹 103"/>
            </p:nvPicPr>
            <p:blipFill>
              <a:blip r:embed="rId108"/>
            </p:blipFill>
            <p:spPr>
              <a:xfrm>
                <a:off x="10374488" y="1686300"/>
                <a:ext cx="121356" cy="11280"/>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105" name="墨迹 104"/>
              <p14:cNvContentPartPr/>
              <p14:nvPr/>
            </p14:nvContentPartPr>
            <p14:xfrm>
              <a:off x="10493022" y="1511467"/>
              <a:ext cx="141112" cy="265070"/>
            </p14:xfrm>
          </p:contentPart>
        </mc:Choice>
        <mc:Fallback xmlns="">
          <p:pic>
            <p:nvPicPr>
              <p:cNvPr id="105" name="墨迹 104"/>
            </p:nvPicPr>
            <p:blipFill>
              <a:blip r:embed="rId110"/>
            </p:blipFill>
            <p:spPr>
              <a:xfrm>
                <a:off x="10493022" y="1511467"/>
                <a:ext cx="141112" cy="26507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06" name="墨迹 105"/>
              <p14:cNvContentPartPr/>
              <p14:nvPr/>
            </p14:nvContentPartPr>
            <p14:xfrm>
              <a:off x="10622844" y="1500187"/>
              <a:ext cx="141111" cy="62038"/>
            </p14:xfrm>
          </p:contentPart>
        </mc:Choice>
        <mc:Fallback xmlns="">
          <p:pic>
            <p:nvPicPr>
              <p:cNvPr id="106" name="墨迹 105"/>
            </p:nvPicPr>
            <p:blipFill>
              <a:blip r:embed="rId112"/>
            </p:blipFill>
            <p:spPr>
              <a:xfrm>
                <a:off x="10622844" y="1500187"/>
                <a:ext cx="141111" cy="6203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07" name="墨迹 106"/>
              <p14:cNvContentPartPr/>
              <p14:nvPr/>
            </p14:nvContentPartPr>
            <p14:xfrm>
              <a:off x="9256888" y="3423360"/>
              <a:ext cx="378178" cy="197393"/>
            </p14:xfrm>
          </p:contentPart>
        </mc:Choice>
        <mc:Fallback xmlns="">
          <p:pic>
            <p:nvPicPr>
              <p:cNvPr id="107" name="墨迹 106"/>
            </p:nvPicPr>
            <p:blipFill>
              <a:blip r:embed="rId114"/>
            </p:blipFill>
            <p:spPr>
              <a:xfrm>
                <a:off x="9256888" y="3423360"/>
                <a:ext cx="378178" cy="19739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08" name="墨迹 107"/>
              <p14:cNvContentPartPr/>
              <p14:nvPr/>
            </p14:nvContentPartPr>
            <p14:xfrm>
              <a:off x="9697155" y="3378241"/>
              <a:ext cx="124178" cy="28199"/>
            </p14:xfrm>
          </p:contentPart>
        </mc:Choice>
        <mc:Fallback xmlns="">
          <p:pic>
            <p:nvPicPr>
              <p:cNvPr id="108" name="墨迹 107"/>
            </p:nvPicPr>
            <p:blipFill>
              <a:blip r:embed="rId116"/>
            </p:blipFill>
            <p:spPr>
              <a:xfrm>
                <a:off x="9697155" y="3378241"/>
                <a:ext cx="124178" cy="2819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09" name="墨迹 108"/>
              <p14:cNvContentPartPr/>
              <p14:nvPr/>
            </p14:nvContentPartPr>
            <p14:xfrm>
              <a:off x="9725377" y="3462838"/>
              <a:ext cx="110067" cy="22560"/>
            </p14:xfrm>
          </p:contentPart>
        </mc:Choice>
        <mc:Fallback xmlns="">
          <p:pic>
            <p:nvPicPr>
              <p:cNvPr id="109" name="墨迹 108"/>
            </p:nvPicPr>
            <p:blipFill>
              <a:blip r:embed="rId118"/>
            </p:blipFill>
            <p:spPr>
              <a:xfrm>
                <a:off x="9725377" y="3462838"/>
                <a:ext cx="110067" cy="2256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10" name="墨迹 109"/>
              <p14:cNvContentPartPr/>
              <p14:nvPr/>
            </p14:nvContentPartPr>
            <p14:xfrm>
              <a:off x="9815688" y="3310564"/>
              <a:ext cx="152400" cy="265070"/>
            </p14:xfrm>
          </p:contentPart>
        </mc:Choice>
        <mc:Fallback xmlns="">
          <p:pic>
            <p:nvPicPr>
              <p:cNvPr id="110" name="墨迹 109"/>
            </p:nvPicPr>
            <p:blipFill>
              <a:blip r:embed="rId120"/>
            </p:blipFill>
            <p:spPr>
              <a:xfrm>
                <a:off x="9815688" y="3310564"/>
                <a:ext cx="152400" cy="265070"/>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11" name="墨迹 110"/>
              <p14:cNvContentPartPr/>
              <p14:nvPr/>
            </p14:nvContentPartPr>
            <p14:xfrm>
              <a:off x="9951155" y="3254166"/>
              <a:ext cx="115712" cy="33838"/>
            </p14:xfrm>
          </p:contentPart>
        </mc:Choice>
        <mc:Fallback xmlns="">
          <p:pic>
            <p:nvPicPr>
              <p:cNvPr id="111" name="墨迹 110"/>
            </p:nvPicPr>
            <p:blipFill>
              <a:blip r:embed="rId122"/>
            </p:blipFill>
            <p:spPr>
              <a:xfrm>
                <a:off x="9951155" y="3254166"/>
                <a:ext cx="115712" cy="3383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12" name="墨迹 111"/>
              <p14:cNvContentPartPr/>
              <p14:nvPr/>
            </p14:nvContentPartPr>
            <p14:xfrm>
              <a:off x="10126133" y="3209047"/>
              <a:ext cx="16934" cy="16920"/>
            </p14:xfrm>
          </p:contentPart>
        </mc:Choice>
        <mc:Fallback xmlns="">
          <p:pic>
            <p:nvPicPr>
              <p:cNvPr id="112" name="墨迹 111"/>
            </p:nvPicPr>
            <p:blipFill>
              <a:blip r:embed="rId124"/>
            </p:blipFill>
            <p:spPr>
              <a:xfrm>
                <a:off x="10126133" y="3209047"/>
                <a:ext cx="16934" cy="1692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1" name="墨迹 10"/>
              <p14:cNvContentPartPr/>
              <p14:nvPr/>
            </p14:nvContentPartPr>
            <p14:xfrm>
              <a:off x="1294518" y="981325"/>
              <a:ext cx="359304" cy="219952"/>
            </p14:xfrm>
          </p:contentPart>
        </mc:Choice>
        <mc:Fallback xmlns="">
          <p:pic>
            <p:nvPicPr>
              <p:cNvPr id="11" name="墨迹 10"/>
            </p:nvPicPr>
            <p:blipFill>
              <a:blip r:embed="rId126"/>
            </p:blipFill>
            <p:spPr>
              <a:xfrm>
                <a:off x="1294518" y="981325"/>
                <a:ext cx="359304" cy="219952"/>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3" name="墨迹 12"/>
              <p14:cNvContentPartPr/>
              <p14:nvPr/>
            </p14:nvContentPartPr>
            <p14:xfrm>
              <a:off x="7258755" y="966344"/>
              <a:ext cx="11289" cy="31901"/>
            </p14:xfrm>
          </p:contentPart>
        </mc:Choice>
        <mc:Fallback xmlns="">
          <p:pic>
            <p:nvPicPr>
              <p:cNvPr id="13" name="墨迹 12"/>
            </p:nvPicPr>
            <p:blipFill>
              <a:blip r:embed="rId128"/>
            </p:blipFill>
            <p:spPr>
              <a:xfrm>
                <a:off x="7258755" y="966344"/>
                <a:ext cx="11289" cy="31901"/>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4" name="墨迹 13"/>
              <p14:cNvContentPartPr/>
              <p14:nvPr/>
            </p14:nvContentPartPr>
            <p14:xfrm>
              <a:off x="3313288" y="1556585"/>
              <a:ext cx="270934" cy="9870"/>
            </p14:xfrm>
          </p:contentPart>
        </mc:Choice>
        <mc:Fallback xmlns="">
          <p:pic>
            <p:nvPicPr>
              <p:cNvPr id="14" name="墨迹 13"/>
            </p:nvPicPr>
            <p:blipFill>
              <a:blip r:embed="rId130"/>
            </p:blipFill>
            <p:spPr>
              <a:xfrm>
                <a:off x="3313288" y="1556585"/>
                <a:ext cx="270934" cy="9870"/>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5" name="墨迹 14"/>
              <p14:cNvContentPartPr/>
              <p14:nvPr/>
            </p14:nvContentPartPr>
            <p14:xfrm>
              <a:off x="2799644" y="3352862"/>
              <a:ext cx="14111" cy="8460"/>
            </p14:xfrm>
          </p:contentPart>
        </mc:Choice>
        <mc:Fallback xmlns="">
          <p:pic>
            <p:nvPicPr>
              <p:cNvPr id="15" name="墨迹 14"/>
            </p:nvPicPr>
            <p:blipFill>
              <a:blip r:embed="rId132"/>
            </p:blipFill>
            <p:spPr>
              <a:xfrm>
                <a:off x="2799644" y="3352862"/>
                <a:ext cx="14111" cy="846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6" name="墨迹 15"/>
              <p14:cNvContentPartPr/>
              <p14:nvPr/>
            </p14:nvContentPartPr>
            <p14:xfrm>
              <a:off x="3036711" y="3175208"/>
              <a:ext cx="2822" cy="5640"/>
            </p14:xfrm>
          </p:contentPart>
        </mc:Choice>
        <mc:Fallback xmlns="">
          <p:pic>
            <p:nvPicPr>
              <p:cNvPr id="16" name="墨迹 15"/>
            </p:nvPicPr>
            <p:blipFill>
              <a:blip r:embed="rId134"/>
            </p:blipFill>
            <p:spPr>
              <a:xfrm>
                <a:off x="3036711" y="3175208"/>
                <a:ext cx="2822" cy="564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7" name="墨迹 16"/>
              <p14:cNvContentPartPr/>
              <p14:nvPr/>
            </p14:nvContentPartPr>
            <p14:xfrm>
              <a:off x="1642533" y="3851985"/>
              <a:ext cx="50800" cy="62038"/>
            </p14:xfrm>
          </p:contentPart>
        </mc:Choice>
        <mc:Fallback xmlns="">
          <p:pic>
            <p:nvPicPr>
              <p:cNvPr id="17" name="墨迹 16"/>
            </p:nvPicPr>
            <p:blipFill>
              <a:blip r:embed="rId136"/>
            </p:blipFill>
            <p:spPr>
              <a:xfrm>
                <a:off x="1642533" y="3851985"/>
                <a:ext cx="50800" cy="62038"/>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8" name="墨迹 17"/>
              <p14:cNvContentPartPr/>
              <p14:nvPr/>
            </p14:nvContentPartPr>
            <p14:xfrm>
              <a:off x="2071511" y="3798407"/>
              <a:ext cx="33866" cy="19739"/>
            </p14:xfrm>
          </p:contentPart>
        </mc:Choice>
        <mc:Fallback xmlns="">
          <p:pic>
            <p:nvPicPr>
              <p:cNvPr id="18" name="墨迹 17"/>
            </p:nvPicPr>
            <p:blipFill>
              <a:blip r:embed="rId138"/>
            </p:blipFill>
            <p:spPr>
              <a:xfrm>
                <a:off x="2071511" y="3798407"/>
                <a:ext cx="33866" cy="1973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9" name="墨迹 18"/>
              <p14:cNvContentPartPr/>
              <p14:nvPr/>
            </p14:nvContentPartPr>
            <p14:xfrm>
              <a:off x="1629833" y="3888643"/>
              <a:ext cx="49389" cy="34720"/>
            </p14:xfrm>
          </p:contentPart>
        </mc:Choice>
        <mc:Fallback xmlns="">
          <p:pic>
            <p:nvPicPr>
              <p:cNvPr id="19" name="墨迹 18"/>
            </p:nvPicPr>
            <p:blipFill>
              <a:blip r:embed="rId140"/>
            </p:blipFill>
            <p:spPr>
              <a:xfrm>
                <a:off x="1629833" y="3888643"/>
                <a:ext cx="49389" cy="34720"/>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20" name="墨迹 19"/>
              <p14:cNvContentPartPr/>
              <p14:nvPr/>
            </p14:nvContentPartPr>
            <p14:xfrm>
              <a:off x="2569633" y="3304924"/>
              <a:ext cx="9878" cy="360"/>
            </p14:xfrm>
          </p:contentPart>
        </mc:Choice>
        <mc:Fallback xmlns="">
          <p:pic>
            <p:nvPicPr>
              <p:cNvPr id="20" name="墨迹 19"/>
            </p:nvPicPr>
            <p:blipFill>
              <a:blip r:embed="rId142"/>
            </p:blipFill>
            <p:spPr>
              <a:xfrm>
                <a:off x="2569633" y="3304924"/>
                <a:ext cx="9878" cy="360"/>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28" name="墨迹 27"/>
              <p14:cNvContentPartPr/>
              <p14:nvPr/>
            </p14:nvContentPartPr>
            <p14:xfrm>
              <a:off x="1642533" y="3203407"/>
              <a:ext cx="39511" cy="35249"/>
            </p14:xfrm>
          </p:contentPart>
        </mc:Choice>
        <mc:Fallback xmlns="">
          <p:pic>
            <p:nvPicPr>
              <p:cNvPr id="28" name="墨迹 27"/>
            </p:nvPicPr>
            <p:blipFill>
              <a:blip r:embed="rId144"/>
            </p:blipFill>
            <p:spPr>
              <a:xfrm>
                <a:off x="1642533" y="3203407"/>
                <a:ext cx="39511" cy="3524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30" name="墨迹 29"/>
              <p14:cNvContentPartPr/>
              <p14:nvPr/>
            </p14:nvContentPartPr>
            <p14:xfrm>
              <a:off x="2562577" y="3063822"/>
              <a:ext cx="28223" cy="243922"/>
            </p14:xfrm>
          </p:contentPart>
        </mc:Choice>
        <mc:Fallback xmlns="">
          <p:pic>
            <p:nvPicPr>
              <p:cNvPr id="30" name="墨迹 29"/>
            </p:nvPicPr>
            <p:blipFill>
              <a:blip r:embed="rId146"/>
            </p:blipFill>
            <p:spPr>
              <a:xfrm>
                <a:off x="2562577" y="3063822"/>
                <a:ext cx="28223" cy="243922"/>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31" name="墨迹 30"/>
              <p14:cNvContentPartPr/>
              <p14:nvPr/>
            </p14:nvContentPartPr>
            <p14:xfrm>
              <a:off x="2638777" y="2991915"/>
              <a:ext cx="70005" cy="39972"/>
            </p14:xfrm>
          </p:contentPart>
        </mc:Choice>
        <mc:Fallback xmlns="">
          <p:pic>
            <p:nvPicPr>
              <p:cNvPr id="31" name="墨迹 30"/>
            </p:nvPicPr>
            <p:blipFill>
              <a:blip r:embed="rId148"/>
            </p:blipFill>
            <p:spPr>
              <a:xfrm>
                <a:off x="2638777" y="2991915"/>
                <a:ext cx="70005" cy="39972"/>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32" name="墨迹 31"/>
              <p14:cNvContentPartPr/>
              <p14:nvPr/>
            </p14:nvContentPartPr>
            <p14:xfrm>
              <a:off x="2613377" y="3338763"/>
              <a:ext cx="16934" cy="62037"/>
            </p14:xfrm>
          </p:contentPart>
        </mc:Choice>
        <mc:Fallback xmlns="">
          <p:pic>
            <p:nvPicPr>
              <p:cNvPr id="32" name="墨迹 31"/>
            </p:nvPicPr>
            <p:blipFill>
              <a:blip r:embed="rId150"/>
            </p:blipFill>
            <p:spPr>
              <a:xfrm>
                <a:off x="2613377" y="3338763"/>
                <a:ext cx="16934" cy="62037"/>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33" name="墨迹 32"/>
              <p14:cNvContentPartPr/>
              <p14:nvPr/>
            </p14:nvContentPartPr>
            <p14:xfrm>
              <a:off x="2952044" y="6370156"/>
              <a:ext cx="53622" cy="8460"/>
            </p14:xfrm>
          </p:contentPart>
        </mc:Choice>
        <mc:Fallback xmlns="">
          <p:pic>
            <p:nvPicPr>
              <p:cNvPr id="33" name="墨迹 32"/>
            </p:nvPicPr>
            <p:blipFill>
              <a:blip r:embed="rId152"/>
            </p:blipFill>
            <p:spPr>
              <a:xfrm>
                <a:off x="2952044" y="6370156"/>
                <a:ext cx="53622" cy="8460"/>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34" name="墨迹 33"/>
              <p14:cNvContentPartPr/>
              <p14:nvPr/>
            </p14:nvContentPartPr>
            <p14:xfrm>
              <a:off x="1715911" y="3276725"/>
              <a:ext cx="79022" cy="78957"/>
            </p14:xfrm>
          </p:contentPart>
        </mc:Choice>
        <mc:Fallback xmlns="">
          <p:pic>
            <p:nvPicPr>
              <p:cNvPr id="34" name="墨迹 33"/>
            </p:nvPicPr>
            <p:blipFill>
              <a:blip r:embed="rId154"/>
            </p:blipFill>
            <p:spPr>
              <a:xfrm>
                <a:off x="1715911" y="3276725"/>
                <a:ext cx="79022" cy="78957"/>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35" name="墨迹 34"/>
              <p14:cNvContentPartPr/>
              <p14:nvPr/>
            </p14:nvContentPartPr>
            <p14:xfrm>
              <a:off x="2698044" y="3338763"/>
              <a:ext cx="133526" cy="84597"/>
            </p14:xfrm>
          </p:contentPart>
        </mc:Choice>
        <mc:Fallback xmlns="">
          <p:pic>
            <p:nvPicPr>
              <p:cNvPr id="35" name="墨迹 34"/>
            </p:nvPicPr>
            <p:blipFill>
              <a:blip r:embed="rId156"/>
            </p:blipFill>
            <p:spPr>
              <a:xfrm>
                <a:off x="2698044" y="3338763"/>
                <a:ext cx="133526" cy="84597"/>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61" name="墨迹 60"/>
              <p14:cNvContentPartPr/>
              <p14:nvPr/>
            </p14:nvContentPartPr>
            <p14:xfrm>
              <a:off x="4334933" y="2363077"/>
              <a:ext cx="19755" cy="22559"/>
            </p14:xfrm>
          </p:contentPart>
        </mc:Choice>
        <mc:Fallback xmlns="">
          <p:pic>
            <p:nvPicPr>
              <p:cNvPr id="61" name="墨迹 60"/>
            </p:nvPicPr>
            <p:blipFill>
              <a:blip r:embed="rId158"/>
            </p:blipFill>
            <p:spPr>
              <a:xfrm>
                <a:off x="4334933" y="2363077"/>
                <a:ext cx="19755" cy="2255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25" name="墨迹 124"/>
              <p14:cNvContentPartPr/>
              <p14:nvPr/>
            </p14:nvContentPartPr>
            <p14:xfrm>
              <a:off x="7950200" y="1122320"/>
              <a:ext cx="623711" cy="369407"/>
            </p14:xfrm>
          </p:contentPart>
        </mc:Choice>
        <mc:Fallback xmlns="">
          <p:pic>
            <p:nvPicPr>
              <p:cNvPr id="125" name="墨迹 124"/>
            </p:nvPicPr>
            <p:blipFill>
              <a:blip r:embed="rId160"/>
            </p:blipFill>
            <p:spPr>
              <a:xfrm>
                <a:off x="7950200" y="1122320"/>
                <a:ext cx="623711" cy="369407"/>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28" name="墨迹 127"/>
              <p14:cNvContentPartPr/>
              <p14:nvPr/>
            </p14:nvContentPartPr>
            <p14:xfrm>
              <a:off x="7823200" y="1144879"/>
              <a:ext cx="101600" cy="140996"/>
            </p14:xfrm>
          </p:contentPart>
        </mc:Choice>
        <mc:Fallback xmlns="">
          <p:pic>
            <p:nvPicPr>
              <p:cNvPr id="128" name="墨迹 127"/>
            </p:nvPicPr>
            <p:blipFill>
              <a:blip r:embed="rId162"/>
            </p:blipFill>
            <p:spPr>
              <a:xfrm>
                <a:off x="7823200" y="1144879"/>
                <a:ext cx="101600" cy="140996"/>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30" name="墨迹 129"/>
              <p14:cNvContentPartPr/>
              <p14:nvPr/>
            </p14:nvContentPartPr>
            <p14:xfrm>
              <a:off x="7044266" y="2650707"/>
              <a:ext cx="14111" cy="8459"/>
            </p14:xfrm>
          </p:contentPart>
        </mc:Choice>
        <mc:Fallback xmlns="">
          <p:pic>
            <p:nvPicPr>
              <p:cNvPr id="130" name="墨迹 129"/>
            </p:nvPicPr>
            <p:blipFill>
              <a:blip r:embed="rId164"/>
            </p:blipFill>
            <p:spPr>
              <a:xfrm>
                <a:off x="7044266" y="2650707"/>
                <a:ext cx="14111" cy="845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35" name="墨迹 134"/>
              <p14:cNvContentPartPr/>
              <p14:nvPr/>
            </p14:nvContentPartPr>
            <p14:xfrm>
              <a:off x="7802562" y="1844215"/>
              <a:ext cx="31926" cy="28199"/>
            </p14:xfrm>
          </p:contentPart>
        </mc:Choice>
        <mc:Fallback xmlns="">
          <p:pic>
            <p:nvPicPr>
              <p:cNvPr id="135" name="墨迹 134"/>
            </p:nvPicPr>
            <p:blipFill>
              <a:blip r:embed="rId166"/>
            </p:blipFill>
            <p:spPr>
              <a:xfrm>
                <a:off x="7802562" y="1844215"/>
                <a:ext cx="31926" cy="2819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37" name="墨迹 136"/>
              <p14:cNvContentPartPr/>
              <p14:nvPr/>
            </p14:nvContentPartPr>
            <p14:xfrm>
              <a:off x="6626577" y="3290824"/>
              <a:ext cx="2823" cy="25380"/>
            </p14:xfrm>
          </p:contentPart>
        </mc:Choice>
        <mc:Fallback xmlns="">
          <p:pic>
            <p:nvPicPr>
              <p:cNvPr id="137" name="墨迹 136"/>
            </p:nvPicPr>
            <p:blipFill>
              <a:blip r:embed="rId168"/>
            </p:blipFill>
            <p:spPr>
              <a:xfrm>
                <a:off x="6626577" y="3290824"/>
                <a:ext cx="2823" cy="25380"/>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42" name="墨迹 141"/>
              <p14:cNvContentPartPr/>
              <p14:nvPr/>
            </p14:nvContentPartPr>
            <p14:xfrm>
              <a:off x="7318022" y="2481513"/>
              <a:ext cx="206022" cy="70497"/>
            </p14:xfrm>
          </p:contentPart>
        </mc:Choice>
        <mc:Fallback xmlns="">
          <p:pic>
            <p:nvPicPr>
              <p:cNvPr id="142" name="墨迹 141"/>
            </p:nvPicPr>
            <p:blipFill>
              <a:blip r:embed="rId170"/>
            </p:blipFill>
            <p:spPr>
              <a:xfrm>
                <a:off x="7318022" y="2481513"/>
                <a:ext cx="206022" cy="70497"/>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43" name="墨迹 142"/>
              <p14:cNvContentPartPr/>
              <p14:nvPr/>
            </p14:nvContentPartPr>
            <p14:xfrm>
              <a:off x="7230533" y="2910138"/>
              <a:ext cx="47978" cy="90237"/>
            </p14:xfrm>
          </p:contentPart>
        </mc:Choice>
        <mc:Fallback xmlns="">
          <p:pic>
            <p:nvPicPr>
              <p:cNvPr id="143" name="墨迹 142"/>
            </p:nvPicPr>
            <p:blipFill>
              <a:blip r:embed="rId172"/>
            </p:blipFill>
            <p:spPr>
              <a:xfrm>
                <a:off x="7230533" y="2910138"/>
                <a:ext cx="47978" cy="9023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57" name="墨迹 156"/>
              <p14:cNvContentPartPr/>
              <p14:nvPr/>
            </p14:nvContentPartPr>
            <p14:xfrm>
              <a:off x="9175044" y="1793457"/>
              <a:ext cx="8466" cy="25379"/>
            </p14:xfrm>
          </p:contentPart>
        </mc:Choice>
        <mc:Fallback xmlns="">
          <p:pic>
            <p:nvPicPr>
              <p:cNvPr id="157" name="墨迹 156"/>
            </p:nvPicPr>
            <p:blipFill>
              <a:blip r:embed="rId174"/>
            </p:blipFill>
            <p:spPr>
              <a:xfrm>
                <a:off x="9175044" y="1793457"/>
                <a:ext cx="8466" cy="2537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59" name="墨迹 158"/>
              <p14:cNvContentPartPr/>
              <p14:nvPr/>
            </p14:nvContentPartPr>
            <p14:xfrm>
              <a:off x="9349140" y="3165339"/>
              <a:ext cx="26282" cy="26789"/>
            </p14:xfrm>
          </p:contentPart>
        </mc:Choice>
        <mc:Fallback xmlns="">
          <p:pic>
            <p:nvPicPr>
              <p:cNvPr id="159" name="墨迹 158"/>
            </p:nvPicPr>
            <p:blipFill>
              <a:blip r:embed="rId176"/>
            </p:blipFill>
            <p:spPr>
              <a:xfrm>
                <a:off x="9349140" y="3165339"/>
                <a:ext cx="26282" cy="2678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62" name="墨迹 161"/>
              <p14:cNvContentPartPr/>
              <p14:nvPr/>
            </p14:nvContentPartPr>
            <p14:xfrm>
              <a:off x="10075333" y="2035968"/>
              <a:ext cx="5644" cy="14100"/>
            </p14:xfrm>
          </p:contentPart>
        </mc:Choice>
        <mc:Fallback xmlns="">
          <p:pic>
            <p:nvPicPr>
              <p:cNvPr id="162" name="墨迹 161"/>
            </p:nvPicPr>
            <p:blipFill>
              <a:blip r:embed="rId178"/>
            </p:blipFill>
            <p:spPr>
              <a:xfrm>
                <a:off x="10075333" y="2035968"/>
                <a:ext cx="5644" cy="14100"/>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64" name="墨迹 163"/>
              <p14:cNvContentPartPr/>
              <p14:nvPr/>
            </p14:nvContentPartPr>
            <p14:xfrm>
              <a:off x="7902222" y="4227032"/>
              <a:ext cx="115711" cy="87417"/>
            </p14:xfrm>
          </p:contentPart>
        </mc:Choice>
        <mc:Fallback xmlns="">
          <p:pic>
            <p:nvPicPr>
              <p:cNvPr id="164" name="墨迹 163"/>
            </p:nvPicPr>
            <p:blipFill>
              <a:blip r:embed="rId180"/>
            </p:blipFill>
            <p:spPr>
              <a:xfrm>
                <a:off x="7902222" y="4227032"/>
                <a:ext cx="115711" cy="87417"/>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65" name="墨迹 164"/>
              <p14:cNvContentPartPr/>
              <p14:nvPr/>
            </p14:nvContentPartPr>
            <p14:xfrm>
              <a:off x="10500782" y="1720139"/>
              <a:ext cx="43039" cy="33839"/>
            </p14:xfrm>
          </p:contentPart>
        </mc:Choice>
        <mc:Fallback xmlns="">
          <p:pic>
            <p:nvPicPr>
              <p:cNvPr id="165" name="墨迹 164"/>
            </p:nvPicPr>
            <p:blipFill>
              <a:blip r:embed="rId182"/>
            </p:blipFill>
            <p:spPr>
              <a:xfrm>
                <a:off x="10500782" y="1720139"/>
                <a:ext cx="43039" cy="33839"/>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66" name="墨迹 165"/>
              <p14:cNvContentPartPr/>
              <p14:nvPr/>
            </p14:nvContentPartPr>
            <p14:xfrm>
              <a:off x="10018888" y="3028573"/>
              <a:ext cx="36689" cy="33839"/>
            </p14:xfrm>
          </p:contentPart>
        </mc:Choice>
        <mc:Fallback xmlns="">
          <p:pic>
            <p:nvPicPr>
              <p:cNvPr id="166" name="墨迹 165"/>
            </p:nvPicPr>
            <p:blipFill>
              <a:blip r:embed="rId184"/>
            </p:blipFill>
            <p:spPr>
              <a:xfrm>
                <a:off x="10018888" y="3028573"/>
                <a:ext cx="36689" cy="33839"/>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67" name="墨迹 166"/>
              <p14:cNvContentPartPr/>
              <p14:nvPr/>
            </p14:nvContentPartPr>
            <p14:xfrm>
              <a:off x="10555111" y="1970934"/>
              <a:ext cx="5644" cy="36835"/>
            </p14:xfrm>
          </p:contentPart>
        </mc:Choice>
        <mc:Fallback xmlns="">
          <p:pic>
            <p:nvPicPr>
              <p:cNvPr id="167" name="墨迹 166"/>
            </p:nvPicPr>
            <p:blipFill>
              <a:blip r:embed="rId186"/>
            </p:blipFill>
            <p:spPr>
              <a:xfrm>
                <a:off x="10555111" y="1970934"/>
                <a:ext cx="5644" cy="36835"/>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68" name="墨迹 167"/>
              <p14:cNvContentPartPr/>
              <p14:nvPr/>
            </p14:nvContentPartPr>
            <p14:xfrm>
              <a:off x="9860844" y="3335943"/>
              <a:ext cx="84666" cy="42298"/>
            </p14:xfrm>
          </p:contentPart>
        </mc:Choice>
        <mc:Fallback xmlns="">
          <p:pic>
            <p:nvPicPr>
              <p:cNvPr id="168" name="墨迹 167"/>
            </p:nvPicPr>
            <p:blipFill>
              <a:blip r:embed="rId188"/>
            </p:blipFill>
            <p:spPr>
              <a:xfrm>
                <a:off x="9860844" y="3335943"/>
                <a:ext cx="84666" cy="42298"/>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69" name="墨迹 168"/>
              <p14:cNvContentPartPr/>
              <p14:nvPr/>
            </p14:nvContentPartPr>
            <p14:xfrm>
              <a:off x="10246783" y="1832935"/>
              <a:ext cx="48684" cy="73318"/>
            </p14:xfrm>
          </p:contentPart>
        </mc:Choice>
        <mc:Fallback xmlns="">
          <p:pic>
            <p:nvPicPr>
              <p:cNvPr id="169" name="墨迹 168"/>
            </p:nvPicPr>
            <p:blipFill>
              <a:blip r:embed="rId190"/>
            </p:blipFill>
            <p:spPr>
              <a:xfrm>
                <a:off x="10246783" y="1832935"/>
                <a:ext cx="48684" cy="73318"/>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70" name="墨迹 169"/>
              <p14:cNvContentPartPr/>
              <p14:nvPr/>
            </p14:nvContentPartPr>
            <p14:xfrm>
              <a:off x="9704740" y="3615113"/>
              <a:ext cx="31926" cy="45119"/>
            </p14:xfrm>
          </p:contentPart>
        </mc:Choice>
        <mc:Fallback xmlns="">
          <p:pic>
            <p:nvPicPr>
              <p:cNvPr id="170" name="墨迹 169"/>
            </p:nvPicPr>
            <p:blipFill>
              <a:blip r:embed="rId192"/>
            </p:blipFill>
            <p:spPr>
              <a:xfrm>
                <a:off x="9704740" y="3615113"/>
                <a:ext cx="31926" cy="4511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71" name="墨迹 170"/>
              <p14:cNvContentPartPr/>
              <p14:nvPr/>
            </p14:nvContentPartPr>
            <p14:xfrm>
              <a:off x="10363200" y="2027509"/>
              <a:ext cx="11288" cy="53578"/>
            </p14:xfrm>
          </p:contentPart>
        </mc:Choice>
        <mc:Fallback xmlns="">
          <p:pic>
            <p:nvPicPr>
              <p:cNvPr id="171" name="墨迹 170"/>
            </p:nvPicPr>
            <p:blipFill>
              <a:blip r:embed="rId194"/>
            </p:blipFill>
            <p:spPr>
              <a:xfrm>
                <a:off x="10363200" y="2027509"/>
                <a:ext cx="11288" cy="5357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72" name="墨迹 171"/>
              <p14:cNvContentPartPr/>
              <p14:nvPr/>
            </p14:nvContentPartPr>
            <p14:xfrm>
              <a:off x="9550400" y="3863264"/>
              <a:ext cx="5644" cy="11280"/>
            </p14:xfrm>
          </p:contentPart>
        </mc:Choice>
        <mc:Fallback xmlns="">
          <p:pic>
            <p:nvPicPr>
              <p:cNvPr id="172" name="墨迹 171"/>
            </p:nvPicPr>
            <p:blipFill>
              <a:blip r:embed="rId196"/>
            </p:blipFill>
            <p:spPr>
              <a:xfrm>
                <a:off x="9550400" y="3863264"/>
                <a:ext cx="5644" cy="11280"/>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76" name="墨迹 175"/>
              <p14:cNvContentPartPr/>
              <p14:nvPr/>
            </p14:nvContentPartPr>
            <p14:xfrm>
              <a:off x="11528777" y="4878429"/>
              <a:ext cx="19755" cy="5640"/>
            </p14:xfrm>
          </p:contentPart>
        </mc:Choice>
        <mc:Fallback xmlns="">
          <p:pic>
            <p:nvPicPr>
              <p:cNvPr id="176" name="墨迹 175"/>
            </p:nvPicPr>
            <p:blipFill>
              <a:blip r:embed="rId198"/>
            </p:blipFill>
            <p:spPr>
              <a:xfrm>
                <a:off x="11528777" y="4878429"/>
                <a:ext cx="19755" cy="564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77" name="墨迹 176"/>
              <p14:cNvContentPartPr/>
              <p14:nvPr/>
            </p14:nvContentPartPr>
            <p14:xfrm>
              <a:off x="10337800" y="4389705"/>
              <a:ext cx="14111" cy="14980"/>
            </p14:xfrm>
          </p:contentPart>
        </mc:Choice>
        <mc:Fallback xmlns="">
          <p:pic>
            <p:nvPicPr>
              <p:cNvPr id="177" name="墨迹 176"/>
            </p:nvPicPr>
            <p:blipFill>
              <a:blip r:embed="rId200"/>
            </p:blipFill>
            <p:spPr>
              <a:xfrm>
                <a:off x="10337800" y="4389705"/>
                <a:ext cx="14111" cy="14980"/>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78" name="墨迹 177"/>
              <p14:cNvContentPartPr/>
              <p14:nvPr/>
            </p14:nvContentPartPr>
            <p14:xfrm>
              <a:off x="10397066" y="4379306"/>
              <a:ext cx="5644" cy="29080"/>
            </p14:xfrm>
          </p:contentPart>
        </mc:Choice>
        <mc:Fallback xmlns="">
          <p:pic>
            <p:nvPicPr>
              <p:cNvPr id="178" name="墨迹 177"/>
            </p:nvPicPr>
            <p:blipFill>
              <a:blip r:embed="rId202"/>
            </p:blipFill>
            <p:spPr>
              <a:xfrm>
                <a:off x="10397066" y="4379306"/>
                <a:ext cx="5644" cy="29080"/>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84" name="墨迹 183"/>
              <p14:cNvContentPartPr/>
              <p14:nvPr/>
            </p14:nvContentPartPr>
            <p14:xfrm>
              <a:off x="11506200" y="4943287"/>
              <a:ext cx="19755" cy="25379"/>
            </p14:xfrm>
          </p:contentPart>
        </mc:Choice>
        <mc:Fallback xmlns="">
          <p:pic>
            <p:nvPicPr>
              <p:cNvPr id="184" name="墨迹 183"/>
            </p:nvPicPr>
            <p:blipFill>
              <a:blip r:embed="rId204"/>
            </p:blipFill>
            <p:spPr>
              <a:xfrm>
                <a:off x="11506200" y="4943287"/>
                <a:ext cx="19755" cy="25379"/>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85" name="墨迹 184"/>
              <p14:cNvContentPartPr/>
              <p14:nvPr/>
            </p14:nvContentPartPr>
            <p14:xfrm>
              <a:off x="10388600" y="4248181"/>
              <a:ext cx="8466" cy="21149"/>
            </p14:xfrm>
          </p:contentPart>
        </mc:Choice>
        <mc:Fallback xmlns="">
          <p:pic>
            <p:nvPicPr>
              <p:cNvPr id="185" name="墨迹 184"/>
            </p:nvPicPr>
            <p:blipFill>
              <a:blip r:embed="rId206"/>
            </p:blipFill>
            <p:spPr>
              <a:xfrm>
                <a:off x="10388600" y="4248181"/>
                <a:ext cx="8466" cy="2114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86" name="墨迹 185"/>
              <p14:cNvContentPartPr/>
              <p14:nvPr/>
            </p14:nvContentPartPr>
            <p14:xfrm>
              <a:off x="11523132" y="4923547"/>
              <a:ext cx="31045" cy="28199"/>
            </p14:xfrm>
          </p:contentPart>
        </mc:Choice>
        <mc:Fallback xmlns="">
          <p:pic>
            <p:nvPicPr>
              <p:cNvPr id="186" name="墨迹 185"/>
            </p:nvPicPr>
            <p:blipFill>
              <a:blip r:embed="rId208"/>
            </p:blipFill>
            <p:spPr>
              <a:xfrm>
                <a:off x="11523132" y="4923547"/>
                <a:ext cx="31045" cy="28199"/>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91" name="墨迹 190"/>
              <p14:cNvContentPartPr/>
              <p14:nvPr/>
            </p14:nvContentPartPr>
            <p14:xfrm>
              <a:off x="10145712" y="4004259"/>
              <a:ext cx="87665" cy="118436"/>
            </p14:xfrm>
          </p:contentPart>
        </mc:Choice>
        <mc:Fallback xmlns="">
          <p:pic>
            <p:nvPicPr>
              <p:cNvPr id="191" name="墨迹 190"/>
            </p:nvPicPr>
            <p:blipFill>
              <a:blip r:embed="rId210"/>
            </p:blipFill>
            <p:spPr>
              <a:xfrm>
                <a:off x="10145712" y="4004259"/>
                <a:ext cx="87665" cy="118436"/>
              </a:xfrm>
              <a:prstGeom prst="rect"/>
            </p:spPr>
          </p:pic>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75590" y="98425"/>
            <a:ext cx="11638280" cy="6029325"/>
          </a:xfrm>
          <a:prstGeom prst="rect">
            <a:avLst/>
          </a:prstGeom>
        </p:spPr>
      </p:pic>
      <mc:AlternateContent xmlns:mc="http://schemas.openxmlformats.org/markup-compatibility/2006" xmlns:p14="http://schemas.microsoft.com/office/powerpoint/2010/main">
        <mc:Choice Requires="p14">
          <p:contentPart r:id="rId2" p14:bwMode="auto">
            <p14:nvContentPartPr>
              <p14:cNvPr id="5" name="墨迹 4"/>
              <p14:cNvContentPartPr/>
              <p14:nvPr/>
            </p14:nvContentPartPr>
            <p14:xfrm>
              <a:off x="8432800" y="3937000"/>
              <a:ext cx="1168400" cy="44450"/>
            </p14:xfrm>
          </p:contentPart>
        </mc:Choice>
        <mc:Fallback xmlns="">
          <p:pic>
            <p:nvPicPr>
              <p:cNvPr id="5" name="墨迹 4"/>
            </p:nvPicPr>
            <p:blipFill>
              <a:blip r:embed="rId3"/>
            </p:blipFill>
            <p:spPr>
              <a:xfrm>
                <a:off x="8432800" y="3937000"/>
                <a:ext cx="1168400" cy="444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2" name="墨迹 1"/>
              <p14:cNvContentPartPr/>
              <p14:nvPr/>
            </p14:nvContentPartPr>
            <p14:xfrm>
              <a:off x="3369733" y="3970420"/>
              <a:ext cx="2994378" cy="95877"/>
            </p14:xfrm>
          </p:contentPart>
        </mc:Choice>
        <mc:Fallback xmlns="">
          <p:pic>
            <p:nvPicPr>
              <p:cNvPr id="2" name="墨迹 1"/>
            </p:nvPicPr>
            <p:blipFill>
              <a:blip r:embed="rId5"/>
            </p:blipFill>
            <p:spPr>
              <a:xfrm>
                <a:off x="3369733" y="3970420"/>
                <a:ext cx="2994378" cy="9587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5746044" y="4077577"/>
              <a:ext cx="239888" cy="163554"/>
            </p14:xfrm>
          </p:contentPart>
        </mc:Choice>
        <mc:Fallback xmlns="">
          <p:pic>
            <p:nvPicPr>
              <p:cNvPr id="6" name="墨迹 5"/>
            </p:nvPicPr>
            <p:blipFill>
              <a:blip r:embed="rId7"/>
            </p:blipFill>
            <p:spPr>
              <a:xfrm>
                <a:off x="5746044" y="4077577"/>
                <a:ext cx="239888" cy="16355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5952066" y="3981700"/>
              <a:ext cx="53622" cy="521682"/>
            </p14:xfrm>
          </p:contentPart>
        </mc:Choice>
        <mc:Fallback xmlns="">
          <p:pic>
            <p:nvPicPr>
              <p:cNvPr id="7" name="墨迹 6"/>
            </p:nvPicPr>
            <p:blipFill>
              <a:blip r:embed="rId9"/>
            </p:blipFill>
            <p:spPr>
              <a:xfrm>
                <a:off x="5952066" y="3981700"/>
                <a:ext cx="53622" cy="52168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5991577" y="4111416"/>
              <a:ext cx="70556" cy="203032"/>
            </p14:xfrm>
          </p:contentPart>
        </mc:Choice>
        <mc:Fallback xmlns="">
          <p:pic>
            <p:nvPicPr>
              <p:cNvPr id="8" name="墨迹 7"/>
            </p:nvPicPr>
            <p:blipFill>
              <a:blip r:embed="rId11"/>
            </p:blipFill>
            <p:spPr>
              <a:xfrm>
                <a:off x="5991577" y="4111416"/>
                <a:ext cx="70556" cy="20303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6101644" y="4173454"/>
              <a:ext cx="160866" cy="11279"/>
            </p14:xfrm>
          </p:contentPart>
        </mc:Choice>
        <mc:Fallback xmlns="">
          <p:pic>
            <p:nvPicPr>
              <p:cNvPr id="9" name="墨迹 8"/>
            </p:nvPicPr>
            <p:blipFill>
              <a:blip r:embed="rId13"/>
            </p:blipFill>
            <p:spPr>
              <a:xfrm>
                <a:off x="6101644" y="4173454"/>
                <a:ext cx="160866" cy="1127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6293555" y="4105776"/>
              <a:ext cx="121356" cy="124075"/>
            </p14:xfrm>
          </p:contentPart>
        </mc:Choice>
        <mc:Fallback xmlns="">
          <p:pic>
            <p:nvPicPr>
              <p:cNvPr id="10" name="墨迹 9"/>
            </p:nvPicPr>
            <p:blipFill>
              <a:blip r:embed="rId15"/>
            </p:blipFill>
            <p:spPr>
              <a:xfrm>
                <a:off x="6293555" y="4105776"/>
                <a:ext cx="121356" cy="12407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6355644" y="3947861"/>
              <a:ext cx="11288" cy="112796"/>
            </p14:xfrm>
          </p:contentPart>
        </mc:Choice>
        <mc:Fallback xmlns="">
          <p:pic>
            <p:nvPicPr>
              <p:cNvPr id="11" name="墨迹 10"/>
            </p:nvPicPr>
            <p:blipFill>
              <a:blip r:embed="rId17"/>
            </p:blipFill>
            <p:spPr>
              <a:xfrm>
                <a:off x="6355644" y="3947861"/>
                <a:ext cx="11288" cy="11279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6423377" y="3942222"/>
              <a:ext cx="360" cy="109976"/>
            </p14:xfrm>
          </p:contentPart>
        </mc:Choice>
        <mc:Fallback xmlns="">
          <p:pic>
            <p:nvPicPr>
              <p:cNvPr id="12" name="墨迹 11"/>
            </p:nvPicPr>
            <p:blipFill>
              <a:blip r:embed="rId19"/>
            </p:blipFill>
            <p:spPr>
              <a:xfrm>
                <a:off x="6423377" y="3942222"/>
                <a:ext cx="360" cy="10997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6364111" y="3936582"/>
              <a:ext cx="2822" cy="166374"/>
            </p14:xfrm>
          </p:contentPart>
        </mc:Choice>
        <mc:Fallback xmlns="">
          <p:pic>
            <p:nvPicPr>
              <p:cNvPr id="13" name="墨迹 12"/>
            </p:nvPicPr>
            <p:blipFill>
              <a:blip r:embed="rId21"/>
            </p:blipFill>
            <p:spPr>
              <a:xfrm>
                <a:off x="6364111" y="3936582"/>
                <a:ext cx="2822" cy="16637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6338711" y="3727909"/>
              <a:ext cx="160866" cy="231232"/>
            </p14:xfrm>
          </p:contentPart>
        </mc:Choice>
        <mc:Fallback xmlns="">
          <p:pic>
            <p:nvPicPr>
              <p:cNvPr id="14" name="墨迹 13"/>
            </p:nvPicPr>
            <p:blipFill>
              <a:blip r:embed="rId23"/>
            </p:blipFill>
            <p:spPr>
              <a:xfrm>
                <a:off x="6338711" y="3727909"/>
                <a:ext cx="160866" cy="23123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6417733" y="3947861"/>
              <a:ext cx="31044" cy="135356"/>
            </p14:xfrm>
          </p:contentPart>
        </mc:Choice>
        <mc:Fallback xmlns="">
          <p:pic>
            <p:nvPicPr>
              <p:cNvPr id="15" name="墨迹 14"/>
            </p:nvPicPr>
            <p:blipFill>
              <a:blip r:embed="rId25"/>
            </p:blipFill>
            <p:spPr>
              <a:xfrm>
                <a:off x="6417733" y="3947861"/>
                <a:ext cx="31044" cy="13535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6429022" y="4167814"/>
              <a:ext cx="234244" cy="33838"/>
            </p14:xfrm>
          </p:contentPart>
        </mc:Choice>
        <mc:Fallback xmlns="">
          <p:pic>
            <p:nvPicPr>
              <p:cNvPr id="16" name="墨迹 15"/>
            </p:nvPicPr>
            <p:blipFill>
              <a:blip r:embed="rId27"/>
            </p:blipFill>
            <p:spPr>
              <a:xfrm>
                <a:off x="6429022" y="4167814"/>
                <a:ext cx="234244" cy="3383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6683022" y="4105776"/>
              <a:ext cx="138288" cy="129715"/>
            </p14:xfrm>
          </p:contentPart>
        </mc:Choice>
        <mc:Fallback xmlns="">
          <p:pic>
            <p:nvPicPr>
              <p:cNvPr id="17" name="墨迹 16"/>
            </p:nvPicPr>
            <p:blipFill>
              <a:blip r:embed="rId29"/>
            </p:blipFill>
            <p:spPr>
              <a:xfrm>
                <a:off x="6683022" y="4105776"/>
                <a:ext cx="138288" cy="12971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6745111" y="3942222"/>
              <a:ext cx="16933" cy="124075"/>
            </p14:xfrm>
          </p:contentPart>
        </mc:Choice>
        <mc:Fallback xmlns="">
          <p:pic>
            <p:nvPicPr>
              <p:cNvPr id="18" name="墨迹 17"/>
            </p:nvPicPr>
            <p:blipFill>
              <a:blip r:embed="rId31"/>
            </p:blipFill>
            <p:spPr>
              <a:xfrm>
                <a:off x="6745111" y="3942222"/>
                <a:ext cx="16933" cy="12407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6818488" y="3942222"/>
              <a:ext cx="360" cy="104336"/>
            </p14:xfrm>
          </p:contentPart>
        </mc:Choice>
        <mc:Fallback xmlns="">
          <p:pic>
            <p:nvPicPr>
              <p:cNvPr id="19" name="墨迹 18"/>
            </p:nvPicPr>
            <p:blipFill>
              <a:blip r:embed="rId33"/>
            </p:blipFill>
            <p:spPr>
              <a:xfrm>
                <a:off x="6818488" y="3942222"/>
                <a:ext cx="360" cy="10433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6762044" y="3789947"/>
              <a:ext cx="101600" cy="107156"/>
            </p14:xfrm>
          </p:contentPart>
        </mc:Choice>
        <mc:Fallback xmlns="">
          <p:pic>
            <p:nvPicPr>
              <p:cNvPr id="20" name="墨迹 19"/>
            </p:nvPicPr>
            <p:blipFill>
              <a:blip r:embed="rId35"/>
            </p:blipFill>
            <p:spPr>
              <a:xfrm>
                <a:off x="6762044" y="3789947"/>
                <a:ext cx="101600" cy="10715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6874933" y="4150894"/>
              <a:ext cx="183444" cy="19740"/>
            </p14:xfrm>
          </p:contentPart>
        </mc:Choice>
        <mc:Fallback xmlns="">
          <p:pic>
            <p:nvPicPr>
              <p:cNvPr id="21" name="墨迹 20"/>
            </p:nvPicPr>
            <p:blipFill>
              <a:blip r:embed="rId37"/>
            </p:blipFill>
            <p:spPr>
              <a:xfrm>
                <a:off x="6874933" y="4150894"/>
                <a:ext cx="183444" cy="1974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7049911" y="4105776"/>
              <a:ext cx="101600" cy="129715"/>
            </p14:xfrm>
          </p:contentPart>
        </mc:Choice>
        <mc:Fallback xmlns="">
          <p:pic>
            <p:nvPicPr>
              <p:cNvPr id="22" name="墨迹 21"/>
            </p:nvPicPr>
            <p:blipFill>
              <a:blip r:embed="rId39"/>
            </p:blipFill>
            <p:spPr>
              <a:xfrm>
                <a:off x="7049911" y="4105776"/>
                <a:ext cx="101600" cy="12971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7219244" y="4066297"/>
              <a:ext cx="95956" cy="135355"/>
            </p14:xfrm>
          </p:contentPart>
        </mc:Choice>
        <mc:Fallback xmlns="">
          <p:pic>
            <p:nvPicPr>
              <p:cNvPr id="23" name="墨迹 22"/>
            </p:nvPicPr>
            <p:blipFill>
              <a:blip r:embed="rId41"/>
            </p:blipFill>
            <p:spPr>
              <a:xfrm>
                <a:off x="7219244" y="4066297"/>
                <a:ext cx="95956" cy="13535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7315200" y="4043738"/>
              <a:ext cx="262466" cy="197393"/>
            </p14:xfrm>
          </p:contentPart>
        </mc:Choice>
        <mc:Fallback xmlns="">
          <p:pic>
            <p:nvPicPr>
              <p:cNvPr id="24" name="墨迹 23"/>
            </p:nvPicPr>
            <p:blipFill>
              <a:blip r:embed="rId43"/>
            </p:blipFill>
            <p:spPr>
              <a:xfrm>
                <a:off x="7315200" y="4043738"/>
                <a:ext cx="262466" cy="197393"/>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7535333" y="3959141"/>
              <a:ext cx="56444" cy="414525"/>
            </p14:xfrm>
          </p:contentPart>
        </mc:Choice>
        <mc:Fallback xmlns="">
          <p:pic>
            <p:nvPicPr>
              <p:cNvPr id="25" name="墨迹 24"/>
            </p:nvPicPr>
            <p:blipFill>
              <a:blip r:embed="rId45"/>
            </p:blipFill>
            <p:spPr>
              <a:xfrm>
                <a:off x="7535333" y="3959141"/>
                <a:ext cx="56444" cy="41452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7569200" y="4128335"/>
              <a:ext cx="124177" cy="169194"/>
            </p14:xfrm>
          </p:contentPart>
        </mc:Choice>
        <mc:Fallback xmlns="">
          <p:pic>
            <p:nvPicPr>
              <p:cNvPr id="26" name="墨迹 25"/>
            </p:nvPicPr>
            <p:blipFill>
              <a:blip r:embed="rId47"/>
            </p:blipFill>
            <p:spPr>
              <a:xfrm>
                <a:off x="7569200" y="4128335"/>
                <a:ext cx="124177" cy="16919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7665155" y="4111416"/>
              <a:ext cx="132645" cy="28198"/>
            </p14:xfrm>
          </p:contentPart>
        </mc:Choice>
        <mc:Fallback xmlns="">
          <p:pic>
            <p:nvPicPr>
              <p:cNvPr id="27" name="墨迹 26"/>
            </p:nvPicPr>
            <p:blipFill>
              <a:blip r:embed="rId49"/>
            </p:blipFill>
            <p:spPr>
              <a:xfrm>
                <a:off x="7665155" y="4111416"/>
                <a:ext cx="132645" cy="2819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6389511" y="3908383"/>
              <a:ext cx="28222" cy="191753"/>
            </p14:xfrm>
          </p:contentPart>
        </mc:Choice>
        <mc:Fallback xmlns="">
          <p:pic>
            <p:nvPicPr>
              <p:cNvPr id="28" name="墨迹 27"/>
            </p:nvPicPr>
            <p:blipFill>
              <a:blip r:embed="rId51"/>
            </p:blipFill>
            <p:spPr>
              <a:xfrm>
                <a:off x="6389511" y="3908383"/>
                <a:ext cx="28222" cy="19175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8094133" y="1838575"/>
              <a:ext cx="564444" cy="868530"/>
            </p14:xfrm>
          </p:contentPart>
        </mc:Choice>
        <mc:Fallback xmlns="">
          <p:pic>
            <p:nvPicPr>
              <p:cNvPr id="29" name="墨迹 28"/>
            </p:nvPicPr>
            <p:blipFill>
              <a:blip r:embed="rId53"/>
            </p:blipFill>
            <p:spPr>
              <a:xfrm>
                <a:off x="8094133" y="1838575"/>
                <a:ext cx="564444" cy="86853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 name="墨迹 3"/>
              <p14:cNvContentPartPr/>
              <p14:nvPr/>
            </p14:nvContentPartPr>
            <p14:xfrm>
              <a:off x="6163733" y="3429000"/>
              <a:ext cx="70556" cy="45118"/>
            </p14:xfrm>
          </p:contentPart>
        </mc:Choice>
        <mc:Fallback xmlns="">
          <p:pic>
            <p:nvPicPr>
              <p:cNvPr id="4" name="墨迹 3"/>
            </p:nvPicPr>
            <p:blipFill>
              <a:blip r:embed="rId55"/>
            </p:blipFill>
            <p:spPr>
              <a:xfrm>
                <a:off x="6163733" y="3429000"/>
                <a:ext cx="70556" cy="4511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5842000" y="2859379"/>
              <a:ext cx="287866" cy="39479"/>
            </p14:xfrm>
          </p:contentPart>
        </mc:Choice>
        <mc:Fallback xmlns="">
          <p:pic>
            <p:nvPicPr>
              <p:cNvPr id="30" name="墨迹 29"/>
            </p:nvPicPr>
            <p:blipFill>
              <a:blip r:embed="rId57"/>
            </p:blipFill>
            <p:spPr>
              <a:xfrm>
                <a:off x="5842000" y="2859379"/>
                <a:ext cx="287866" cy="3947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5576711" y="2653527"/>
              <a:ext cx="112889" cy="121255"/>
            </p14:xfrm>
          </p:contentPart>
        </mc:Choice>
        <mc:Fallback xmlns="">
          <p:pic>
            <p:nvPicPr>
              <p:cNvPr id="31" name="墨迹 30"/>
            </p:nvPicPr>
            <p:blipFill>
              <a:blip r:embed="rId59"/>
            </p:blipFill>
            <p:spPr>
              <a:xfrm>
                <a:off x="5576711" y="2653527"/>
                <a:ext cx="112889" cy="12125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5588000" y="2639427"/>
              <a:ext cx="33866" cy="53578"/>
            </p14:xfrm>
          </p:contentPart>
        </mc:Choice>
        <mc:Fallback xmlns="">
          <p:pic>
            <p:nvPicPr>
              <p:cNvPr id="32" name="墨迹 31"/>
            </p:nvPicPr>
            <p:blipFill>
              <a:blip r:embed="rId61"/>
            </p:blipFill>
            <p:spPr>
              <a:xfrm>
                <a:off x="5588000" y="2639427"/>
                <a:ext cx="33866" cy="5357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5379155" y="2701465"/>
              <a:ext cx="1063978" cy="78957"/>
            </p14:xfrm>
          </p:contentPart>
        </mc:Choice>
        <mc:Fallback xmlns="">
          <p:pic>
            <p:nvPicPr>
              <p:cNvPr id="33" name="墨迹 32"/>
            </p:nvPicPr>
            <p:blipFill>
              <a:blip r:embed="rId63"/>
            </p:blipFill>
            <p:spPr>
              <a:xfrm>
                <a:off x="5379155" y="2701465"/>
                <a:ext cx="1063978" cy="78957"/>
              </a:xfrm>
              <a:prstGeom prst="rect"/>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69240" y="0"/>
            <a:ext cx="10144125" cy="2183765"/>
          </a:xfrm>
          <a:prstGeom prst="rect">
            <a:avLst/>
          </a:prstGeom>
        </p:spPr>
      </p:pic>
      <p:pic>
        <p:nvPicPr>
          <p:cNvPr id="5" name="图片 4"/>
          <p:cNvPicPr>
            <a:picLocks noChangeAspect="1"/>
          </p:cNvPicPr>
          <p:nvPr/>
        </p:nvPicPr>
        <p:blipFill>
          <a:blip r:embed="rId2"/>
          <a:stretch>
            <a:fillRect/>
          </a:stretch>
        </p:blipFill>
        <p:spPr>
          <a:xfrm>
            <a:off x="448945" y="2929255"/>
            <a:ext cx="10082530" cy="3383915"/>
          </a:xfrm>
          <a:prstGeom prst="rect">
            <a:avLst/>
          </a:prstGeom>
        </p:spPr>
      </p:pic>
      <p:pic>
        <p:nvPicPr>
          <p:cNvPr id="2" name="图片 1"/>
          <p:cNvPicPr>
            <a:picLocks noChangeAspect="1"/>
          </p:cNvPicPr>
          <p:nvPr/>
        </p:nvPicPr>
        <p:blipFill>
          <a:blip r:embed="rId3"/>
          <a:stretch>
            <a:fillRect/>
          </a:stretch>
        </p:blipFill>
        <p:spPr>
          <a:xfrm>
            <a:off x="5467985" y="2143760"/>
            <a:ext cx="6489700" cy="1263650"/>
          </a:xfrm>
          <a:prstGeom prst="rect">
            <a:avLst/>
          </a:prstGeom>
          <a:ln>
            <a:solidFill>
              <a:srgbClr val="00B050"/>
            </a:solidFill>
          </a:ln>
        </p:spPr>
      </p:pic>
      <mc:AlternateContent xmlns:mc="http://schemas.openxmlformats.org/markup-compatibility/2006" xmlns:p14="http://schemas.microsoft.com/office/powerpoint/2010/main">
        <mc:Choice Requires="p14">
          <p:contentPart r:id="rId4" p14:bwMode="auto">
            <p14:nvContentPartPr>
              <p14:cNvPr id="3" name="墨迹 2"/>
              <p14:cNvContentPartPr/>
              <p14:nvPr/>
            </p14:nvContentPartPr>
            <p14:xfrm>
              <a:off x="5670550" y="577850"/>
              <a:ext cx="4540250" cy="50800"/>
            </p14:xfrm>
          </p:contentPart>
        </mc:Choice>
        <mc:Fallback xmlns="">
          <p:pic>
            <p:nvPicPr>
              <p:cNvPr id="3" name="墨迹 2"/>
            </p:nvPicPr>
            <p:blipFill>
              <a:blip r:embed="rId5"/>
            </p:blipFill>
            <p:spPr>
              <a:xfrm>
                <a:off x="5670550" y="577850"/>
                <a:ext cx="4540250" cy="508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2654300" y="4857750"/>
              <a:ext cx="850900" cy="527050"/>
            </p14:xfrm>
          </p:contentPart>
        </mc:Choice>
        <mc:Fallback xmlns="">
          <p:pic>
            <p:nvPicPr>
              <p:cNvPr id="6" name="墨迹 5"/>
            </p:nvPicPr>
            <p:blipFill>
              <a:blip r:embed="rId7"/>
            </p:blipFill>
            <p:spPr>
              <a:xfrm>
                <a:off x="2654300" y="4857750"/>
                <a:ext cx="850900" cy="527050"/>
              </a:xfrm>
              <a:prstGeom prst="rect"/>
            </p:spPr>
          </p:pic>
        </mc:Fallback>
      </mc:AlternateContent>
      <p:pic>
        <p:nvPicPr>
          <p:cNvPr id="7" name="图片 6"/>
          <p:cNvPicPr>
            <a:picLocks noChangeAspect="1"/>
          </p:cNvPicPr>
          <p:nvPr/>
        </p:nvPicPr>
        <p:blipFill>
          <a:blip r:embed="rId8"/>
          <a:stretch>
            <a:fillRect/>
          </a:stretch>
        </p:blipFill>
        <p:spPr>
          <a:xfrm>
            <a:off x="6541135" y="4589780"/>
            <a:ext cx="5416550" cy="349250"/>
          </a:xfrm>
          <a:prstGeom prst="rect">
            <a:avLst/>
          </a:prstGeom>
          <a:ln>
            <a:solidFill>
              <a:srgbClr val="FF0000"/>
            </a:solidFill>
          </a:ln>
        </p:spPr>
      </p:pic>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6978650" y="4876800"/>
              <a:ext cx="184150" cy="127000"/>
            </p14:xfrm>
          </p:contentPart>
        </mc:Choice>
        <mc:Fallback xmlns="">
          <p:pic>
            <p:nvPicPr>
              <p:cNvPr id="8" name="墨迹 7"/>
            </p:nvPicPr>
            <p:blipFill>
              <a:blip r:embed="rId10"/>
            </p:blipFill>
            <p:spPr>
              <a:xfrm>
                <a:off x="6978650" y="4876800"/>
                <a:ext cx="184150" cy="1270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971550" y="4559300"/>
              <a:ext cx="558800" cy="311150"/>
            </p14:xfrm>
          </p:contentPart>
        </mc:Choice>
        <mc:Fallback xmlns="">
          <p:pic>
            <p:nvPicPr>
              <p:cNvPr id="9" name="墨迹 8"/>
            </p:nvPicPr>
            <p:blipFill>
              <a:blip r:embed="rId12"/>
            </p:blipFill>
            <p:spPr>
              <a:xfrm>
                <a:off x="971550" y="4559300"/>
                <a:ext cx="558800" cy="31115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1670755" y="3863264"/>
              <a:ext cx="3471333" cy="78958"/>
            </p14:xfrm>
          </p:contentPart>
        </mc:Choice>
        <mc:Fallback xmlns="">
          <p:pic>
            <p:nvPicPr>
              <p:cNvPr id="10" name="墨迹 9"/>
            </p:nvPicPr>
            <p:blipFill>
              <a:blip r:embed="rId14"/>
            </p:blipFill>
            <p:spPr>
              <a:xfrm>
                <a:off x="1670755" y="3863264"/>
                <a:ext cx="3471333" cy="7895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4" name="墨迹 13"/>
              <p14:cNvContentPartPr/>
              <p14:nvPr/>
            </p14:nvContentPartPr>
            <p14:xfrm>
              <a:off x="1315155" y="1167439"/>
              <a:ext cx="73378" cy="490662"/>
            </p14:xfrm>
          </p:contentPart>
        </mc:Choice>
        <mc:Fallback xmlns="">
          <p:pic>
            <p:nvPicPr>
              <p:cNvPr id="14" name="墨迹 13"/>
            </p:nvPicPr>
            <p:blipFill>
              <a:blip r:embed="rId16"/>
            </p:blipFill>
            <p:spPr>
              <a:xfrm>
                <a:off x="1315155" y="1167439"/>
                <a:ext cx="73378" cy="49066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5" name="墨迹 14"/>
              <p14:cNvContentPartPr/>
              <p14:nvPr/>
            </p14:nvContentPartPr>
            <p14:xfrm>
              <a:off x="1371600" y="1094121"/>
              <a:ext cx="3821288" cy="544241"/>
            </p14:xfrm>
          </p:contentPart>
        </mc:Choice>
        <mc:Fallback xmlns="">
          <p:pic>
            <p:nvPicPr>
              <p:cNvPr id="15" name="墨迹 14"/>
            </p:nvPicPr>
            <p:blipFill>
              <a:blip r:embed="rId18"/>
            </p:blipFill>
            <p:spPr>
              <a:xfrm>
                <a:off x="1371600" y="1094121"/>
                <a:ext cx="3821288" cy="544241"/>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6" name="墨迹 15"/>
              <p14:cNvContentPartPr/>
              <p14:nvPr/>
            </p14:nvContentPartPr>
            <p14:xfrm>
              <a:off x="5565422" y="1254856"/>
              <a:ext cx="149578" cy="138175"/>
            </p14:xfrm>
          </p:contentPart>
        </mc:Choice>
        <mc:Fallback xmlns="">
          <p:pic>
            <p:nvPicPr>
              <p:cNvPr id="16" name="墨迹 15"/>
            </p:nvPicPr>
            <p:blipFill>
              <a:blip r:embed="rId20"/>
            </p:blipFill>
            <p:spPr>
              <a:xfrm>
                <a:off x="5565422" y="1254856"/>
                <a:ext cx="149578" cy="13817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7" name="墨迹 16"/>
              <p14:cNvContentPartPr/>
              <p14:nvPr/>
            </p14:nvContentPartPr>
            <p14:xfrm>
              <a:off x="5751688" y="1184358"/>
              <a:ext cx="16934" cy="203033"/>
            </p14:xfrm>
          </p:contentPart>
        </mc:Choice>
        <mc:Fallback xmlns="">
          <p:pic>
            <p:nvPicPr>
              <p:cNvPr id="17" name="墨迹 16"/>
            </p:nvPicPr>
            <p:blipFill>
              <a:blip r:embed="rId22"/>
            </p:blipFill>
            <p:spPr>
              <a:xfrm>
                <a:off x="5751688" y="1184358"/>
                <a:ext cx="16934" cy="203033"/>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8" name="墨迹 17"/>
              <p14:cNvContentPartPr/>
              <p14:nvPr/>
            </p14:nvContentPartPr>
            <p14:xfrm>
              <a:off x="5768622" y="1266135"/>
              <a:ext cx="70555" cy="36659"/>
            </p14:xfrm>
          </p:contentPart>
        </mc:Choice>
        <mc:Fallback xmlns="">
          <p:pic>
            <p:nvPicPr>
              <p:cNvPr id="18" name="墨迹 17"/>
            </p:nvPicPr>
            <p:blipFill>
              <a:blip r:embed="rId24"/>
            </p:blipFill>
            <p:spPr>
              <a:xfrm>
                <a:off x="5768622" y="1266135"/>
                <a:ext cx="70555" cy="3665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9" name="墨迹 18"/>
              <p14:cNvContentPartPr/>
              <p14:nvPr/>
            </p14:nvContentPartPr>
            <p14:xfrm>
              <a:off x="5844822" y="1133600"/>
              <a:ext cx="25400" cy="397606"/>
            </p14:xfrm>
          </p:contentPart>
        </mc:Choice>
        <mc:Fallback xmlns="">
          <p:pic>
            <p:nvPicPr>
              <p:cNvPr id="19" name="墨迹 18"/>
            </p:nvPicPr>
            <p:blipFill>
              <a:blip r:embed="rId26"/>
            </p:blipFill>
            <p:spPr>
              <a:xfrm>
                <a:off x="5844822" y="1133600"/>
                <a:ext cx="25400" cy="39760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0" name="墨迹 19"/>
              <p14:cNvContentPartPr/>
              <p14:nvPr/>
            </p14:nvContentPartPr>
            <p14:xfrm>
              <a:off x="5971822" y="1235116"/>
              <a:ext cx="177800" cy="172014"/>
            </p14:xfrm>
          </p:contentPart>
        </mc:Choice>
        <mc:Fallback xmlns="">
          <p:pic>
            <p:nvPicPr>
              <p:cNvPr id="20" name="墨迹 19"/>
            </p:nvPicPr>
            <p:blipFill>
              <a:blip r:embed="rId28"/>
            </p:blipFill>
            <p:spPr>
              <a:xfrm>
                <a:off x="5971822" y="1235116"/>
                <a:ext cx="177800" cy="17201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1" name="墨迹 20"/>
              <p14:cNvContentPartPr/>
              <p14:nvPr/>
            </p14:nvContentPartPr>
            <p14:xfrm>
              <a:off x="6245577" y="1223837"/>
              <a:ext cx="143934" cy="157914"/>
            </p14:xfrm>
          </p:contentPart>
        </mc:Choice>
        <mc:Fallback xmlns="">
          <p:pic>
            <p:nvPicPr>
              <p:cNvPr id="21" name="墨迹 20"/>
            </p:nvPicPr>
            <p:blipFill>
              <a:blip r:embed="rId30"/>
            </p:blipFill>
            <p:spPr>
              <a:xfrm>
                <a:off x="6245577" y="1223837"/>
                <a:ext cx="143934" cy="15791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2" name="墨迹 21"/>
              <p14:cNvContentPartPr/>
              <p14:nvPr/>
            </p14:nvContentPartPr>
            <p14:xfrm>
              <a:off x="7072488" y="1167439"/>
              <a:ext cx="127000" cy="146635"/>
            </p14:xfrm>
          </p:contentPart>
        </mc:Choice>
        <mc:Fallback xmlns="">
          <p:pic>
            <p:nvPicPr>
              <p:cNvPr id="22" name="墨迹 21"/>
            </p:nvPicPr>
            <p:blipFill>
              <a:blip r:embed="rId32"/>
            </p:blipFill>
            <p:spPr>
              <a:xfrm>
                <a:off x="7072488" y="1167439"/>
                <a:ext cx="127000" cy="14663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3" name="墨迹 22"/>
              <p14:cNvContentPartPr/>
              <p14:nvPr/>
            </p14:nvContentPartPr>
            <p14:xfrm>
              <a:off x="7247466" y="1133600"/>
              <a:ext cx="124178" cy="273530"/>
            </p14:xfrm>
          </p:contentPart>
        </mc:Choice>
        <mc:Fallback xmlns="">
          <p:pic>
            <p:nvPicPr>
              <p:cNvPr id="23" name="墨迹 22"/>
            </p:nvPicPr>
            <p:blipFill>
              <a:blip r:embed="rId34"/>
            </p:blipFill>
            <p:spPr>
              <a:xfrm>
                <a:off x="7247466" y="1133600"/>
                <a:ext cx="124178" cy="27353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4" name="墨迹 23"/>
              <p14:cNvContentPartPr/>
              <p14:nvPr/>
            </p14:nvContentPartPr>
            <p14:xfrm>
              <a:off x="7450666" y="1150519"/>
              <a:ext cx="245534" cy="194573"/>
            </p14:xfrm>
          </p:contentPart>
        </mc:Choice>
        <mc:Fallback xmlns="">
          <p:pic>
            <p:nvPicPr>
              <p:cNvPr id="24" name="墨迹 23"/>
            </p:nvPicPr>
            <p:blipFill>
              <a:blip r:embed="rId36"/>
            </p:blipFill>
            <p:spPr>
              <a:xfrm>
                <a:off x="7450666" y="1150519"/>
                <a:ext cx="245534" cy="194573"/>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5" name="墨迹 24"/>
              <p14:cNvContentPartPr/>
              <p14:nvPr/>
            </p14:nvContentPartPr>
            <p14:xfrm>
              <a:off x="7794977" y="1178718"/>
              <a:ext cx="152400" cy="180474"/>
            </p14:xfrm>
          </p:contentPart>
        </mc:Choice>
        <mc:Fallback xmlns="">
          <p:pic>
            <p:nvPicPr>
              <p:cNvPr id="25" name="墨迹 24"/>
            </p:nvPicPr>
            <p:blipFill>
              <a:blip r:embed="rId38"/>
            </p:blipFill>
            <p:spPr>
              <a:xfrm>
                <a:off x="7794977" y="1178718"/>
                <a:ext cx="152400" cy="180474"/>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6" name="墨迹 25"/>
              <p14:cNvContentPartPr/>
              <p14:nvPr/>
            </p14:nvContentPartPr>
            <p14:xfrm>
              <a:off x="7811911" y="3468478"/>
              <a:ext cx="84666" cy="140995"/>
            </p14:xfrm>
          </p:contentPart>
        </mc:Choice>
        <mc:Fallback xmlns="">
          <p:pic>
            <p:nvPicPr>
              <p:cNvPr id="26" name="墨迹 25"/>
            </p:nvPicPr>
            <p:blipFill>
              <a:blip r:embed="rId40"/>
            </p:blipFill>
            <p:spPr>
              <a:xfrm>
                <a:off x="7811911" y="3468478"/>
                <a:ext cx="84666" cy="14099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7" name="墨迹 26"/>
              <p14:cNvContentPartPr/>
              <p14:nvPr/>
            </p14:nvContentPartPr>
            <p14:xfrm>
              <a:off x="5802488" y="2583029"/>
              <a:ext cx="19756" cy="11280"/>
            </p14:xfrm>
          </p:contentPart>
        </mc:Choice>
        <mc:Fallback xmlns="">
          <p:pic>
            <p:nvPicPr>
              <p:cNvPr id="27" name="墨迹 26"/>
            </p:nvPicPr>
            <p:blipFill>
              <a:blip r:embed="rId42"/>
            </p:blipFill>
            <p:spPr>
              <a:xfrm>
                <a:off x="5802488" y="2583029"/>
                <a:ext cx="19756" cy="1128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8" name="墨迹 27"/>
              <p14:cNvContentPartPr/>
              <p14:nvPr/>
            </p14:nvContentPartPr>
            <p14:xfrm>
              <a:off x="3127022" y="3761748"/>
              <a:ext cx="197555" cy="50758"/>
            </p14:xfrm>
          </p:contentPart>
        </mc:Choice>
        <mc:Fallback xmlns="">
          <p:pic>
            <p:nvPicPr>
              <p:cNvPr id="28" name="墨迹 27"/>
            </p:nvPicPr>
            <p:blipFill>
              <a:blip r:embed="rId44"/>
            </p:blipFill>
            <p:spPr>
              <a:xfrm>
                <a:off x="3127022" y="3761748"/>
                <a:ext cx="197555" cy="5075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9" name="墨迹 28"/>
              <p14:cNvContentPartPr/>
              <p14:nvPr/>
            </p14:nvContentPartPr>
            <p14:xfrm>
              <a:off x="2799644" y="3668691"/>
              <a:ext cx="16933" cy="2820"/>
            </p14:xfrm>
          </p:contentPart>
        </mc:Choice>
        <mc:Fallback xmlns="">
          <p:pic>
            <p:nvPicPr>
              <p:cNvPr id="29" name="墨迹 28"/>
            </p:nvPicPr>
            <p:blipFill>
              <a:blip r:embed="rId46"/>
            </p:blipFill>
            <p:spPr>
              <a:xfrm>
                <a:off x="2799644" y="3668691"/>
                <a:ext cx="16933" cy="282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3" name="墨迹 32"/>
              <p14:cNvContentPartPr/>
              <p14:nvPr/>
            </p14:nvContentPartPr>
            <p14:xfrm>
              <a:off x="829733" y="1206917"/>
              <a:ext cx="428978" cy="422985"/>
            </p14:xfrm>
          </p:contentPart>
        </mc:Choice>
        <mc:Fallback xmlns="">
          <p:pic>
            <p:nvPicPr>
              <p:cNvPr id="33" name="墨迹 32"/>
            </p:nvPicPr>
            <p:blipFill>
              <a:blip r:embed="rId48"/>
            </p:blipFill>
            <p:spPr>
              <a:xfrm>
                <a:off x="829733" y="1206917"/>
                <a:ext cx="428978" cy="42298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5" name="墨迹 34"/>
              <p14:cNvContentPartPr/>
              <p14:nvPr/>
            </p14:nvContentPartPr>
            <p14:xfrm>
              <a:off x="4782784" y="3744829"/>
              <a:ext cx="54504" cy="36658"/>
            </p14:xfrm>
          </p:contentPart>
        </mc:Choice>
        <mc:Fallback xmlns="">
          <p:pic>
            <p:nvPicPr>
              <p:cNvPr id="35" name="墨迹 34"/>
            </p:nvPicPr>
            <p:blipFill>
              <a:blip r:embed="rId50"/>
            </p:blipFill>
            <p:spPr>
              <a:xfrm>
                <a:off x="4782784" y="3744829"/>
                <a:ext cx="54504" cy="3665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6" name="墨迹 35"/>
              <p14:cNvContentPartPr/>
              <p14:nvPr/>
            </p14:nvContentPartPr>
            <p14:xfrm>
              <a:off x="5000977" y="3758928"/>
              <a:ext cx="2823" cy="36659"/>
            </p14:xfrm>
          </p:contentPart>
        </mc:Choice>
        <mc:Fallback xmlns="">
          <p:pic>
            <p:nvPicPr>
              <p:cNvPr id="36" name="墨迹 35"/>
            </p:nvPicPr>
            <p:blipFill>
              <a:blip r:embed="rId52"/>
            </p:blipFill>
            <p:spPr>
              <a:xfrm>
                <a:off x="5000977" y="3758928"/>
                <a:ext cx="2823" cy="3665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58" name="墨迹 57"/>
              <p14:cNvContentPartPr/>
              <p14:nvPr/>
            </p14:nvContentPartPr>
            <p14:xfrm>
              <a:off x="4255911" y="3663051"/>
              <a:ext cx="11289" cy="19740"/>
            </p14:xfrm>
          </p:contentPart>
        </mc:Choice>
        <mc:Fallback xmlns="">
          <p:pic>
            <p:nvPicPr>
              <p:cNvPr id="58" name="墨迹 57"/>
            </p:nvPicPr>
            <p:blipFill>
              <a:blip r:embed="rId54"/>
            </p:blipFill>
            <p:spPr>
              <a:xfrm>
                <a:off x="4255911" y="3663051"/>
                <a:ext cx="11289" cy="1974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64" name="墨迹 63"/>
              <p14:cNvContentPartPr/>
              <p14:nvPr/>
            </p14:nvContentPartPr>
            <p14:xfrm>
              <a:off x="5362222" y="3028573"/>
              <a:ext cx="53622" cy="39479"/>
            </p14:xfrm>
          </p:contentPart>
        </mc:Choice>
        <mc:Fallback xmlns="">
          <p:pic>
            <p:nvPicPr>
              <p:cNvPr id="64" name="墨迹 63"/>
            </p:nvPicPr>
            <p:blipFill>
              <a:blip r:embed="rId56"/>
            </p:blipFill>
            <p:spPr>
              <a:xfrm>
                <a:off x="5362222" y="3028573"/>
                <a:ext cx="53622" cy="3947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65" name="墨迹 64"/>
              <p14:cNvContentPartPr/>
              <p14:nvPr/>
            </p14:nvContentPartPr>
            <p14:xfrm>
              <a:off x="5407377" y="3056773"/>
              <a:ext cx="1862667" cy="39478"/>
            </p14:xfrm>
          </p:contentPart>
        </mc:Choice>
        <mc:Fallback xmlns="">
          <p:pic>
            <p:nvPicPr>
              <p:cNvPr id="65" name="墨迹 64"/>
            </p:nvPicPr>
            <p:blipFill>
              <a:blip r:embed="rId58"/>
            </p:blipFill>
            <p:spPr>
              <a:xfrm>
                <a:off x="5407377" y="3056773"/>
                <a:ext cx="1862667" cy="3947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76" name="墨迹 75"/>
              <p14:cNvContentPartPr/>
              <p14:nvPr/>
            </p14:nvContentPartPr>
            <p14:xfrm>
              <a:off x="8559800" y="2684545"/>
              <a:ext cx="2822" cy="8460"/>
            </p14:xfrm>
          </p:contentPart>
        </mc:Choice>
        <mc:Fallback xmlns="">
          <p:pic>
            <p:nvPicPr>
              <p:cNvPr id="76" name="墨迹 75"/>
            </p:nvPicPr>
            <p:blipFill>
              <a:blip r:embed="rId60"/>
            </p:blipFill>
            <p:spPr>
              <a:xfrm>
                <a:off x="8559800" y="2684545"/>
                <a:ext cx="2822" cy="846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77" name="墨迹 76"/>
              <p14:cNvContentPartPr/>
              <p14:nvPr/>
            </p14:nvContentPartPr>
            <p14:xfrm>
              <a:off x="7303911" y="2994735"/>
              <a:ext cx="784578" cy="50758"/>
            </p14:xfrm>
          </p:contentPart>
        </mc:Choice>
        <mc:Fallback xmlns="">
          <p:pic>
            <p:nvPicPr>
              <p:cNvPr id="77" name="墨迹 76"/>
            </p:nvPicPr>
            <p:blipFill>
              <a:blip r:embed="rId62"/>
            </p:blipFill>
            <p:spPr>
              <a:xfrm>
                <a:off x="7303911" y="2994735"/>
                <a:ext cx="784578" cy="5075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79" name="墨迹 78"/>
              <p14:cNvContentPartPr/>
              <p14:nvPr/>
            </p14:nvContentPartPr>
            <p14:xfrm>
              <a:off x="3635022" y="4520301"/>
              <a:ext cx="79022" cy="42299"/>
            </p14:xfrm>
          </p:contentPart>
        </mc:Choice>
        <mc:Fallback xmlns="">
          <p:pic>
            <p:nvPicPr>
              <p:cNvPr id="79" name="墨迹 78"/>
            </p:nvPicPr>
            <p:blipFill>
              <a:blip r:embed="rId64"/>
            </p:blipFill>
            <p:spPr>
              <a:xfrm>
                <a:off x="3635022" y="4520301"/>
                <a:ext cx="79022" cy="42299"/>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80" name="墨迹 79"/>
              <p14:cNvContentPartPr/>
              <p14:nvPr/>
            </p14:nvContentPartPr>
            <p14:xfrm>
              <a:off x="3443111" y="4511842"/>
              <a:ext cx="84666" cy="11279"/>
            </p14:xfrm>
          </p:contentPart>
        </mc:Choice>
        <mc:Fallback xmlns="">
          <p:pic>
            <p:nvPicPr>
              <p:cNvPr id="80" name="墨迹 79"/>
            </p:nvPicPr>
            <p:blipFill>
              <a:blip r:embed="rId66"/>
            </p:blipFill>
            <p:spPr>
              <a:xfrm>
                <a:off x="3443111" y="4511842"/>
                <a:ext cx="84666" cy="1127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81" name="墨迹 80"/>
              <p14:cNvContentPartPr/>
              <p14:nvPr/>
            </p14:nvContentPartPr>
            <p14:xfrm>
              <a:off x="2672644" y="4320088"/>
              <a:ext cx="47978" cy="16920"/>
            </p14:xfrm>
          </p:contentPart>
        </mc:Choice>
        <mc:Fallback xmlns="">
          <p:pic>
            <p:nvPicPr>
              <p:cNvPr id="81" name="墨迹 80"/>
            </p:nvPicPr>
            <p:blipFill>
              <a:blip r:embed="rId68"/>
            </p:blipFill>
            <p:spPr>
              <a:xfrm>
                <a:off x="2672644" y="4320088"/>
                <a:ext cx="47978" cy="1692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83" name="墨迹 82"/>
              <p14:cNvContentPartPr/>
              <p14:nvPr/>
            </p14:nvContentPartPr>
            <p14:xfrm>
              <a:off x="10045347" y="2977815"/>
              <a:ext cx="21519" cy="360"/>
            </p14:xfrm>
          </p:contentPart>
        </mc:Choice>
        <mc:Fallback xmlns="">
          <p:pic>
            <p:nvPicPr>
              <p:cNvPr id="83" name="墨迹 82"/>
            </p:nvPicPr>
            <p:blipFill>
              <a:blip r:embed="rId70"/>
            </p:blipFill>
            <p:spPr>
              <a:xfrm>
                <a:off x="10045347" y="2977815"/>
                <a:ext cx="21519" cy="36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84" name="墨迹 83"/>
              <p14:cNvContentPartPr/>
              <p14:nvPr/>
            </p14:nvContentPartPr>
            <p14:xfrm>
              <a:off x="9951155" y="3166044"/>
              <a:ext cx="45156" cy="20444"/>
            </p14:xfrm>
          </p:contentPart>
        </mc:Choice>
        <mc:Fallback xmlns="">
          <p:pic>
            <p:nvPicPr>
              <p:cNvPr id="84" name="墨迹 83"/>
            </p:nvPicPr>
            <p:blipFill>
              <a:blip r:embed="rId72"/>
            </p:blipFill>
            <p:spPr>
              <a:xfrm>
                <a:off x="9951155" y="3166044"/>
                <a:ext cx="45156" cy="20444"/>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86" name="墨迹 85"/>
              <p14:cNvContentPartPr/>
              <p14:nvPr/>
            </p14:nvContentPartPr>
            <p14:xfrm>
              <a:off x="7840133" y="4342648"/>
              <a:ext cx="47978" cy="67677"/>
            </p14:xfrm>
          </p:contentPart>
        </mc:Choice>
        <mc:Fallback xmlns="">
          <p:pic>
            <p:nvPicPr>
              <p:cNvPr id="86" name="墨迹 85"/>
            </p:nvPicPr>
            <p:blipFill>
              <a:blip r:embed="rId74"/>
            </p:blipFill>
            <p:spPr>
              <a:xfrm>
                <a:off x="7840133" y="4342648"/>
                <a:ext cx="47978" cy="6767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90" name="墨迹 89"/>
              <p14:cNvContentPartPr/>
              <p14:nvPr/>
            </p14:nvContentPartPr>
            <p14:xfrm>
              <a:off x="3982155" y="1641182"/>
              <a:ext cx="14111" cy="2820"/>
            </p14:xfrm>
          </p:contentPart>
        </mc:Choice>
        <mc:Fallback xmlns="">
          <p:pic>
            <p:nvPicPr>
              <p:cNvPr id="90" name="墨迹 89"/>
            </p:nvPicPr>
            <p:blipFill>
              <a:blip r:embed="rId76"/>
            </p:blipFill>
            <p:spPr>
              <a:xfrm>
                <a:off x="3982155" y="1641182"/>
                <a:ext cx="14111" cy="282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140" name="墨迹 139"/>
              <p14:cNvContentPartPr/>
              <p14:nvPr/>
            </p14:nvContentPartPr>
            <p14:xfrm>
              <a:off x="6920088" y="5730039"/>
              <a:ext cx="73378" cy="28199"/>
            </p14:xfrm>
          </p:contentPart>
        </mc:Choice>
        <mc:Fallback xmlns="">
          <p:pic>
            <p:nvPicPr>
              <p:cNvPr id="140" name="墨迹 139"/>
            </p:nvPicPr>
            <p:blipFill>
              <a:blip r:embed="rId78"/>
            </p:blipFill>
            <p:spPr>
              <a:xfrm>
                <a:off x="6920088" y="5730039"/>
                <a:ext cx="73378" cy="2819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144" name="墨迹 143"/>
              <p14:cNvContentPartPr/>
              <p14:nvPr/>
            </p14:nvContentPartPr>
            <p14:xfrm>
              <a:off x="8517466" y="6470968"/>
              <a:ext cx="26282" cy="43004"/>
            </p14:xfrm>
          </p:contentPart>
        </mc:Choice>
        <mc:Fallback xmlns="">
          <p:pic>
            <p:nvPicPr>
              <p:cNvPr id="144" name="墨迹 143"/>
            </p:nvPicPr>
            <p:blipFill>
              <a:blip r:embed="rId80"/>
            </p:blipFill>
            <p:spPr>
              <a:xfrm>
                <a:off x="8517466" y="6470968"/>
                <a:ext cx="26282" cy="4300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145" name="墨迹 144"/>
              <p14:cNvContentPartPr/>
              <p14:nvPr/>
            </p14:nvContentPartPr>
            <p14:xfrm>
              <a:off x="7989711" y="6700085"/>
              <a:ext cx="2822" cy="5640"/>
            </p14:xfrm>
          </p:contentPart>
        </mc:Choice>
        <mc:Fallback xmlns="">
          <p:pic>
            <p:nvPicPr>
              <p:cNvPr id="145" name="墨迹 144"/>
            </p:nvPicPr>
            <p:blipFill>
              <a:blip r:embed="rId82"/>
            </p:blipFill>
            <p:spPr>
              <a:xfrm>
                <a:off x="7989711" y="6700085"/>
                <a:ext cx="2822" cy="5640"/>
              </a:xfrm>
              <a:prstGeom prst="rect"/>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36855" y="111125"/>
            <a:ext cx="9728835" cy="5582920"/>
          </a:xfrm>
          <a:prstGeom prst="rect">
            <a:avLst/>
          </a:prstGeom>
        </p:spPr>
      </p:pic>
      <p:pic>
        <p:nvPicPr>
          <p:cNvPr id="3" name="图片 2"/>
          <p:cNvPicPr>
            <a:picLocks noChangeAspect="1"/>
          </p:cNvPicPr>
          <p:nvPr/>
        </p:nvPicPr>
        <p:blipFill>
          <a:blip r:embed="rId2"/>
          <a:stretch>
            <a:fillRect/>
          </a:stretch>
        </p:blipFill>
        <p:spPr>
          <a:xfrm>
            <a:off x="4527550" y="1010920"/>
            <a:ext cx="4792980" cy="3310890"/>
          </a:xfrm>
          <a:prstGeom prst="rect">
            <a:avLst/>
          </a:prstGeom>
          <a:ln>
            <a:solidFill>
              <a:srgbClr val="FF0000"/>
            </a:solidFill>
          </a:ln>
        </p:spPr>
      </p:pic>
      <p:pic>
        <p:nvPicPr>
          <p:cNvPr id="4" name="图片 3"/>
          <p:cNvPicPr>
            <a:picLocks noChangeAspect="1"/>
          </p:cNvPicPr>
          <p:nvPr/>
        </p:nvPicPr>
        <p:blipFill>
          <a:blip r:embed="rId2"/>
          <a:srcRect l="85466" t="65056"/>
          <a:stretch>
            <a:fillRect/>
          </a:stretch>
        </p:blipFill>
        <p:spPr>
          <a:xfrm>
            <a:off x="8787130" y="1987550"/>
            <a:ext cx="534035" cy="1262380"/>
          </a:xfrm>
          <a:prstGeom prst="rect">
            <a:avLst/>
          </a:prstGeom>
          <a:ln>
            <a:noFill/>
          </a:ln>
        </p:spPr>
      </p:pic>
      <mc:AlternateContent xmlns:mc="http://schemas.openxmlformats.org/markup-compatibility/2006" xmlns:p14="http://schemas.microsoft.com/office/powerpoint/2010/main">
        <mc:Choice Requires="p14">
          <p:contentPart r:id="rId3" p14:bwMode="auto">
            <p14:nvContentPartPr>
              <p14:cNvPr id="42" name="墨迹 41"/>
              <p14:cNvContentPartPr/>
              <p14:nvPr/>
            </p14:nvContentPartPr>
            <p14:xfrm>
              <a:off x="2630311" y="5323973"/>
              <a:ext cx="129822" cy="163554"/>
            </p14:xfrm>
          </p:contentPart>
        </mc:Choice>
        <mc:Fallback xmlns="">
          <p:pic>
            <p:nvPicPr>
              <p:cNvPr id="42" name="墨迹 41"/>
            </p:nvPicPr>
            <p:blipFill>
              <a:blip r:embed="rId4"/>
            </p:blipFill>
            <p:spPr>
              <a:xfrm>
                <a:off x="2630311" y="5323973"/>
                <a:ext cx="129822" cy="16355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3" name="墨迹 42"/>
              <p14:cNvContentPartPr/>
              <p14:nvPr/>
            </p14:nvContentPartPr>
            <p14:xfrm>
              <a:off x="2810933" y="5256296"/>
              <a:ext cx="101600" cy="479383"/>
            </p14:xfrm>
          </p:contentPart>
        </mc:Choice>
        <mc:Fallback xmlns="">
          <p:pic>
            <p:nvPicPr>
              <p:cNvPr id="43" name="墨迹 42"/>
            </p:nvPicPr>
            <p:blipFill>
              <a:blip r:embed="rId6"/>
            </p:blipFill>
            <p:spPr>
              <a:xfrm>
                <a:off x="2810933" y="5256296"/>
                <a:ext cx="101600" cy="479383"/>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44" name="墨迹 43"/>
              <p14:cNvContentPartPr/>
              <p14:nvPr/>
            </p14:nvContentPartPr>
            <p14:xfrm>
              <a:off x="3002844" y="5228097"/>
              <a:ext cx="95956" cy="352487"/>
            </p14:xfrm>
          </p:contentPart>
        </mc:Choice>
        <mc:Fallback xmlns="">
          <p:pic>
            <p:nvPicPr>
              <p:cNvPr id="44" name="墨迹 43"/>
            </p:nvPicPr>
            <p:blipFill>
              <a:blip r:embed="rId8"/>
            </p:blipFill>
            <p:spPr>
              <a:xfrm>
                <a:off x="3002844" y="5228097"/>
                <a:ext cx="95956" cy="35248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45" name="墨迹 44"/>
              <p14:cNvContentPartPr/>
              <p14:nvPr/>
            </p14:nvContentPartPr>
            <p14:xfrm>
              <a:off x="3146777" y="5307054"/>
              <a:ext cx="93134" cy="135355"/>
            </p14:xfrm>
          </p:contentPart>
        </mc:Choice>
        <mc:Fallback xmlns="">
          <p:pic>
            <p:nvPicPr>
              <p:cNvPr id="45" name="墨迹 44"/>
            </p:nvPicPr>
            <p:blipFill>
              <a:blip r:embed="rId10"/>
            </p:blipFill>
            <p:spPr>
              <a:xfrm>
                <a:off x="3146777" y="5307054"/>
                <a:ext cx="93134" cy="13535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46" name="墨迹 45"/>
              <p14:cNvContentPartPr/>
              <p14:nvPr/>
            </p14:nvContentPartPr>
            <p14:xfrm>
              <a:off x="5926666" y="5284494"/>
              <a:ext cx="239889" cy="22560"/>
            </p14:xfrm>
          </p:contentPart>
        </mc:Choice>
        <mc:Fallback xmlns="">
          <p:pic>
            <p:nvPicPr>
              <p:cNvPr id="46" name="墨迹 45"/>
            </p:nvPicPr>
            <p:blipFill>
              <a:blip r:embed="rId12"/>
            </p:blipFill>
            <p:spPr>
              <a:xfrm>
                <a:off x="5926666" y="5284494"/>
                <a:ext cx="239889" cy="2256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47" name="墨迹 46"/>
              <p14:cNvContentPartPr/>
              <p14:nvPr/>
            </p14:nvContentPartPr>
            <p14:xfrm>
              <a:off x="5977466" y="5369091"/>
              <a:ext cx="33866" cy="360948"/>
            </p14:xfrm>
          </p:contentPart>
        </mc:Choice>
        <mc:Fallback xmlns="">
          <p:pic>
            <p:nvPicPr>
              <p:cNvPr id="47" name="墨迹 46"/>
            </p:nvPicPr>
            <p:blipFill>
              <a:blip r:embed="rId14"/>
            </p:blipFill>
            <p:spPr>
              <a:xfrm>
                <a:off x="5977466" y="5369091"/>
                <a:ext cx="33866" cy="36094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48" name="墨迹 47"/>
              <p14:cNvContentPartPr/>
              <p14:nvPr/>
            </p14:nvContentPartPr>
            <p14:xfrm>
              <a:off x="5991577" y="5380371"/>
              <a:ext cx="87489" cy="124076"/>
            </p14:xfrm>
          </p:contentPart>
        </mc:Choice>
        <mc:Fallback xmlns="">
          <p:pic>
            <p:nvPicPr>
              <p:cNvPr id="48" name="墨迹 47"/>
            </p:nvPicPr>
            <p:blipFill>
              <a:blip r:embed="rId16"/>
            </p:blipFill>
            <p:spPr>
              <a:xfrm>
                <a:off x="5991577" y="5380371"/>
                <a:ext cx="87489" cy="12407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49" name="墨迹 48"/>
              <p14:cNvContentPartPr/>
              <p14:nvPr/>
            </p14:nvContentPartPr>
            <p14:xfrm>
              <a:off x="6112933" y="5462149"/>
              <a:ext cx="62089" cy="81777"/>
            </p14:xfrm>
          </p:contentPart>
        </mc:Choice>
        <mc:Fallback xmlns="">
          <p:pic>
            <p:nvPicPr>
              <p:cNvPr id="49" name="墨迹 48"/>
            </p:nvPicPr>
            <p:blipFill>
              <a:blip r:embed="rId18"/>
            </p:blipFill>
            <p:spPr>
              <a:xfrm>
                <a:off x="6112933" y="5462149"/>
                <a:ext cx="62089" cy="81777"/>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50" name="墨迹 49"/>
              <p14:cNvContentPartPr/>
              <p14:nvPr/>
            </p14:nvContentPartPr>
            <p14:xfrm>
              <a:off x="6067777" y="4940467"/>
              <a:ext cx="5645" cy="298909"/>
            </p14:xfrm>
          </p:contentPart>
        </mc:Choice>
        <mc:Fallback xmlns="">
          <p:pic>
            <p:nvPicPr>
              <p:cNvPr id="50" name="墨迹 49"/>
            </p:nvPicPr>
            <p:blipFill>
              <a:blip r:embed="rId20"/>
            </p:blipFill>
            <p:spPr>
              <a:xfrm>
                <a:off x="6067777" y="4940467"/>
                <a:ext cx="5645" cy="29890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53" name="墨迹 52"/>
              <p14:cNvContentPartPr/>
              <p14:nvPr/>
            </p14:nvContentPartPr>
            <p14:xfrm>
              <a:off x="2026355" y="5871034"/>
              <a:ext cx="245533" cy="248151"/>
            </p14:xfrm>
          </p:contentPart>
        </mc:Choice>
        <mc:Fallback xmlns="">
          <p:pic>
            <p:nvPicPr>
              <p:cNvPr id="53" name="墨迹 52"/>
            </p:nvPicPr>
            <p:blipFill>
              <a:blip r:embed="rId22"/>
            </p:blipFill>
            <p:spPr>
              <a:xfrm>
                <a:off x="2026355" y="5871034"/>
                <a:ext cx="245533" cy="248151"/>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54" name="墨迹 53"/>
              <p14:cNvContentPartPr/>
              <p14:nvPr/>
            </p14:nvContentPartPr>
            <p14:xfrm>
              <a:off x="2192866" y="5921792"/>
              <a:ext cx="98778" cy="152275"/>
            </p14:xfrm>
          </p:contentPart>
        </mc:Choice>
        <mc:Fallback xmlns="">
          <p:pic>
            <p:nvPicPr>
              <p:cNvPr id="54" name="墨迹 53"/>
            </p:nvPicPr>
            <p:blipFill>
              <a:blip r:embed="rId24"/>
            </p:blipFill>
            <p:spPr>
              <a:xfrm>
                <a:off x="2192866" y="5921792"/>
                <a:ext cx="98778" cy="15227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55" name="墨迹 54"/>
              <p14:cNvContentPartPr/>
              <p14:nvPr/>
            </p14:nvContentPartPr>
            <p14:xfrm>
              <a:off x="2319866" y="5775158"/>
              <a:ext cx="237067" cy="439904"/>
            </p14:xfrm>
          </p:contentPart>
        </mc:Choice>
        <mc:Fallback xmlns="">
          <p:pic>
            <p:nvPicPr>
              <p:cNvPr id="55" name="墨迹 54"/>
            </p:nvPicPr>
            <p:blipFill>
              <a:blip r:embed="rId26"/>
            </p:blipFill>
            <p:spPr>
              <a:xfrm>
                <a:off x="2319866" y="5775158"/>
                <a:ext cx="237067" cy="439904"/>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56" name="墨迹 55"/>
              <p14:cNvContentPartPr/>
              <p14:nvPr/>
            </p14:nvContentPartPr>
            <p14:xfrm>
              <a:off x="2805288" y="5859755"/>
              <a:ext cx="155223" cy="231231"/>
            </p14:xfrm>
          </p:contentPart>
        </mc:Choice>
        <mc:Fallback xmlns="">
          <p:pic>
            <p:nvPicPr>
              <p:cNvPr id="56" name="墨迹 55"/>
            </p:nvPicPr>
            <p:blipFill>
              <a:blip r:embed="rId28"/>
            </p:blipFill>
            <p:spPr>
              <a:xfrm>
                <a:off x="2805288" y="5859755"/>
                <a:ext cx="155223" cy="23123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57" name="墨迹 56"/>
              <p14:cNvContentPartPr/>
              <p14:nvPr/>
            </p14:nvContentPartPr>
            <p14:xfrm>
              <a:off x="3053644" y="5882314"/>
              <a:ext cx="45156" cy="174834"/>
            </p14:xfrm>
          </p:contentPart>
        </mc:Choice>
        <mc:Fallback xmlns="">
          <p:pic>
            <p:nvPicPr>
              <p:cNvPr id="57" name="墨迹 56"/>
            </p:nvPicPr>
            <p:blipFill>
              <a:blip r:embed="rId30"/>
            </p:blipFill>
            <p:spPr>
              <a:xfrm>
                <a:off x="3053644" y="5882314"/>
                <a:ext cx="45156" cy="17483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58" name="墨迹 57"/>
              <p14:cNvContentPartPr/>
              <p14:nvPr/>
            </p14:nvContentPartPr>
            <p14:xfrm>
              <a:off x="3149600" y="5921792"/>
              <a:ext cx="84666" cy="112797"/>
            </p14:xfrm>
          </p:contentPart>
        </mc:Choice>
        <mc:Fallback xmlns="">
          <p:pic>
            <p:nvPicPr>
              <p:cNvPr id="58" name="墨迹 57"/>
            </p:nvPicPr>
            <p:blipFill>
              <a:blip r:embed="rId32"/>
            </p:blipFill>
            <p:spPr>
              <a:xfrm>
                <a:off x="3149600" y="5921792"/>
                <a:ext cx="84666" cy="112797"/>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59" name="墨迹 58"/>
              <p14:cNvContentPartPr/>
              <p14:nvPr/>
            </p14:nvContentPartPr>
            <p14:xfrm>
              <a:off x="3239911" y="5955631"/>
              <a:ext cx="95955" cy="107156"/>
            </p14:xfrm>
          </p:contentPart>
        </mc:Choice>
        <mc:Fallback xmlns="">
          <p:pic>
            <p:nvPicPr>
              <p:cNvPr id="59" name="墨迹 58"/>
            </p:nvPicPr>
            <p:blipFill>
              <a:blip r:embed="rId34"/>
            </p:blipFill>
            <p:spPr>
              <a:xfrm>
                <a:off x="3239911" y="5955631"/>
                <a:ext cx="95955" cy="107156"/>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60" name="墨迹 59"/>
              <p14:cNvContentPartPr/>
              <p14:nvPr/>
            </p14:nvContentPartPr>
            <p14:xfrm>
              <a:off x="3347155" y="5893593"/>
              <a:ext cx="79022" cy="160735"/>
            </p14:xfrm>
          </p:contentPart>
        </mc:Choice>
        <mc:Fallback xmlns="">
          <p:pic>
            <p:nvPicPr>
              <p:cNvPr id="60" name="墨迹 59"/>
            </p:nvPicPr>
            <p:blipFill>
              <a:blip r:embed="rId36"/>
            </p:blipFill>
            <p:spPr>
              <a:xfrm>
                <a:off x="3347155" y="5893593"/>
                <a:ext cx="79022" cy="16073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61" name="墨迹 60"/>
              <p14:cNvContentPartPr/>
              <p14:nvPr/>
            </p14:nvContentPartPr>
            <p14:xfrm>
              <a:off x="3493911" y="5887953"/>
              <a:ext cx="129822" cy="28199"/>
            </p14:xfrm>
          </p:contentPart>
        </mc:Choice>
        <mc:Fallback xmlns="">
          <p:pic>
            <p:nvPicPr>
              <p:cNvPr id="61" name="墨迹 60"/>
            </p:nvPicPr>
            <p:blipFill>
              <a:blip r:embed="rId38"/>
            </p:blipFill>
            <p:spPr>
              <a:xfrm>
                <a:off x="3493911" y="5887953"/>
                <a:ext cx="129822" cy="2819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62" name="墨迹 61"/>
              <p14:cNvContentPartPr/>
              <p14:nvPr/>
            </p14:nvContentPartPr>
            <p14:xfrm>
              <a:off x="3465688" y="5989470"/>
              <a:ext cx="155223" cy="8460"/>
            </p14:xfrm>
          </p:contentPart>
        </mc:Choice>
        <mc:Fallback xmlns="">
          <p:pic>
            <p:nvPicPr>
              <p:cNvPr id="62" name="墨迹 61"/>
            </p:nvPicPr>
            <p:blipFill>
              <a:blip r:embed="rId40"/>
            </p:blipFill>
            <p:spPr>
              <a:xfrm>
                <a:off x="3465688" y="5989470"/>
                <a:ext cx="155223" cy="846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63" name="墨迹 62"/>
              <p14:cNvContentPartPr/>
              <p14:nvPr/>
            </p14:nvContentPartPr>
            <p14:xfrm>
              <a:off x="3668888" y="5859755"/>
              <a:ext cx="67734" cy="169194"/>
            </p14:xfrm>
          </p:contentPart>
        </mc:Choice>
        <mc:Fallback xmlns="">
          <p:pic>
            <p:nvPicPr>
              <p:cNvPr id="63" name="墨迹 62"/>
            </p:nvPicPr>
            <p:blipFill>
              <a:blip r:embed="rId42"/>
            </p:blipFill>
            <p:spPr>
              <a:xfrm>
                <a:off x="3668888" y="5859755"/>
                <a:ext cx="67734" cy="169194"/>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64" name="墨迹 63"/>
              <p14:cNvContentPartPr/>
              <p14:nvPr/>
            </p14:nvContentPartPr>
            <p14:xfrm>
              <a:off x="3753555" y="5949991"/>
              <a:ext cx="45156" cy="64857"/>
            </p14:xfrm>
          </p:contentPart>
        </mc:Choice>
        <mc:Fallback xmlns="">
          <p:pic>
            <p:nvPicPr>
              <p:cNvPr id="64" name="墨迹 63"/>
            </p:nvPicPr>
            <p:blipFill>
              <a:blip r:embed="rId44"/>
            </p:blipFill>
            <p:spPr>
              <a:xfrm>
                <a:off x="3753555" y="5949991"/>
                <a:ext cx="45156" cy="6485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65" name="墨迹 64"/>
              <p14:cNvContentPartPr/>
              <p14:nvPr/>
            </p14:nvContentPartPr>
            <p14:xfrm>
              <a:off x="3838222" y="5825916"/>
              <a:ext cx="141111" cy="186113"/>
            </p14:xfrm>
          </p:contentPart>
        </mc:Choice>
        <mc:Fallback xmlns="">
          <p:pic>
            <p:nvPicPr>
              <p:cNvPr id="65" name="墨迹 64"/>
            </p:nvPicPr>
            <p:blipFill>
              <a:blip r:embed="rId46"/>
            </p:blipFill>
            <p:spPr>
              <a:xfrm>
                <a:off x="3838222" y="5825916"/>
                <a:ext cx="141111" cy="186113"/>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66" name="墨迹 65"/>
              <p14:cNvContentPartPr/>
              <p14:nvPr/>
            </p14:nvContentPartPr>
            <p14:xfrm>
              <a:off x="4013200" y="5882314"/>
              <a:ext cx="206022" cy="84597"/>
            </p14:xfrm>
          </p:contentPart>
        </mc:Choice>
        <mc:Fallback xmlns="">
          <p:pic>
            <p:nvPicPr>
              <p:cNvPr id="66" name="墨迹 65"/>
            </p:nvPicPr>
            <p:blipFill>
              <a:blip r:embed="rId48"/>
            </p:blipFill>
            <p:spPr>
              <a:xfrm>
                <a:off x="4013200" y="5882314"/>
                <a:ext cx="206022" cy="84597"/>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67" name="墨迹 66"/>
              <p14:cNvContentPartPr/>
              <p14:nvPr/>
            </p14:nvContentPartPr>
            <p14:xfrm>
              <a:off x="4267200" y="5752598"/>
              <a:ext cx="11288" cy="321469"/>
            </p14:xfrm>
          </p:contentPart>
        </mc:Choice>
        <mc:Fallback xmlns="">
          <p:pic>
            <p:nvPicPr>
              <p:cNvPr id="67" name="墨迹 66"/>
            </p:nvPicPr>
            <p:blipFill>
              <a:blip r:embed="rId50"/>
            </p:blipFill>
            <p:spPr>
              <a:xfrm>
                <a:off x="4267200" y="5752598"/>
                <a:ext cx="11288" cy="32146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68" name="墨迹 67"/>
              <p14:cNvContentPartPr/>
              <p14:nvPr/>
            </p14:nvContentPartPr>
            <p14:xfrm>
              <a:off x="2918177" y="6294019"/>
              <a:ext cx="118534" cy="490663"/>
            </p14:xfrm>
          </p:contentPart>
        </mc:Choice>
        <mc:Fallback xmlns="">
          <p:pic>
            <p:nvPicPr>
              <p:cNvPr id="68" name="墨迹 67"/>
            </p:nvPicPr>
            <p:blipFill>
              <a:blip r:embed="rId52"/>
            </p:blipFill>
            <p:spPr>
              <a:xfrm>
                <a:off x="2918177" y="6294019"/>
                <a:ext cx="118534" cy="49066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69" name="墨迹 68"/>
              <p14:cNvContentPartPr/>
              <p14:nvPr/>
            </p14:nvContentPartPr>
            <p14:xfrm>
              <a:off x="3064933" y="6497052"/>
              <a:ext cx="42333" cy="169194"/>
            </p14:xfrm>
          </p:contentPart>
        </mc:Choice>
        <mc:Fallback xmlns="">
          <p:pic>
            <p:nvPicPr>
              <p:cNvPr id="69" name="墨迹 68"/>
            </p:nvPicPr>
            <p:blipFill>
              <a:blip r:embed="rId54"/>
            </p:blipFill>
            <p:spPr>
              <a:xfrm>
                <a:off x="3064933" y="6497052"/>
                <a:ext cx="42333" cy="169194"/>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70" name="墨迹 69"/>
              <p14:cNvContentPartPr/>
              <p14:nvPr/>
            </p14:nvContentPartPr>
            <p14:xfrm>
              <a:off x="3189111" y="6519611"/>
              <a:ext cx="90311" cy="112797"/>
            </p14:xfrm>
          </p:contentPart>
        </mc:Choice>
        <mc:Fallback xmlns="">
          <p:pic>
            <p:nvPicPr>
              <p:cNvPr id="70" name="墨迹 69"/>
            </p:nvPicPr>
            <p:blipFill>
              <a:blip r:embed="rId56"/>
            </p:blipFill>
            <p:spPr>
              <a:xfrm>
                <a:off x="3189111" y="6519611"/>
                <a:ext cx="90311" cy="11279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71" name="墨迹 70"/>
              <p14:cNvContentPartPr/>
              <p14:nvPr/>
            </p14:nvContentPartPr>
            <p14:xfrm>
              <a:off x="3290711" y="6559090"/>
              <a:ext cx="104422" cy="84597"/>
            </p14:xfrm>
          </p:contentPart>
        </mc:Choice>
        <mc:Fallback xmlns="">
          <p:pic>
            <p:nvPicPr>
              <p:cNvPr id="71" name="墨迹 70"/>
            </p:nvPicPr>
            <p:blipFill>
              <a:blip r:embed="rId58"/>
            </p:blipFill>
            <p:spPr>
              <a:xfrm>
                <a:off x="3290711" y="6559090"/>
                <a:ext cx="104422" cy="8459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72" name="墨迹 71"/>
              <p14:cNvContentPartPr/>
              <p14:nvPr/>
            </p14:nvContentPartPr>
            <p14:xfrm>
              <a:off x="3420533" y="6463213"/>
              <a:ext cx="84667" cy="197393"/>
            </p14:xfrm>
          </p:contentPart>
        </mc:Choice>
        <mc:Fallback xmlns="">
          <p:pic>
            <p:nvPicPr>
              <p:cNvPr id="72" name="墨迹 71"/>
            </p:nvPicPr>
            <p:blipFill>
              <a:blip r:embed="rId60"/>
            </p:blipFill>
            <p:spPr>
              <a:xfrm>
                <a:off x="3420533" y="6463213"/>
                <a:ext cx="84667" cy="197393"/>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73" name="墨迹 72"/>
              <p14:cNvContentPartPr/>
              <p14:nvPr/>
            </p14:nvContentPartPr>
            <p14:xfrm>
              <a:off x="3572933" y="6463213"/>
              <a:ext cx="98778" cy="28199"/>
            </p14:xfrm>
          </p:contentPart>
        </mc:Choice>
        <mc:Fallback xmlns="">
          <p:pic>
            <p:nvPicPr>
              <p:cNvPr id="73" name="墨迹 72"/>
            </p:nvPicPr>
            <p:blipFill>
              <a:blip r:embed="rId62"/>
            </p:blipFill>
            <p:spPr>
              <a:xfrm>
                <a:off x="3572933" y="6463213"/>
                <a:ext cx="98778" cy="2819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74" name="墨迹 73"/>
              <p14:cNvContentPartPr/>
              <p14:nvPr/>
            </p14:nvContentPartPr>
            <p14:xfrm>
              <a:off x="3572933" y="6570369"/>
              <a:ext cx="124178" cy="11280"/>
            </p14:xfrm>
          </p:contentPart>
        </mc:Choice>
        <mc:Fallback xmlns="">
          <p:pic>
            <p:nvPicPr>
              <p:cNvPr id="74" name="墨迹 73"/>
            </p:nvPicPr>
            <p:blipFill>
              <a:blip r:embed="rId64"/>
            </p:blipFill>
            <p:spPr>
              <a:xfrm>
                <a:off x="3572933" y="6570369"/>
                <a:ext cx="124178" cy="1128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75" name="墨迹 74"/>
              <p14:cNvContentPartPr/>
              <p14:nvPr/>
            </p14:nvContentPartPr>
            <p14:xfrm>
              <a:off x="3889022" y="6361697"/>
              <a:ext cx="84666" cy="180474"/>
            </p14:xfrm>
          </p:contentPart>
        </mc:Choice>
        <mc:Fallback xmlns="">
          <p:pic>
            <p:nvPicPr>
              <p:cNvPr id="75" name="墨迹 74"/>
            </p:nvPicPr>
            <p:blipFill>
              <a:blip r:embed="rId66"/>
            </p:blipFill>
            <p:spPr>
              <a:xfrm>
                <a:off x="3889022" y="6361697"/>
                <a:ext cx="84666" cy="18047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76" name="墨迹 75"/>
              <p14:cNvContentPartPr/>
              <p14:nvPr/>
            </p14:nvContentPartPr>
            <p14:xfrm>
              <a:off x="3883377" y="6412455"/>
              <a:ext cx="33867" cy="344028"/>
            </p14:xfrm>
          </p:contentPart>
        </mc:Choice>
        <mc:Fallback xmlns="">
          <p:pic>
            <p:nvPicPr>
              <p:cNvPr id="76" name="墨迹 75"/>
            </p:nvPicPr>
            <p:blipFill>
              <a:blip r:embed="rId68"/>
            </p:blipFill>
            <p:spPr>
              <a:xfrm>
                <a:off x="3883377" y="6412455"/>
                <a:ext cx="33867" cy="34402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77" name="墨迹 76"/>
              <p14:cNvContentPartPr/>
              <p14:nvPr/>
            </p14:nvContentPartPr>
            <p14:xfrm>
              <a:off x="3999088" y="6598569"/>
              <a:ext cx="81845" cy="67677"/>
            </p14:xfrm>
          </p:contentPart>
        </mc:Choice>
        <mc:Fallback xmlns="">
          <p:pic>
            <p:nvPicPr>
              <p:cNvPr id="77" name="墨迹 76"/>
            </p:nvPicPr>
            <p:blipFill>
              <a:blip r:embed="rId70"/>
            </p:blipFill>
            <p:spPr>
              <a:xfrm>
                <a:off x="3999088" y="6598569"/>
                <a:ext cx="81845" cy="67677"/>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78" name="墨迹 77"/>
              <p14:cNvContentPartPr/>
              <p14:nvPr/>
            </p14:nvContentPartPr>
            <p14:xfrm>
              <a:off x="5602111" y="5893593"/>
              <a:ext cx="42333" cy="499123"/>
            </p14:xfrm>
          </p:contentPart>
        </mc:Choice>
        <mc:Fallback xmlns="">
          <p:pic>
            <p:nvPicPr>
              <p:cNvPr id="78" name="墨迹 77"/>
            </p:nvPicPr>
            <p:blipFill>
              <a:blip r:embed="rId72"/>
            </p:blipFill>
            <p:spPr>
              <a:xfrm>
                <a:off x="5602111" y="5893593"/>
                <a:ext cx="42333" cy="49912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79" name="墨迹 78"/>
              <p14:cNvContentPartPr/>
              <p14:nvPr/>
            </p14:nvContentPartPr>
            <p14:xfrm>
              <a:off x="5599288" y="5921792"/>
              <a:ext cx="135467" cy="253791"/>
            </p14:xfrm>
          </p:contentPart>
        </mc:Choice>
        <mc:Fallback xmlns="">
          <p:pic>
            <p:nvPicPr>
              <p:cNvPr id="79" name="墨迹 78"/>
            </p:nvPicPr>
            <p:blipFill>
              <a:blip r:embed="rId74"/>
            </p:blipFill>
            <p:spPr>
              <a:xfrm>
                <a:off x="5599288" y="5921792"/>
                <a:ext cx="135467" cy="25379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80" name="墨迹 79"/>
              <p14:cNvContentPartPr/>
              <p14:nvPr/>
            </p14:nvContentPartPr>
            <p14:xfrm>
              <a:off x="5796844" y="6096626"/>
              <a:ext cx="79022" cy="177654"/>
            </p14:xfrm>
          </p:contentPart>
        </mc:Choice>
        <mc:Fallback xmlns="">
          <p:pic>
            <p:nvPicPr>
              <p:cNvPr id="80" name="墨迹 79"/>
            </p:nvPicPr>
            <p:blipFill>
              <a:blip r:embed="rId76"/>
            </p:blipFill>
            <p:spPr>
              <a:xfrm>
                <a:off x="5796844" y="6096626"/>
                <a:ext cx="79022" cy="17765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81" name="墨迹 80"/>
              <p14:cNvContentPartPr/>
              <p14:nvPr/>
            </p14:nvContentPartPr>
            <p14:xfrm>
              <a:off x="5921022" y="6119185"/>
              <a:ext cx="79022" cy="90237"/>
            </p14:xfrm>
          </p:contentPart>
        </mc:Choice>
        <mc:Fallback xmlns="">
          <p:pic>
            <p:nvPicPr>
              <p:cNvPr id="81" name="墨迹 80"/>
            </p:nvPicPr>
            <p:blipFill>
              <a:blip r:embed="rId78"/>
            </p:blipFill>
            <p:spPr>
              <a:xfrm>
                <a:off x="5921022" y="6119185"/>
                <a:ext cx="79022" cy="90237"/>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82" name="墨迹 81"/>
              <p14:cNvContentPartPr/>
              <p14:nvPr/>
            </p14:nvContentPartPr>
            <p14:xfrm>
              <a:off x="6005688" y="6175583"/>
              <a:ext cx="87489" cy="107157"/>
            </p14:xfrm>
          </p:contentPart>
        </mc:Choice>
        <mc:Fallback xmlns="">
          <p:pic>
            <p:nvPicPr>
              <p:cNvPr id="82" name="墨迹 81"/>
            </p:nvPicPr>
            <p:blipFill>
              <a:blip r:embed="rId80"/>
            </p:blipFill>
            <p:spPr>
              <a:xfrm>
                <a:off x="6005688" y="6175583"/>
                <a:ext cx="87489" cy="107157"/>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83" name="墨迹 82"/>
              <p14:cNvContentPartPr/>
              <p14:nvPr/>
            </p14:nvContentPartPr>
            <p14:xfrm>
              <a:off x="6115755" y="6085347"/>
              <a:ext cx="2822" cy="157914"/>
            </p14:xfrm>
          </p:contentPart>
        </mc:Choice>
        <mc:Fallback xmlns="">
          <p:pic>
            <p:nvPicPr>
              <p:cNvPr id="83" name="墨迹 82"/>
            </p:nvPicPr>
            <p:blipFill>
              <a:blip r:embed="rId82"/>
            </p:blipFill>
            <p:spPr>
              <a:xfrm>
                <a:off x="6115755" y="6085347"/>
                <a:ext cx="2822" cy="157914"/>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84" name="墨迹 83"/>
              <p14:cNvContentPartPr/>
              <p14:nvPr/>
            </p14:nvContentPartPr>
            <p14:xfrm>
              <a:off x="6118577" y="6158664"/>
              <a:ext cx="50800" cy="39479"/>
            </p14:xfrm>
          </p:contentPart>
        </mc:Choice>
        <mc:Fallback xmlns="">
          <p:pic>
            <p:nvPicPr>
              <p:cNvPr id="84" name="墨迹 83"/>
            </p:nvPicPr>
            <p:blipFill>
              <a:blip r:embed="rId84"/>
            </p:blipFill>
            <p:spPr>
              <a:xfrm>
                <a:off x="6118577" y="6158664"/>
                <a:ext cx="50800" cy="3947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85" name="墨迹 84"/>
              <p14:cNvContentPartPr/>
              <p14:nvPr/>
            </p14:nvContentPartPr>
            <p14:xfrm>
              <a:off x="6166555" y="6034588"/>
              <a:ext cx="31045" cy="341208"/>
            </p14:xfrm>
          </p:contentPart>
        </mc:Choice>
        <mc:Fallback xmlns="">
          <p:pic>
            <p:nvPicPr>
              <p:cNvPr id="85" name="墨迹 84"/>
            </p:nvPicPr>
            <p:blipFill>
              <a:blip r:embed="rId86"/>
            </p:blipFill>
            <p:spPr>
              <a:xfrm>
                <a:off x="6166555" y="6034588"/>
                <a:ext cx="31045" cy="34120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86" name="墨迹 85"/>
              <p14:cNvContentPartPr/>
              <p14:nvPr/>
            </p14:nvContentPartPr>
            <p14:xfrm>
              <a:off x="6237111" y="6169944"/>
              <a:ext cx="81844" cy="107156"/>
            </p14:xfrm>
          </p:contentPart>
        </mc:Choice>
        <mc:Fallback xmlns="">
          <p:pic>
            <p:nvPicPr>
              <p:cNvPr id="86" name="墨迹 85"/>
            </p:nvPicPr>
            <p:blipFill>
              <a:blip r:embed="rId88"/>
            </p:blipFill>
            <p:spPr>
              <a:xfrm>
                <a:off x="6237111" y="6169944"/>
                <a:ext cx="81844" cy="107156"/>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87" name="墨迹 86"/>
              <p14:cNvContentPartPr/>
              <p14:nvPr/>
            </p14:nvContentPartPr>
            <p14:xfrm>
              <a:off x="6262511" y="6153024"/>
              <a:ext cx="59266" cy="169194"/>
            </p14:xfrm>
          </p:contentPart>
        </mc:Choice>
        <mc:Fallback xmlns="">
          <p:pic>
            <p:nvPicPr>
              <p:cNvPr id="87" name="墨迹 86"/>
            </p:nvPicPr>
            <p:blipFill>
              <a:blip r:embed="rId90"/>
            </p:blipFill>
            <p:spPr>
              <a:xfrm>
                <a:off x="6262511" y="6153024"/>
                <a:ext cx="59266" cy="169194"/>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88" name="墨迹 87"/>
              <p14:cNvContentPartPr/>
              <p14:nvPr/>
            </p14:nvContentPartPr>
            <p14:xfrm>
              <a:off x="6381044" y="6045868"/>
              <a:ext cx="104422" cy="287630"/>
            </p14:xfrm>
          </p:contentPart>
        </mc:Choice>
        <mc:Fallback xmlns="">
          <p:pic>
            <p:nvPicPr>
              <p:cNvPr id="88" name="墨迹 87"/>
            </p:nvPicPr>
            <p:blipFill>
              <a:blip r:embed="rId92"/>
            </p:blipFill>
            <p:spPr>
              <a:xfrm>
                <a:off x="6381044" y="6045868"/>
                <a:ext cx="104422" cy="28763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89" name="墨迹 88"/>
              <p14:cNvContentPartPr/>
              <p14:nvPr/>
            </p14:nvContentPartPr>
            <p14:xfrm>
              <a:off x="6592711" y="6090986"/>
              <a:ext cx="214489" cy="11280"/>
            </p14:xfrm>
          </p:contentPart>
        </mc:Choice>
        <mc:Fallback xmlns="">
          <p:pic>
            <p:nvPicPr>
              <p:cNvPr id="89" name="墨迹 88"/>
            </p:nvPicPr>
            <p:blipFill>
              <a:blip r:embed="rId94"/>
            </p:blipFill>
            <p:spPr>
              <a:xfrm>
                <a:off x="6592711" y="6090986"/>
                <a:ext cx="214489" cy="1128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90" name="墨迹 89"/>
              <p14:cNvContentPartPr/>
              <p14:nvPr/>
            </p14:nvContentPartPr>
            <p14:xfrm>
              <a:off x="6581422" y="6220702"/>
              <a:ext cx="214488" cy="25379"/>
            </p14:xfrm>
          </p:contentPart>
        </mc:Choice>
        <mc:Fallback xmlns="">
          <p:pic>
            <p:nvPicPr>
              <p:cNvPr id="90" name="墨迹 89"/>
            </p:nvPicPr>
            <p:blipFill>
              <a:blip r:embed="rId96"/>
            </p:blipFill>
            <p:spPr>
              <a:xfrm>
                <a:off x="6581422" y="6220702"/>
                <a:ext cx="214488" cy="2537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93" name="墨迹 92"/>
              <p14:cNvContentPartPr/>
              <p14:nvPr/>
            </p14:nvContentPartPr>
            <p14:xfrm>
              <a:off x="7207955" y="6124825"/>
              <a:ext cx="59267" cy="180474"/>
            </p14:xfrm>
          </p:contentPart>
        </mc:Choice>
        <mc:Fallback xmlns="">
          <p:pic>
            <p:nvPicPr>
              <p:cNvPr id="93" name="墨迹 92"/>
            </p:nvPicPr>
            <p:blipFill>
              <a:blip r:embed="rId98"/>
            </p:blipFill>
            <p:spPr>
              <a:xfrm>
                <a:off x="7207955" y="6124825"/>
                <a:ext cx="59267" cy="180474"/>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94" name="墨迹 93"/>
              <p14:cNvContentPartPr/>
              <p14:nvPr/>
            </p14:nvContentPartPr>
            <p14:xfrm>
              <a:off x="7382933" y="6074067"/>
              <a:ext cx="73378" cy="8460"/>
            </p14:xfrm>
          </p:contentPart>
        </mc:Choice>
        <mc:Fallback xmlns="">
          <p:pic>
            <p:nvPicPr>
              <p:cNvPr id="94" name="墨迹 93"/>
            </p:nvPicPr>
            <p:blipFill>
              <a:blip r:embed="rId100"/>
            </p:blipFill>
            <p:spPr>
              <a:xfrm>
                <a:off x="7382933" y="6074067"/>
                <a:ext cx="73378" cy="846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95" name="墨迹 94"/>
              <p14:cNvContentPartPr/>
              <p14:nvPr/>
            </p14:nvContentPartPr>
            <p14:xfrm>
              <a:off x="7354711" y="6107906"/>
              <a:ext cx="84666" cy="186113"/>
            </p14:xfrm>
          </p:contentPart>
        </mc:Choice>
        <mc:Fallback xmlns="">
          <p:pic>
            <p:nvPicPr>
              <p:cNvPr id="95" name="墨迹 94"/>
            </p:nvPicPr>
            <p:blipFill>
              <a:blip r:embed="rId102"/>
            </p:blipFill>
            <p:spPr>
              <a:xfrm>
                <a:off x="7354711" y="6107906"/>
                <a:ext cx="84666" cy="186113"/>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96" name="墨迹 95"/>
              <p14:cNvContentPartPr/>
              <p14:nvPr/>
            </p14:nvContentPartPr>
            <p14:xfrm>
              <a:off x="7382933" y="6186863"/>
              <a:ext cx="98778" cy="22559"/>
            </p14:xfrm>
          </p:contentPart>
        </mc:Choice>
        <mc:Fallback xmlns="">
          <p:pic>
            <p:nvPicPr>
              <p:cNvPr id="96" name="墨迹 95"/>
            </p:nvPicPr>
            <p:blipFill>
              <a:blip r:embed="rId104"/>
            </p:blipFill>
            <p:spPr>
              <a:xfrm>
                <a:off x="7382933" y="6186863"/>
                <a:ext cx="98778" cy="2255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97" name="墨迹 96"/>
              <p14:cNvContentPartPr/>
              <p14:nvPr/>
            </p14:nvContentPartPr>
            <p14:xfrm>
              <a:off x="7518400" y="6130465"/>
              <a:ext cx="73377" cy="140995"/>
            </p14:xfrm>
          </p:contentPart>
        </mc:Choice>
        <mc:Fallback xmlns="">
          <p:pic>
            <p:nvPicPr>
              <p:cNvPr id="97" name="墨迹 96"/>
            </p:nvPicPr>
            <p:blipFill>
              <a:blip r:embed="rId106"/>
            </p:blipFill>
            <p:spPr>
              <a:xfrm>
                <a:off x="7518400" y="6130465"/>
                <a:ext cx="73377" cy="140995"/>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98" name="墨迹 97"/>
              <p14:cNvContentPartPr/>
              <p14:nvPr/>
            </p14:nvContentPartPr>
            <p14:xfrm>
              <a:off x="7597422" y="6023309"/>
              <a:ext cx="152400" cy="318649"/>
            </p14:xfrm>
          </p:contentPart>
        </mc:Choice>
        <mc:Fallback xmlns="">
          <p:pic>
            <p:nvPicPr>
              <p:cNvPr id="98" name="墨迹 97"/>
            </p:nvPicPr>
            <p:blipFill>
              <a:blip r:embed="rId108"/>
            </p:blipFill>
            <p:spPr>
              <a:xfrm>
                <a:off x="7597422" y="6023309"/>
                <a:ext cx="152400" cy="31864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99" name="墨迹 98"/>
              <p14:cNvContentPartPr/>
              <p14:nvPr/>
            </p14:nvContentPartPr>
            <p14:xfrm>
              <a:off x="8613422" y="5645442"/>
              <a:ext cx="16933" cy="420166"/>
            </p14:xfrm>
          </p:contentPart>
        </mc:Choice>
        <mc:Fallback xmlns="">
          <p:pic>
            <p:nvPicPr>
              <p:cNvPr id="99" name="墨迹 98"/>
            </p:nvPicPr>
            <p:blipFill>
              <a:blip r:embed="rId110"/>
            </p:blipFill>
            <p:spPr>
              <a:xfrm>
                <a:off x="8613422" y="5645442"/>
                <a:ext cx="16933" cy="420166"/>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100" name="墨迹 99"/>
              <p14:cNvContentPartPr/>
              <p14:nvPr/>
            </p14:nvContentPartPr>
            <p14:xfrm>
              <a:off x="8636000" y="5735679"/>
              <a:ext cx="166511" cy="177653"/>
            </p14:xfrm>
          </p:contentPart>
        </mc:Choice>
        <mc:Fallback xmlns="">
          <p:pic>
            <p:nvPicPr>
              <p:cNvPr id="100" name="墨迹 99"/>
            </p:nvPicPr>
            <p:blipFill>
              <a:blip r:embed="rId112"/>
            </p:blipFill>
            <p:spPr>
              <a:xfrm>
                <a:off x="8636000" y="5735679"/>
                <a:ext cx="166511" cy="17765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101" name="墨迹 100"/>
              <p14:cNvContentPartPr/>
              <p14:nvPr/>
            </p14:nvContentPartPr>
            <p14:xfrm>
              <a:off x="8805333" y="5820276"/>
              <a:ext cx="28222" cy="318649"/>
            </p14:xfrm>
          </p:contentPart>
        </mc:Choice>
        <mc:Fallback xmlns="">
          <p:pic>
            <p:nvPicPr>
              <p:cNvPr id="101" name="墨迹 100"/>
            </p:nvPicPr>
            <p:blipFill>
              <a:blip r:embed="rId114"/>
            </p:blipFill>
            <p:spPr>
              <a:xfrm>
                <a:off x="8805333" y="5820276"/>
                <a:ext cx="28222" cy="31864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102" name="墨迹 101"/>
              <p14:cNvContentPartPr/>
              <p14:nvPr/>
            </p14:nvContentPartPr>
            <p14:xfrm>
              <a:off x="8802511" y="5842835"/>
              <a:ext cx="64911" cy="172013"/>
            </p14:xfrm>
          </p:contentPart>
        </mc:Choice>
        <mc:Fallback xmlns="">
          <p:pic>
            <p:nvPicPr>
              <p:cNvPr id="102" name="墨迹 101"/>
            </p:nvPicPr>
            <p:blipFill>
              <a:blip r:embed="rId116"/>
            </p:blipFill>
            <p:spPr>
              <a:xfrm>
                <a:off x="8802511" y="5842835"/>
                <a:ext cx="64911" cy="17201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103" name="墨迹 102"/>
              <p14:cNvContentPartPr/>
              <p14:nvPr/>
            </p14:nvContentPartPr>
            <p14:xfrm>
              <a:off x="8957733" y="5786437"/>
              <a:ext cx="129822" cy="22559"/>
            </p14:xfrm>
          </p:contentPart>
        </mc:Choice>
        <mc:Fallback xmlns="">
          <p:pic>
            <p:nvPicPr>
              <p:cNvPr id="103" name="墨迹 102"/>
            </p:nvPicPr>
            <p:blipFill>
              <a:blip r:embed="rId118"/>
            </p:blipFill>
            <p:spPr>
              <a:xfrm>
                <a:off x="8957733" y="5786437"/>
                <a:ext cx="129822" cy="2255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104" name="墨迹 103"/>
              <p14:cNvContentPartPr/>
              <p14:nvPr/>
            </p14:nvContentPartPr>
            <p14:xfrm>
              <a:off x="8957733" y="5887953"/>
              <a:ext cx="143934" cy="11280"/>
            </p14:xfrm>
          </p:contentPart>
        </mc:Choice>
        <mc:Fallback xmlns="">
          <p:pic>
            <p:nvPicPr>
              <p:cNvPr id="104" name="墨迹 103"/>
            </p:nvPicPr>
            <p:blipFill>
              <a:blip r:embed="rId120"/>
            </p:blipFill>
            <p:spPr>
              <a:xfrm>
                <a:off x="8957733" y="5887953"/>
                <a:ext cx="143934" cy="11280"/>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05" name="墨迹 104"/>
              <p14:cNvContentPartPr/>
              <p14:nvPr/>
            </p14:nvContentPartPr>
            <p14:xfrm>
              <a:off x="9285111" y="5713119"/>
              <a:ext cx="716844" cy="33839"/>
            </p14:xfrm>
          </p:contentPart>
        </mc:Choice>
        <mc:Fallback xmlns="">
          <p:pic>
            <p:nvPicPr>
              <p:cNvPr id="105" name="墨迹 104"/>
            </p:nvPicPr>
            <p:blipFill>
              <a:blip r:embed="rId122"/>
            </p:blipFill>
            <p:spPr>
              <a:xfrm>
                <a:off x="9285111" y="5713119"/>
                <a:ext cx="716844" cy="3383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07" name="墨迹 106"/>
              <p14:cNvContentPartPr/>
              <p14:nvPr/>
            </p14:nvContentPartPr>
            <p14:xfrm>
              <a:off x="9493955" y="5837195"/>
              <a:ext cx="101600" cy="242512"/>
            </p14:xfrm>
          </p:contentPart>
        </mc:Choice>
        <mc:Fallback xmlns="">
          <p:pic>
            <p:nvPicPr>
              <p:cNvPr id="107" name="墨迹 106"/>
            </p:nvPicPr>
            <p:blipFill>
              <a:blip r:embed="rId124"/>
            </p:blipFill>
            <p:spPr>
              <a:xfrm>
                <a:off x="9493955" y="5837195"/>
                <a:ext cx="101600" cy="242512"/>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08" name="墨迹 107"/>
              <p14:cNvContentPartPr/>
              <p14:nvPr/>
            </p14:nvContentPartPr>
            <p14:xfrm>
              <a:off x="9646355" y="5966911"/>
              <a:ext cx="50800" cy="146635"/>
            </p14:xfrm>
          </p:contentPart>
        </mc:Choice>
        <mc:Fallback xmlns="">
          <p:pic>
            <p:nvPicPr>
              <p:cNvPr id="108" name="墨迹 107"/>
            </p:nvPicPr>
            <p:blipFill>
              <a:blip r:embed="rId126"/>
            </p:blipFill>
            <p:spPr>
              <a:xfrm>
                <a:off x="9646355" y="5966911"/>
                <a:ext cx="50800" cy="146635"/>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09" name="墨迹 108"/>
              <p14:cNvContentPartPr/>
              <p14:nvPr/>
            </p14:nvContentPartPr>
            <p14:xfrm>
              <a:off x="9742311" y="6000750"/>
              <a:ext cx="50800" cy="84597"/>
            </p14:xfrm>
          </p:contentPart>
        </mc:Choice>
        <mc:Fallback xmlns="">
          <p:pic>
            <p:nvPicPr>
              <p:cNvPr id="109" name="墨迹 108"/>
            </p:nvPicPr>
            <p:blipFill>
              <a:blip r:embed="rId128"/>
            </p:blipFill>
            <p:spPr>
              <a:xfrm>
                <a:off x="9742311" y="6000750"/>
                <a:ext cx="50800" cy="84597"/>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10" name="墨迹 109"/>
              <p14:cNvContentPartPr/>
              <p14:nvPr/>
            </p14:nvContentPartPr>
            <p14:xfrm>
              <a:off x="9804400" y="6028949"/>
              <a:ext cx="101600" cy="67677"/>
            </p14:xfrm>
          </p:contentPart>
        </mc:Choice>
        <mc:Fallback xmlns="">
          <p:pic>
            <p:nvPicPr>
              <p:cNvPr id="110" name="墨迹 109"/>
            </p:nvPicPr>
            <p:blipFill>
              <a:blip r:embed="rId130"/>
            </p:blipFill>
            <p:spPr>
              <a:xfrm>
                <a:off x="9804400" y="6028949"/>
                <a:ext cx="101600" cy="67677"/>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11" name="墨迹 110"/>
              <p14:cNvContentPartPr/>
              <p14:nvPr/>
            </p14:nvContentPartPr>
            <p14:xfrm>
              <a:off x="9900355" y="5949991"/>
              <a:ext cx="112889" cy="231232"/>
            </p14:xfrm>
          </p:contentPart>
        </mc:Choice>
        <mc:Fallback xmlns="">
          <p:pic>
            <p:nvPicPr>
              <p:cNvPr id="111" name="墨迹 110"/>
            </p:nvPicPr>
            <p:blipFill>
              <a:blip r:embed="rId132"/>
            </p:blipFill>
            <p:spPr>
              <a:xfrm>
                <a:off x="9900355" y="5949991"/>
                <a:ext cx="112889" cy="231232"/>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12" name="墨迹 111"/>
              <p14:cNvContentPartPr/>
              <p14:nvPr/>
            </p14:nvContentPartPr>
            <p14:xfrm>
              <a:off x="9807222" y="5335253"/>
              <a:ext cx="19755" cy="338388"/>
            </p14:xfrm>
          </p:contentPart>
        </mc:Choice>
        <mc:Fallback xmlns="">
          <p:pic>
            <p:nvPicPr>
              <p:cNvPr id="112" name="墨迹 111"/>
            </p:nvPicPr>
            <p:blipFill>
              <a:blip r:embed="rId134"/>
            </p:blipFill>
            <p:spPr>
              <a:xfrm>
                <a:off x="9807222" y="5335253"/>
                <a:ext cx="19755" cy="338388"/>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13" name="墨迹 112"/>
              <p14:cNvContentPartPr/>
              <p14:nvPr/>
            </p14:nvContentPartPr>
            <p14:xfrm>
              <a:off x="10143066" y="5696200"/>
              <a:ext cx="152400" cy="25379"/>
            </p14:xfrm>
          </p:contentPart>
        </mc:Choice>
        <mc:Fallback xmlns="">
          <p:pic>
            <p:nvPicPr>
              <p:cNvPr id="113" name="墨迹 112"/>
            </p:nvPicPr>
            <p:blipFill>
              <a:blip r:embed="rId136"/>
            </p:blipFill>
            <p:spPr>
              <a:xfrm>
                <a:off x="10143066" y="5696200"/>
                <a:ext cx="152400" cy="2537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14" name="墨迹 113"/>
              <p14:cNvContentPartPr/>
              <p14:nvPr/>
            </p14:nvContentPartPr>
            <p14:xfrm>
              <a:off x="10143066" y="5786437"/>
              <a:ext cx="194734" cy="39479"/>
            </p14:xfrm>
          </p:contentPart>
        </mc:Choice>
        <mc:Fallback xmlns="">
          <p:pic>
            <p:nvPicPr>
              <p:cNvPr id="114" name="墨迹 113"/>
            </p:nvPicPr>
            <p:blipFill>
              <a:blip r:embed="rId138"/>
            </p:blipFill>
            <p:spPr>
              <a:xfrm>
                <a:off x="10143066" y="5786437"/>
                <a:ext cx="194734" cy="3947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15" name="墨迹 114"/>
              <p14:cNvContentPartPr/>
              <p14:nvPr/>
            </p14:nvContentPartPr>
            <p14:xfrm>
              <a:off x="10532532" y="5639802"/>
              <a:ext cx="400756" cy="39479"/>
            </p14:xfrm>
          </p:contentPart>
        </mc:Choice>
        <mc:Fallback xmlns="">
          <p:pic>
            <p:nvPicPr>
              <p:cNvPr id="115" name="墨迹 114"/>
            </p:nvPicPr>
            <p:blipFill>
              <a:blip r:embed="rId140"/>
            </p:blipFill>
            <p:spPr>
              <a:xfrm>
                <a:off x="10532532" y="5639802"/>
                <a:ext cx="400756" cy="3947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16" name="墨迹 115"/>
              <p14:cNvContentPartPr/>
              <p14:nvPr/>
            </p14:nvContentPartPr>
            <p14:xfrm>
              <a:off x="10656711" y="5780797"/>
              <a:ext cx="28223" cy="485023"/>
            </p14:xfrm>
          </p:contentPart>
        </mc:Choice>
        <mc:Fallback xmlns="">
          <p:pic>
            <p:nvPicPr>
              <p:cNvPr id="116" name="墨迹 115"/>
            </p:nvPicPr>
            <p:blipFill>
              <a:blip r:embed="rId142"/>
            </p:blipFill>
            <p:spPr>
              <a:xfrm>
                <a:off x="10656711" y="5780797"/>
                <a:ext cx="28223" cy="485023"/>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17" name="墨迹 116"/>
              <p14:cNvContentPartPr/>
              <p14:nvPr/>
            </p14:nvContentPartPr>
            <p14:xfrm>
              <a:off x="10673644" y="5780797"/>
              <a:ext cx="124177" cy="211493"/>
            </p14:xfrm>
          </p:contentPart>
        </mc:Choice>
        <mc:Fallback xmlns="">
          <p:pic>
            <p:nvPicPr>
              <p:cNvPr id="117" name="墨迹 116"/>
            </p:nvPicPr>
            <p:blipFill>
              <a:blip r:embed="rId144"/>
            </p:blipFill>
            <p:spPr>
              <a:xfrm>
                <a:off x="10673644" y="5780797"/>
                <a:ext cx="124177" cy="211493"/>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18" name="墨迹 117"/>
              <p14:cNvContentPartPr/>
              <p14:nvPr/>
            </p14:nvContentPartPr>
            <p14:xfrm>
              <a:off x="10823222" y="5966911"/>
              <a:ext cx="93133" cy="84597"/>
            </p14:xfrm>
          </p:contentPart>
        </mc:Choice>
        <mc:Fallback xmlns="">
          <p:pic>
            <p:nvPicPr>
              <p:cNvPr id="118" name="墨迹 117"/>
            </p:nvPicPr>
            <p:blipFill>
              <a:blip r:embed="rId146"/>
            </p:blipFill>
            <p:spPr>
              <a:xfrm>
                <a:off x="10823222" y="5966911"/>
                <a:ext cx="93133" cy="8459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19" name="墨迹 118"/>
              <p14:cNvContentPartPr/>
              <p14:nvPr/>
            </p14:nvContentPartPr>
            <p14:xfrm>
              <a:off x="10758311" y="5228097"/>
              <a:ext cx="33867" cy="366587"/>
            </p14:xfrm>
          </p:contentPart>
        </mc:Choice>
        <mc:Fallback xmlns="">
          <p:pic>
            <p:nvPicPr>
              <p:cNvPr id="119" name="墨迹 118"/>
            </p:nvPicPr>
            <p:blipFill>
              <a:blip r:embed="rId148"/>
            </p:blipFill>
            <p:spPr>
              <a:xfrm>
                <a:off x="10758311" y="5228097"/>
                <a:ext cx="33867" cy="366587"/>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21" name="墨迹 120"/>
              <p14:cNvContentPartPr/>
              <p14:nvPr/>
            </p14:nvContentPartPr>
            <p14:xfrm>
              <a:off x="4470400" y="180473"/>
              <a:ext cx="987777" cy="563980"/>
            </p14:xfrm>
          </p:contentPart>
        </mc:Choice>
        <mc:Fallback xmlns="">
          <p:pic>
            <p:nvPicPr>
              <p:cNvPr id="121" name="墨迹 120"/>
            </p:nvPicPr>
            <p:blipFill>
              <a:blip r:embed="rId150"/>
            </p:blipFill>
            <p:spPr>
              <a:xfrm>
                <a:off x="4470400" y="180473"/>
                <a:ext cx="987777" cy="563980"/>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22" name="墨迹 121"/>
              <p14:cNvContentPartPr/>
              <p14:nvPr/>
            </p14:nvContentPartPr>
            <p14:xfrm>
              <a:off x="6479822" y="140995"/>
              <a:ext cx="234244" cy="321468"/>
            </p14:xfrm>
          </p:contentPart>
        </mc:Choice>
        <mc:Fallback xmlns="">
          <p:pic>
            <p:nvPicPr>
              <p:cNvPr id="122" name="墨迹 121"/>
            </p:nvPicPr>
            <p:blipFill>
              <a:blip r:embed="rId152"/>
            </p:blipFill>
            <p:spPr>
              <a:xfrm>
                <a:off x="6479822" y="140995"/>
                <a:ext cx="234244" cy="321468"/>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23" name="墨迹 122"/>
              <p14:cNvContentPartPr/>
              <p14:nvPr/>
            </p14:nvContentPartPr>
            <p14:xfrm>
              <a:off x="6756400" y="197393"/>
              <a:ext cx="33866" cy="186113"/>
            </p14:xfrm>
          </p:contentPart>
        </mc:Choice>
        <mc:Fallback xmlns="">
          <p:pic>
            <p:nvPicPr>
              <p:cNvPr id="123" name="墨迹 122"/>
            </p:nvPicPr>
            <p:blipFill>
              <a:blip r:embed="rId154"/>
            </p:blipFill>
            <p:spPr>
              <a:xfrm>
                <a:off x="6756400" y="197393"/>
                <a:ext cx="33866" cy="186113"/>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24" name="墨迹 123"/>
              <p14:cNvContentPartPr/>
              <p14:nvPr/>
            </p14:nvContentPartPr>
            <p14:xfrm>
              <a:off x="6835422" y="180473"/>
              <a:ext cx="177800" cy="157915"/>
            </p14:xfrm>
          </p:contentPart>
        </mc:Choice>
        <mc:Fallback xmlns="">
          <p:pic>
            <p:nvPicPr>
              <p:cNvPr id="124" name="墨迹 123"/>
            </p:nvPicPr>
            <p:blipFill>
              <a:blip r:embed="rId156"/>
            </p:blipFill>
            <p:spPr>
              <a:xfrm>
                <a:off x="6835422" y="180473"/>
                <a:ext cx="177800" cy="157915"/>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25" name="墨迹 124"/>
              <p14:cNvContentPartPr/>
              <p14:nvPr/>
            </p14:nvContentPartPr>
            <p14:xfrm>
              <a:off x="6999111" y="146634"/>
              <a:ext cx="95956" cy="242512"/>
            </p14:xfrm>
          </p:contentPart>
        </mc:Choice>
        <mc:Fallback xmlns="">
          <p:pic>
            <p:nvPicPr>
              <p:cNvPr id="125" name="墨迹 124"/>
            </p:nvPicPr>
            <p:blipFill>
              <a:blip r:embed="rId158"/>
            </p:blipFill>
            <p:spPr>
              <a:xfrm>
                <a:off x="6999111" y="146634"/>
                <a:ext cx="95956" cy="242512"/>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26" name="墨迹 125"/>
              <p14:cNvContentPartPr/>
              <p14:nvPr/>
            </p14:nvContentPartPr>
            <p14:xfrm>
              <a:off x="7140222" y="186113"/>
              <a:ext cx="146755" cy="33839"/>
            </p14:xfrm>
          </p:contentPart>
        </mc:Choice>
        <mc:Fallback xmlns="">
          <p:pic>
            <p:nvPicPr>
              <p:cNvPr id="126" name="墨迹 125"/>
            </p:nvPicPr>
            <p:blipFill>
              <a:blip r:embed="rId160"/>
            </p:blipFill>
            <p:spPr>
              <a:xfrm>
                <a:off x="7140222" y="186113"/>
                <a:ext cx="146755" cy="3383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27" name="墨迹 126"/>
              <p14:cNvContentPartPr/>
              <p14:nvPr/>
            </p14:nvContentPartPr>
            <p14:xfrm>
              <a:off x="7140222" y="265070"/>
              <a:ext cx="197555" cy="33839"/>
            </p14:xfrm>
          </p:contentPart>
        </mc:Choice>
        <mc:Fallback xmlns="">
          <p:pic>
            <p:nvPicPr>
              <p:cNvPr id="127" name="墨迹 126"/>
            </p:nvPicPr>
            <p:blipFill>
              <a:blip r:embed="rId162"/>
            </p:blipFill>
            <p:spPr>
              <a:xfrm>
                <a:off x="7140222" y="265070"/>
                <a:ext cx="197555" cy="33839"/>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28" name="墨迹 127"/>
              <p14:cNvContentPartPr/>
              <p14:nvPr/>
            </p14:nvContentPartPr>
            <p14:xfrm>
              <a:off x="7349066" y="101516"/>
              <a:ext cx="158044" cy="422985"/>
            </p14:xfrm>
          </p:contentPart>
        </mc:Choice>
        <mc:Fallback xmlns="">
          <p:pic>
            <p:nvPicPr>
              <p:cNvPr id="128" name="墨迹 127"/>
            </p:nvPicPr>
            <p:blipFill>
              <a:blip r:embed="rId164"/>
            </p:blipFill>
            <p:spPr>
              <a:xfrm>
                <a:off x="7349066" y="101516"/>
                <a:ext cx="158044" cy="422985"/>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29" name="墨迹 128"/>
              <p14:cNvContentPartPr/>
              <p14:nvPr/>
            </p14:nvContentPartPr>
            <p14:xfrm>
              <a:off x="7416800" y="101516"/>
              <a:ext cx="158044" cy="90237"/>
            </p14:xfrm>
          </p:contentPart>
        </mc:Choice>
        <mc:Fallback xmlns="">
          <p:pic>
            <p:nvPicPr>
              <p:cNvPr id="129" name="墨迹 128"/>
            </p:nvPicPr>
            <p:blipFill>
              <a:blip r:embed="rId166"/>
            </p:blipFill>
            <p:spPr>
              <a:xfrm>
                <a:off x="7416800" y="101516"/>
                <a:ext cx="158044" cy="90237"/>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30" name="墨迹 129"/>
              <p14:cNvContentPartPr/>
              <p14:nvPr/>
            </p14:nvContentPartPr>
            <p14:xfrm>
              <a:off x="7586133" y="203032"/>
              <a:ext cx="259644" cy="107157"/>
            </p14:xfrm>
          </p:contentPart>
        </mc:Choice>
        <mc:Fallback xmlns="">
          <p:pic>
            <p:nvPicPr>
              <p:cNvPr id="130" name="墨迹 129"/>
            </p:nvPicPr>
            <p:blipFill>
              <a:blip r:embed="rId168"/>
            </p:blipFill>
            <p:spPr>
              <a:xfrm>
                <a:off x="7586133" y="203032"/>
                <a:ext cx="259644" cy="107157"/>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31" name="墨迹 130"/>
              <p14:cNvContentPartPr/>
              <p14:nvPr/>
            </p14:nvContentPartPr>
            <p14:xfrm>
              <a:off x="7874000" y="84597"/>
              <a:ext cx="42333" cy="332748"/>
            </p14:xfrm>
          </p:contentPart>
        </mc:Choice>
        <mc:Fallback xmlns="">
          <p:pic>
            <p:nvPicPr>
              <p:cNvPr id="131" name="墨迹 130"/>
            </p:nvPicPr>
            <p:blipFill>
              <a:blip r:embed="rId170"/>
            </p:blipFill>
            <p:spPr>
              <a:xfrm>
                <a:off x="7874000" y="84597"/>
                <a:ext cx="42333" cy="332748"/>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32" name="墨迹 131"/>
              <p14:cNvContentPartPr/>
              <p14:nvPr/>
            </p14:nvContentPartPr>
            <p14:xfrm>
              <a:off x="8415866" y="544240"/>
              <a:ext cx="28222" cy="19740"/>
            </p14:xfrm>
          </p:contentPart>
        </mc:Choice>
        <mc:Fallback xmlns="">
          <p:pic>
            <p:nvPicPr>
              <p:cNvPr id="132" name="墨迹 131"/>
            </p:nvPicPr>
            <p:blipFill>
              <a:blip r:embed="rId172"/>
            </p:blipFill>
            <p:spPr>
              <a:xfrm>
                <a:off x="8415866" y="544240"/>
                <a:ext cx="28222" cy="19740"/>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41" name="墨迹 140"/>
              <p14:cNvContentPartPr/>
              <p14:nvPr/>
            </p14:nvContentPartPr>
            <p14:xfrm>
              <a:off x="10080977" y="800851"/>
              <a:ext cx="245534" cy="315829"/>
            </p14:xfrm>
          </p:contentPart>
        </mc:Choice>
        <mc:Fallback xmlns="">
          <p:pic>
            <p:nvPicPr>
              <p:cNvPr id="141" name="墨迹 140"/>
            </p:nvPicPr>
            <p:blipFill>
              <a:blip r:embed="rId174"/>
            </p:blipFill>
            <p:spPr>
              <a:xfrm>
                <a:off x="10080977" y="800851"/>
                <a:ext cx="245534" cy="31582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42" name="墨迹 141"/>
              <p14:cNvContentPartPr/>
              <p14:nvPr/>
            </p14:nvContentPartPr>
            <p14:xfrm>
              <a:off x="10459155" y="800851"/>
              <a:ext cx="73377" cy="273531"/>
            </p14:xfrm>
          </p:contentPart>
        </mc:Choice>
        <mc:Fallback xmlns="">
          <p:pic>
            <p:nvPicPr>
              <p:cNvPr id="142" name="墨迹 141"/>
            </p:nvPicPr>
            <p:blipFill>
              <a:blip r:embed="rId176"/>
            </p:blipFill>
            <p:spPr>
              <a:xfrm>
                <a:off x="10459155" y="800851"/>
                <a:ext cx="73377" cy="273531"/>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43" name="墨迹 142"/>
              <p14:cNvContentPartPr/>
              <p14:nvPr/>
            </p14:nvContentPartPr>
            <p14:xfrm>
              <a:off x="10713155" y="648577"/>
              <a:ext cx="95956" cy="93057"/>
            </p14:xfrm>
          </p:contentPart>
        </mc:Choice>
        <mc:Fallback xmlns="">
          <p:pic>
            <p:nvPicPr>
              <p:cNvPr id="143" name="墨迹 142"/>
            </p:nvPicPr>
            <p:blipFill>
              <a:blip r:embed="rId178"/>
            </p:blipFill>
            <p:spPr>
              <a:xfrm>
                <a:off x="10713155" y="648577"/>
                <a:ext cx="95956" cy="93057"/>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44" name="墨迹 143"/>
              <p14:cNvContentPartPr/>
              <p14:nvPr/>
            </p14:nvContentPartPr>
            <p14:xfrm>
              <a:off x="10634132" y="778292"/>
              <a:ext cx="22578" cy="157915"/>
            </p14:xfrm>
          </p:contentPart>
        </mc:Choice>
        <mc:Fallback xmlns="">
          <p:pic>
            <p:nvPicPr>
              <p:cNvPr id="144" name="墨迹 143"/>
            </p:nvPicPr>
            <p:blipFill>
              <a:blip r:embed="rId180"/>
            </p:blipFill>
            <p:spPr>
              <a:xfrm>
                <a:off x="10634132" y="778292"/>
                <a:ext cx="22578" cy="157915"/>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45" name="墨迹 144"/>
              <p14:cNvContentPartPr/>
              <p14:nvPr/>
            </p14:nvContentPartPr>
            <p14:xfrm>
              <a:off x="10651067" y="767013"/>
              <a:ext cx="180622" cy="152274"/>
            </p14:xfrm>
          </p:contentPart>
        </mc:Choice>
        <mc:Fallback xmlns="">
          <p:pic>
            <p:nvPicPr>
              <p:cNvPr id="145" name="墨迹 144"/>
            </p:nvPicPr>
            <p:blipFill>
              <a:blip r:embed="rId182"/>
            </p:blipFill>
            <p:spPr>
              <a:xfrm>
                <a:off x="10651067" y="767013"/>
                <a:ext cx="180622" cy="152274"/>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46" name="墨迹 145"/>
              <p14:cNvContentPartPr/>
              <p14:nvPr/>
            </p14:nvContentPartPr>
            <p14:xfrm>
              <a:off x="10628488" y="845970"/>
              <a:ext cx="90312" cy="163554"/>
            </p14:xfrm>
          </p:contentPart>
        </mc:Choice>
        <mc:Fallback xmlns="">
          <p:pic>
            <p:nvPicPr>
              <p:cNvPr id="146" name="墨迹 145"/>
            </p:nvPicPr>
            <p:blipFill>
              <a:blip r:embed="rId184"/>
            </p:blipFill>
            <p:spPr>
              <a:xfrm>
                <a:off x="10628488" y="845970"/>
                <a:ext cx="90312" cy="163554"/>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47" name="墨迹 146"/>
              <p14:cNvContentPartPr/>
              <p14:nvPr/>
            </p14:nvContentPartPr>
            <p14:xfrm>
              <a:off x="10741377" y="851610"/>
              <a:ext cx="79023" cy="67677"/>
            </p14:xfrm>
          </p:contentPart>
        </mc:Choice>
        <mc:Fallback xmlns="">
          <p:pic>
            <p:nvPicPr>
              <p:cNvPr id="147" name="墨迹 146"/>
            </p:nvPicPr>
            <p:blipFill>
              <a:blip r:embed="rId186"/>
            </p:blipFill>
            <p:spPr>
              <a:xfrm>
                <a:off x="10741377" y="851610"/>
                <a:ext cx="79023" cy="67677"/>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48" name="墨迹 147"/>
              <p14:cNvContentPartPr/>
              <p14:nvPr/>
            </p14:nvContentPartPr>
            <p14:xfrm>
              <a:off x="10690577" y="919287"/>
              <a:ext cx="214488" cy="157915"/>
            </p14:xfrm>
          </p:contentPart>
        </mc:Choice>
        <mc:Fallback xmlns="">
          <p:pic>
            <p:nvPicPr>
              <p:cNvPr id="148" name="墨迹 147"/>
            </p:nvPicPr>
            <p:blipFill>
              <a:blip r:embed="rId188"/>
            </p:blipFill>
            <p:spPr>
              <a:xfrm>
                <a:off x="10690577" y="919287"/>
                <a:ext cx="214488" cy="157915"/>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49" name="墨迹 148"/>
              <p14:cNvContentPartPr/>
              <p14:nvPr/>
            </p14:nvContentPartPr>
            <p14:xfrm>
              <a:off x="11017955" y="648577"/>
              <a:ext cx="124177" cy="169194"/>
            </p14:xfrm>
          </p:contentPart>
        </mc:Choice>
        <mc:Fallback xmlns="">
          <p:pic>
            <p:nvPicPr>
              <p:cNvPr id="149" name="墨迹 148"/>
            </p:nvPicPr>
            <p:blipFill>
              <a:blip r:embed="rId190"/>
            </p:blipFill>
            <p:spPr>
              <a:xfrm>
                <a:off x="11017955" y="648577"/>
                <a:ext cx="124177" cy="169194"/>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50" name="墨迹 149"/>
              <p14:cNvContentPartPr/>
              <p14:nvPr/>
            </p14:nvContentPartPr>
            <p14:xfrm>
              <a:off x="10981267" y="631657"/>
              <a:ext cx="98777" cy="231232"/>
            </p14:xfrm>
          </p:contentPart>
        </mc:Choice>
        <mc:Fallback xmlns="">
          <p:pic>
            <p:nvPicPr>
              <p:cNvPr id="150" name="墨迹 149"/>
            </p:nvPicPr>
            <p:blipFill>
              <a:blip r:embed="rId192"/>
            </p:blipFill>
            <p:spPr>
              <a:xfrm>
                <a:off x="10981267" y="631657"/>
                <a:ext cx="98777" cy="231232"/>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51" name="墨迹 150"/>
              <p14:cNvContentPartPr/>
              <p14:nvPr/>
            </p14:nvContentPartPr>
            <p14:xfrm>
              <a:off x="11080044" y="659856"/>
              <a:ext cx="203200" cy="146635"/>
            </p14:xfrm>
          </p:contentPart>
        </mc:Choice>
        <mc:Fallback xmlns="">
          <p:pic>
            <p:nvPicPr>
              <p:cNvPr id="151" name="墨迹 150"/>
            </p:nvPicPr>
            <p:blipFill>
              <a:blip r:embed="rId194"/>
            </p:blipFill>
            <p:spPr>
              <a:xfrm>
                <a:off x="11080044" y="659856"/>
                <a:ext cx="203200" cy="146635"/>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52" name="墨迹 151"/>
              <p14:cNvContentPartPr/>
              <p14:nvPr/>
            </p14:nvContentPartPr>
            <p14:xfrm>
              <a:off x="10978444" y="795212"/>
              <a:ext cx="197556" cy="287630"/>
            </p14:xfrm>
          </p:contentPart>
        </mc:Choice>
        <mc:Fallback xmlns="">
          <p:pic>
            <p:nvPicPr>
              <p:cNvPr id="152" name="墨迹 151"/>
            </p:nvPicPr>
            <p:blipFill>
              <a:blip r:embed="rId196"/>
            </p:blipFill>
            <p:spPr>
              <a:xfrm>
                <a:off x="10978444" y="795212"/>
                <a:ext cx="197556" cy="287630"/>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53" name="墨迹 152"/>
              <p14:cNvContentPartPr/>
              <p14:nvPr/>
            </p14:nvContentPartPr>
            <p14:xfrm>
              <a:off x="11153422" y="902368"/>
              <a:ext cx="93133" cy="101516"/>
            </p14:xfrm>
          </p:contentPart>
        </mc:Choice>
        <mc:Fallback xmlns="">
          <p:pic>
            <p:nvPicPr>
              <p:cNvPr id="153" name="墨迹 152"/>
            </p:nvPicPr>
            <p:blipFill>
              <a:blip r:embed="rId198"/>
            </p:blipFill>
            <p:spPr>
              <a:xfrm>
                <a:off x="11153422" y="902368"/>
                <a:ext cx="93133" cy="101516"/>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54" name="墨迹 153"/>
              <p14:cNvContentPartPr/>
              <p14:nvPr/>
            </p14:nvContentPartPr>
            <p14:xfrm>
              <a:off x="11317111" y="665496"/>
              <a:ext cx="118533" cy="349668"/>
            </p14:xfrm>
          </p:contentPart>
        </mc:Choice>
        <mc:Fallback xmlns="">
          <p:pic>
            <p:nvPicPr>
              <p:cNvPr id="154" name="墨迹 153"/>
            </p:nvPicPr>
            <p:blipFill>
              <a:blip r:embed="rId200"/>
            </p:blipFill>
            <p:spPr>
              <a:xfrm>
                <a:off x="11317111" y="665496"/>
                <a:ext cx="118533" cy="349668"/>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55" name="墨迹 154"/>
              <p14:cNvContentPartPr/>
              <p14:nvPr/>
            </p14:nvContentPartPr>
            <p14:xfrm>
              <a:off x="10487377" y="1359192"/>
              <a:ext cx="214488" cy="39479"/>
            </p14:xfrm>
          </p:contentPart>
        </mc:Choice>
        <mc:Fallback xmlns="">
          <p:pic>
            <p:nvPicPr>
              <p:cNvPr id="155" name="墨迹 154"/>
            </p:nvPicPr>
            <p:blipFill>
              <a:blip r:embed="rId202"/>
            </p:blipFill>
            <p:spPr>
              <a:xfrm>
                <a:off x="10487377" y="1359192"/>
                <a:ext cx="214488" cy="3947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56" name="墨迹 155"/>
              <p14:cNvContentPartPr/>
              <p14:nvPr/>
            </p14:nvContentPartPr>
            <p14:xfrm>
              <a:off x="10481732" y="1466348"/>
              <a:ext cx="234245" cy="16920"/>
            </p14:xfrm>
          </p:contentPart>
        </mc:Choice>
        <mc:Fallback xmlns="">
          <p:pic>
            <p:nvPicPr>
              <p:cNvPr id="156" name="墨迹 155"/>
            </p:nvPicPr>
            <p:blipFill>
              <a:blip r:embed="rId204"/>
            </p:blipFill>
            <p:spPr>
              <a:xfrm>
                <a:off x="10481732" y="1466348"/>
                <a:ext cx="234245" cy="16920"/>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57" name="墨迹 156"/>
              <p14:cNvContentPartPr/>
              <p14:nvPr/>
            </p14:nvContentPartPr>
            <p14:xfrm>
              <a:off x="10854267" y="1212557"/>
              <a:ext cx="203200" cy="231232"/>
            </p14:xfrm>
          </p:contentPart>
        </mc:Choice>
        <mc:Fallback xmlns="">
          <p:pic>
            <p:nvPicPr>
              <p:cNvPr id="157" name="墨迹 156"/>
            </p:nvPicPr>
            <p:blipFill>
              <a:blip r:embed="rId206"/>
            </p:blipFill>
            <p:spPr>
              <a:xfrm>
                <a:off x="10854267" y="1212557"/>
                <a:ext cx="203200" cy="231232"/>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58" name="墨迹 157"/>
              <p14:cNvContentPartPr/>
              <p14:nvPr/>
            </p14:nvContentPartPr>
            <p14:xfrm>
              <a:off x="10922000" y="1235116"/>
              <a:ext cx="62088" cy="518862"/>
            </p14:xfrm>
          </p:contentPart>
        </mc:Choice>
        <mc:Fallback xmlns="">
          <p:pic>
            <p:nvPicPr>
              <p:cNvPr id="158" name="墨迹 157"/>
            </p:nvPicPr>
            <p:blipFill>
              <a:blip r:embed="rId208"/>
            </p:blipFill>
            <p:spPr>
              <a:xfrm>
                <a:off x="10922000" y="1235116"/>
                <a:ext cx="62088" cy="518862"/>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59" name="墨迹 158"/>
              <p14:cNvContentPartPr/>
              <p14:nvPr/>
            </p14:nvContentPartPr>
            <p14:xfrm>
              <a:off x="11057467" y="1240756"/>
              <a:ext cx="361244" cy="408886"/>
            </p14:xfrm>
          </p:contentPart>
        </mc:Choice>
        <mc:Fallback xmlns="">
          <p:pic>
            <p:nvPicPr>
              <p:cNvPr id="159" name="墨迹 158"/>
            </p:nvPicPr>
            <p:blipFill>
              <a:blip r:embed="rId210"/>
            </p:blipFill>
            <p:spPr>
              <a:xfrm>
                <a:off x="11057467" y="1240756"/>
                <a:ext cx="361244" cy="408886"/>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60" name="墨迹 159"/>
              <p14:cNvContentPartPr/>
              <p14:nvPr/>
            </p14:nvContentPartPr>
            <p14:xfrm>
              <a:off x="10323688" y="1708860"/>
              <a:ext cx="1275644" cy="84597"/>
            </p14:xfrm>
          </p:contentPart>
        </mc:Choice>
        <mc:Fallback xmlns="">
          <p:pic>
            <p:nvPicPr>
              <p:cNvPr id="160" name="墨迹 159"/>
            </p:nvPicPr>
            <p:blipFill>
              <a:blip r:embed="rId212"/>
            </p:blipFill>
            <p:spPr>
              <a:xfrm>
                <a:off x="10323688" y="1708860"/>
                <a:ext cx="1275644" cy="84597"/>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61" name="墨迹 160"/>
              <p14:cNvContentPartPr/>
              <p14:nvPr/>
            </p14:nvContentPartPr>
            <p14:xfrm>
              <a:off x="10797822" y="1804736"/>
              <a:ext cx="129823" cy="121256"/>
            </p14:xfrm>
          </p:contentPart>
        </mc:Choice>
        <mc:Fallback xmlns="">
          <p:pic>
            <p:nvPicPr>
              <p:cNvPr id="161" name="墨迹 160"/>
            </p:nvPicPr>
            <p:blipFill>
              <a:blip r:embed="rId214"/>
            </p:blipFill>
            <p:spPr>
              <a:xfrm>
                <a:off x="10797822" y="1804736"/>
                <a:ext cx="129823" cy="121256"/>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62" name="墨迹 161"/>
              <p14:cNvContentPartPr/>
              <p14:nvPr/>
            </p14:nvContentPartPr>
            <p14:xfrm>
              <a:off x="10718800" y="1957011"/>
              <a:ext cx="5644" cy="149455"/>
            </p14:xfrm>
          </p:contentPart>
        </mc:Choice>
        <mc:Fallback xmlns="">
          <p:pic>
            <p:nvPicPr>
              <p:cNvPr id="162" name="墨迹 161"/>
            </p:nvPicPr>
            <p:blipFill>
              <a:blip r:embed="rId216"/>
            </p:blipFill>
            <p:spPr>
              <a:xfrm>
                <a:off x="10718800" y="1957011"/>
                <a:ext cx="5644" cy="149455"/>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63" name="墨迹 162"/>
              <p14:cNvContentPartPr/>
              <p14:nvPr/>
            </p14:nvContentPartPr>
            <p14:xfrm>
              <a:off x="10747022" y="1934452"/>
              <a:ext cx="220133" cy="197393"/>
            </p14:xfrm>
          </p:contentPart>
        </mc:Choice>
        <mc:Fallback xmlns="">
          <p:pic>
            <p:nvPicPr>
              <p:cNvPr id="163" name="墨迹 162"/>
            </p:nvPicPr>
            <p:blipFill>
              <a:blip r:embed="rId218"/>
            </p:blipFill>
            <p:spPr>
              <a:xfrm>
                <a:off x="10747022" y="1934452"/>
                <a:ext cx="220133" cy="197393"/>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64" name="墨迹 163"/>
              <p14:cNvContentPartPr/>
              <p14:nvPr/>
            </p14:nvContentPartPr>
            <p14:xfrm>
              <a:off x="10758311" y="1973930"/>
              <a:ext cx="220133" cy="355308"/>
            </p14:xfrm>
          </p:contentPart>
        </mc:Choice>
        <mc:Fallback xmlns="">
          <p:pic>
            <p:nvPicPr>
              <p:cNvPr id="164" name="墨迹 163"/>
            </p:nvPicPr>
            <p:blipFill>
              <a:blip r:embed="rId220"/>
            </p:blipFill>
            <p:spPr>
              <a:xfrm>
                <a:off x="10758311" y="1973930"/>
                <a:ext cx="220133" cy="355308"/>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65" name="墨迹 164"/>
              <p14:cNvContentPartPr/>
              <p14:nvPr/>
            </p14:nvContentPartPr>
            <p14:xfrm>
              <a:off x="10732911" y="2081087"/>
              <a:ext cx="189089" cy="259431"/>
            </p14:xfrm>
          </p:contentPart>
        </mc:Choice>
        <mc:Fallback xmlns="">
          <p:pic>
            <p:nvPicPr>
              <p:cNvPr id="165" name="墨迹 164"/>
            </p:nvPicPr>
            <p:blipFill>
              <a:blip r:embed="rId222"/>
            </p:blipFill>
            <p:spPr>
              <a:xfrm>
                <a:off x="10732911" y="2081087"/>
                <a:ext cx="189089" cy="259431"/>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66" name="墨迹 165"/>
              <p14:cNvContentPartPr/>
              <p14:nvPr/>
            </p14:nvContentPartPr>
            <p14:xfrm>
              <a:off x="10628488" y="2176963"/>
              <a:ext cx="327377" cy="78958"/>
            </p14:xfrm>
          </p:contentPart>
        </mc:Choice>
        <mc:Fallback xmlns="">
          <p:pic>
            <p:nvPicPr>
              <p:cNvPr id="166" name="墨迹 165"/>
            </p:nvPicPr>
            <p:blipFill>
              <a:blip r:embed="rId224"/>
            </p:blipFill>
            <p:spPr>
              <a:xfrm>
                <a:off x="10628488" y="2176963"/>
                <a:ext cx="327377" cy="78958"/>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67" name="墨迹 166"/>
              <p14:cNvContentPartPr/>
              <p14:nvPr/>
            </p14:nvContentPartPr>
            <p14:xfrm>
              <a:off x="11029244" y="1878054"/>
              <a:ext cx="50800" cy="157914"/>
            </p14:xfrm>
          </p:contentPart>
        </mc:Choice>
        <mc:Fallback xmlns="">
          <p:pic>
            <p:nvPicPr>
              <p:cNvPr id="167" name="墨迹 166"/>
            </p:nvPicPr>
            <p:blipFill>
              <a:blip r:embed="rId226"/>
            </p:blipFill>
            <p:spPr>
              <a:xfrm>
                <a:off x="11029244" y="1878054"/>
                <a:ext cx="50800" cy="157914"/>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68" name="墨迹 167"/>
              <p14:cNvContentPartPr/>
              <p14:nvPr/>
            </p14:nvContentPartPr>
            <p14:xfrm>
              <a:off x="10972800" y="2092366"/>
              <a:ext cx="45155" cy="253791"/>
            </p14:xfrm>
          </p:contentPart>
        </mc:Choice>
        <mc:Fallback xmlns="">
          <p:pic>
            <p:nvPicPr>
              <p:cNvPr id="168" name="墨迹 167"/>
            </p:nvPicPr>
            <p:blipFill>
              <a:blip r:embed="rId228"/>
            </p:blipFill>
            <p:spPr>
              <a:xfrm>
                <a:off x="10972800" y="2092366"/>
                <a:ext cx="45155" cy="253791"/>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69" name="墨迹 168"/>
              <p14:cNvContentPartPr/>
              <p14:nvPr/>
            </p14:nvContentPartPr>
            <p14:xfrm>
              <a:off x="11125200" y="1883694"/>
              <a:ext cx="56444" cy="157914"/>
            </p14:xfrm>
          </p:contentPart>
        </mc:Choice>
        <mc:Fallback xmlns="">
          <p:pic>
            <p:nvPicPr>
              <p:cNvPr id="169" name="墨迹 168"/>
            </p:nvPicPr>
            <p:blipFill>
              <a:blip r:embed="rId230"/>
            </p:blipFill>
            <p:spPr>
              <a:xfrm>
                <a:off x="11125200" y="1883694"/>
                <a:ext cx="56444" cy="157914"/>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70" name="墨迹 169"/>
              <p14:cNvContentPartPr/>
              <p14:nvPr/>
            </p14:nvContentPartPr>
            <p14:xfrm>
              <a:off x="11091332" y="2030328"/>
              <a:ext cx="163689" cy="332749"/>
            </p14:xfrm>
          </p:contentPart>
        </mc:Choice>
        <mc:Fallback xmlns="">
          <p:pic>
            <p:nvPicPr>
              <p:cNvPr id="170" name="墨迹 169"/>
            </p:nvPicPr>
            <p:blipFill>
              <a:blip r:embed="rId232"/>
            </p:blipFill>
            <p:spPr>
              <a:xfrm>
                <a:off x="11091332" y="2030328"/>
                <a:ext cx="163689" cy="332749"/>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71" name="墨迹 170"/>
              <p14:cNvContentPartPr/>
              <p14:nvPr/>
            </p14:nvContentPartPr>
            <p14:xfrm>
              <a:off x="11238088" y="1753978"/>
              <a:ext cx="180623" cy="501943"/>
            </p14:xfrm>
          </p:contentPart>
        </mc:Choice>
        <mc:Fallback xmlns="">
          <p:pic>
            <p:nvPicPr>
              <p:cNvPr id="171" name="墨迹 170"/>
            </p:nvPicPr>
            <p:blipFill>
              <a:blip r:embed="rId234"/>
            </p:blipFill>
            <p:spPr>
              <a:xfrm>
                <a:off x="11238088" y="1753978"/>
                <a:ext cx="180623" cy="501943"/>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72" name="墨迹 171"/>
              <p14:cNvContentPartPr/>
              <p14:nvPr/>
            </p14:nvContentPartPr>
            <p14:xfrm>
              <a:off x="11317111" y="2092366"/>
              <a:ext cx="242711" cy="236872"/>
            </p14:xfrm>
          </p:contentPart>
        </mc:Choice>
        <mc:Fallback xmlns="">
          <p:pic>
            <p:nvPicPr>
              <p:cNvPr id="172" name="墨迹 171"/>
            </p:nvPicPr>
            <p:blipFill>
              <a:blip r:embed="rId236"/>
            </p:blipFill>
            <p:spPr>
              <a:xfrm>
                <a:off x="11317111" y="2092366"/>
                <a:ext cx="242711" cy="236872"/>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73" name="墨迹 172"/>
              <p14:cNvContentPartPr/>
              <p14:nvPr/>
            </p14:nvContentPartPr>
            <p14:xfrm>
              <a:off x="11367911" y="2069807"/>
              <a:ext cx="118533" cy="84597"/>
            </p14:xfrm>
          </p:contentPart>
        </mc:Choice>
        <mc:Fallback xmlns="">
          <p:pic>
            <p:nvPicPr>
              <p:cNvPr id="173" name="墨迹 172"/>
            </p:nvPicPr>
            <p:blipFill>
              <a:blip r:embed="rId238"/>
            </p:blipFill>
            <p:spPr>
              <a:xfrm>
                <a:off x="11367911" y="2069807"/>
                <a:ext cx="118533" cy="8459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74" name="墨迹 173"/>
              <p14:cNvContentPartPr/>
              <p14:nvPr/>
            </p14:nvContentPartPr>
            <p14:xfrm>
              <a:off x="10758311" y="2611228"/>
              <a:ext cx="242711" cy="186114"/>
            </p14:xfrm>
          </p:contentPart>
        </mc:Choice>
        <mc:Fallback xmlns="">
          <p:pic>
            <p:nvPicPr>
              <p:cNvPr id="174" name="墨迹 173"/>
            </p:nvPicPr>
            <p:blipFill>
              <a:blip r:embed="rId240"/>
            </p:blipFill>
            <p:spPr>
              <a:xfrm>
                <a:off x="10758311" y="2611228"/>
                <a:ext cx="242711" cy="186114"/>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75" name="墨迹 174"/>
              <p14:cNvContentPartPr/>
              <p14:nvPr/>
            </p14:nvContentPartPr>
            <p14:xfrm>
              <a:off x="10763955" y="2470233"/>
              <a:ext cx="203200" cy="298910"/>
            </p14:xfrm>
          </p:contentPart>
        </mc:Choice>
        <mc:Fallback xmlns="">
          <p:pic>
            <p:nvPicPr>
              <p:cNvPr id="175" name="墨迹 174"/>
            </p:nvPicPr>
            <p:blipFill>
              <a:blip r:embed="rId242"/>
            </p:blipFill>
            <p:spPr>
              <a:xfrm>
                <a:off x="10763955" y="2470233"/>
                <a:ext cx="203200" cy="298910"/>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76" name="墨迹 175"/>
              <p14:cNvContentPartPr/>
              <p14:nvPr/>
            </p14:nvContentPartPr>
            <p14:xfrm>
              <a:off x="11006667" y="2645067"/>
              <a:ext cx="152400" cy="129715"/>
            </p14:xfrm>
          </p:contentPart>
        </mc:Choice>
        <mc:Fallback xmlns="">
          <p:pic>
            <p:nvPicPr>
              <p:cNvPr id="176" name="墨迹 175"/>
            </p:nvPicPr>
            <p:blipFill>
              <a:blip r:embed="rId244"/>
            </p:blipFill>
            <p:spPr>
              <a:xfrm>
                <a:off x="11006667" y="2645067"/>
                <a:ext cx="152400" cy="129715"/>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77" name="墨迹 176"/>
              <p14:cNvContentPartPr/>
              <p14:nvPr/>
            </p14:nvContentPartPr>
            <p14:xfrm>
              <a:off x="11260667" y="2549190"/>
              <a:ext cx="124177" cy="56398"/>
            </p14:xfrm>
          </p:contentPart>
        </mc:Choice>
        <mc:Fallback xmlns="">
          <p:pic>
            <p:nvPicPr>
              <p:cNvPr id="177" name="墨迹 176"/>
            </p:nvPicPr>
            <p:blipFill>
              <a:blip r:embed="rId246"/>
            </p:blipFill>
            <p:spPr>
              <a:xfrm>
                <a:off x="11260667" y="2549190"/>
                <a:ext cx="124177" cy="56398"/>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78" name="墨迹 177"/>
              <p14:cNvContentPartPr/>
              <p14:nvPr/>
            </p14:nvContentPartPr>
            <p14:xfrm>
              <a:off x="11280422" y="2442034"/>
              <a:ext cx="19756" cy="290450"/>
            </p14:xfrm>
          </p:contentPart>
        </mc:Choice>
        <mc:Fallback xmlns="">
          <p:pic>
            <p:nvPicPr>
              <p:cNvPr id="178" name="墨迹 177"/>
            </p:nvPicPr>
            <p:blipFill>
              <a:blip r:embed="rId248"/>
            </p:blipFill>
            <p:spPr>
              <a:xfrm>
                <a:off x="11280422" y="2442034"/>
                <a:ext cx="19756" cy="290450"/>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79" name="墨迹 178"/>
              <p14:cNvContentPartPr/>
              <p14:nvPr/>
            </p14:nvContentPartPr>
            <p14:xfrm>
              <a:off x="11147777" y="2769143"/>
              <a:ext cx="426155" cy="39478"/>
            </p14:xfrm>
          </p:contentPart>
        </mc:Choice>
        <mc:Fallback xmlns="">
          <p:pic>
            <p:nvPicPr>
              <p:cNvPr id="179" name="墨迹 178"/>
            </p:nvPicPr>
            <p:blipFill>
              <a:blip r:embed="rId250"/>
            </p:blipFill>
            <p:spPr>
              <a:xfrm>
                <a:off x="11147777" y="2769143"/>
                <a:ext cx="426155" cy="39478"/>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80" name="墨迹 179"/>
              <p14:cNvContentPartPr/>
              <p14:nvPr/>
            </p14:nvContentPartPr>
            <p14:xfrm>
              <a:off x="10041466" y="2396916"/>
              <a:ext cx="285044" cy="555520"/>
            </p14:xfrm>
          </p:contentPart>
        </mc:Choice>
        <mc:Fallback xmlns="">
          <p:pic>
            <p:nvPicPr>
              <p:cNvPr id="180" name="墨迹 179"/>
            </p:nvPicPr>
            <p:blipFill>
              <a:blip r:embed="rId252"/>
            </p:blipFill>
            <p:spPr>
              <a:xfrm>
                <a:off x="10041466" y="2396916"/>
                <a:ext cx="285044" cy="555520"/>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81" name="墨迹 180"/>
              <p14:cNvContentPartPr/>
              <p14:nvPr/>
            </p14:nvContentPartPr>
            <p14:xfrm>
              <a:off x="10323688" y="2532271"/>
              <a:ext cx="197556" cy="389146"/>
            </p14:xfrm>
          </p:contentPart>
        </mc:Choice>
        <mc:Fallback xmlns="">
          <p:pic>
            <p:nvPicPr>
              <p:cNvPr id="181" name="墨迹 180"/>
            </p:nvPicPr>
            <p:blipFill>
              <a:blip r:embed="rId254"/>
            </p:blipFill>
            <p:spPr>
              <a:xfrm>
                <a:off x="10323688" y="2532271"/>
                <a:ext cx="197556" cy="389146"/>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82" name="墨迹 181"/>
              <p14:cNvContentPartPr/>
              <p14:nvPr/>
            </p14:nvContentPartPr>
            <p14:xfrm>
              <a:off x="10442222" y="2763503"/>
              <a:ext cx="197556" cy="180473"/>
            </p14:xfrm>
          </p:contentPart>
        </mc:Choice>
        <mc:Fallback xmlns="">
          <p:pic>
            <p:nvPicPr>
              <p:cNvPr id="182" name="墨迹 181"/>
            </p:nvPicPr>
            <p:blipFill>
              <a:blip r:embed="rId256"/>
            </p:blipFill>
            <p:spPr>
              <a:xfrm>
                <a:off x="10442222" y="2763503"/>
                <a:ext cx="197556" cy="180473"/>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83" name="墨迹 182"/>
              <p14:cNvContentPartPr/>
              <p14:nvPr/>
            </p14:nvContentPartPr>
            <p14:xfrm>
              <a:off x="10470444" y="2752223"/>
              <a:ext cx="124177" cy="31019"/>
            </p14:xfrm>
          </p:contentPart>
        </mc:Choice>
        <mc:Fallback xmlns="">
          <p:pic>
            <p:nvPicPr>
              <p:cNvPr id="183" name="墨迹 182"/>
            </p:nvPicPr>
            <p:blipFill>
              <a:blip r:embed="rId258"/>
            </p:blipFill>
            <p:spPr>
              <a:xfrm>
                <a:off x="10470444" y="2752223"/>
                <a:ext cx="124177" cy="31019"/>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84" name="墨迹 183"/>
              <p14:cNvContentPartPr/>
              <p14:nvPr/>
            </p14:nvContentPartPr>
            <p14:xfrm>
              <a:off x="10425288" y="2515352"/>
              <a:ext cx="42333" cy="90236"/>
            </p14:xfrm>
          </p:contentPart>
        </mc:Choice>
        <mc:Fallback xmlns="">
          <p:pic>
            <p:nvPicPr>
              <p:cNvPr id="184" name="墨迹 183"/>
            </p:nvPicPr>
            <p:blipFill>
              <a:blip r:embed="rId260"/>
            </p:blipFill>
            <p:spPr>
              <a:xfrm>
                <a:off x="10425288" y="2515352"/>
                <a:ext cx="42333" cy="90236"/>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85" name="墨迹 184"/>
              <p14:cNvContentPartPr/>
              <p14:nvPr/>
            </p14:nvContentPartPr>
            <p14:xfrm>
              <a:off x="10397066" y="2481513"/>
              <a:ext cx="169334" cy="363767"/>
            </p14:xfrm>
          </p:contentPart>
        </mc:Choice>
        <mc:Fallback xmlns="">
          <p:pic>
            <p:nvPicPr>
              <p:cNvPr id="185" name="墨迹 184"/>
            </p:nvPicPr>
            <p:blipFill>
              <a:blip r:embed="rId262"/>
            </p:blipFill>
            <p:spPr>
              <a:xfrm>
                <a:off x="10397066" y="2481513"/>
                <a:ext cx="169334" cy="363767"/>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89" name="墨迹 188"/>
              <p14:cNvContentPartPr/>
              <p14:nvPr/>
            </p14:nvContentPartPr>
            <p14:xfrm>
              <a:off x="6776155" y="1105401"/>
              <a:ext cx="42334" cy="39478"/>
            </p14:xfrm>
          </p:contentPart>
        </mc:Choice>
        <mc:Fallback xmlns="">
          <p:pic>
            <p:nvPicPr>
              <p:cNvPr id="189" name="墨迹 188"/>
            </p:nvPicPr>
            <p:blipFill>
              <a:blip r:embed="rId264"/>
            </p:blipFill>
            <p:spPr>
              <a:xfrm>
                <a:off x="6776155" y="1105401"/>
                <a:ext cx="42334" cy="39478"/>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90" name="墨迹 189"/>
              <p14:cNvContentPartPr/>
              <p14:nvPr/>
            </p14:nvContentPartPr>
            <p14:xfrm>
              <a:off x="1439333" y="4427245"/>
              <a:ext cx="146755" cy="242511"/>
            </p14:xfrm>
          </p:contentPart>
        </mc:Choice>
        <mc:Fallback xmlns="">
          <p:pic>
            <p:nvPicPr>
              <p:cNvPr id="190" name="墨迹 189"/>
            </p:nvPicPr>
            <p:blipFill>
              <a:blip r:embed="rId266"/>
            </p:blipFill>
            <p:spPr>
              <a:xfrm>
                <a:off x="1439333" y="4427245"/>
                <a:ext cx="146755" cy="242511"/>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91" name="墨迹 190"/>
              <p14:cNvContentPartPr/>
              <p14:nvPr/>
            </p14:nvContentPartPr>
            <p14:xfrm>
              <a:off x="1611488" y="4399045"/>
              <a:ext cx="110067" cy="217133"/>
            </p14:xfrm>
          </p:contentPart>
        </mc:Choice>
        <mc:Fallback xmlns="">
          <p:pic>
            <p:nvPicPr>
              <p:cNvPr id="191" name="墨迹 190"/>
            </p:nvPicPr>
            <p:blipFill>
              <a:blip r:embed="rId268"/>
            </p:blipFill>
            <p:spPr>
              <a:xfrm>
                <a:off x="1611488" y="4399045"/>
                <a:ext cx="110067" cy="217133"/>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92" name="墨迹 191"/>
              <p14:cNvContentPartPr/>
              <p14:nvPr/>
            </p14:nvContentPartPr>
            <p14:xfrm>
              <a:off x="1648177" y="4556960"/>
              <a:ext cx="93134" cy="70498"/>
            </p14:xfrm>
          </p:contentPart>
        </mc:Choice>
        <mc:Fallback xmlns="">
          <p:pic>
            <p:nvPicPr>
              <p:cNvPr id="192" name="墨迹 191"/>
            </p:nvPicPr>
            <p:blipFill>
              <a:blip r:embed="rId270"/>
            </p:blipFill>
            <p:spPr>
              <a:xfrm>
                <a:off x="1648177" y="4556960"/>
                <a:ext cx="93134" cy="70498"/>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93" name="墨迹 192"/>
              <p14:cNvContentPartPr/>
              <p14:nvPr/>
            </p14:nvContentPartPr>
            <p14:xfrm>
              <a:off x="1769533" y="4320088"/>
              <a:ext cx="59267" cy="143815"/>
            </p14:xfrm>
          </p:contentPart>
        </mc:Choice>
        <mc:Fallback xmlns="">
          <p:pic>
            <p:nvPicPr>
              <p:cNvPr id="193" name="墨迹 192"/>
            </p:nvPicPr>
            <p:blipFill>
              <a:blip r:embed="rId272"/>
            </p:blipFill>
            <p:spPr>
              <a:xfrm>
                <a:off x="1769533" y="4320088"/>
                <a:ext cx="59267" cy="143815"/>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94" name="墨迹 193"/>
              <p14:cNvContentPartPr/>
              <p14:nvPr/>
            </p14:nvContentPartPr>
            <p14:xfrm>
              <a:off x="1732844" y="4393406"/>
              <a:ext cx="149578" cy="56398"/>
            </p14:xfrm>
          </p:contentPart>
        </mc:Choice>
        <mc:Fallback xmlns="">
          <p:pic>
            <p:nvPicPr>
              <p:cNvPr id="194" name="墨迹 193"/>
            </p:nvPicPr>
            <p:blipFill>
              <a:blip r:embed="rId274"/>
            </p:blipFill>
            <p:spPr>
              <a:xfrm>
                <a:off x="1732844" y="4393406"/>
                <a:ext cx="149578" cy="56398"/>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95" name="墨迹 194"/>
              <p14:cNvContentPartPr/>
              <p14:nvPr/>
            </p14:nvContentPartPr>
            <p14:xfrm>
              <a:off x="1755422" y="4438524"/>
              <a:ext cx="169333" cy="583720"/>
            </p14:xfrm>
          </p:contentPart>
        </mc:Choice>
        <mc:Fallback xmlns="">
          <p:pic>
            <p:nvPicPr>
              <p:cNvPr id="195" name="墨迹 194"/>
            </p:nvPicPr>
            <p:blipFill>
              <a:blip r:embed="rId276"/>
            </p:blipFill>
            <p:spPr>
              <a:xfrm>
                <a:off x="1755422" y="4438524"/>
                <a:ext cx="169333" cy="583720"/>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96" name="墨迹 195"/>
              <p14:cNvContentPartPr/>
              <p14:nvPr/>
            </p14:nvContentPartPr>
            <p14:xfrm>
              <a:off x="2003777" y="4286250"/>
              <a:ext cx="296334" cy="411705"/>
            </p14:xfrm>
          </p:contentPart>
        </mc:Choice>
        <mc:Fallback xmlns="">
          <p:pic>
            <p:nvPicPr>
              <p:cNvPr id="196" name="墨迹 195"/>
            </p:nvPicPr>
            <p:blipFill>
              <a:blip r:embed="rId278"/>
            </p:blipFill>
            <p:spPr>
              <a:xfrm>
                <a:off x="2003777" y="4286250"/>
                <a:ext cx="296334" cy="411705"/>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97" name="墨迹 196"/>
              <p14:cNvContentPartPr/>
              <p14:nvPr/>
            </p14:nvContentPartPr>
            <p14:xfrm>
              <a:off x="2308577" y="4387766"/>
              <a:ext cx="203200" cy="191753"/>
            </p14:xfrm>
          </p:contentPart>
        </mc:Choice>
        <mc:Fallback xmlns="">
          <p:pic>
            <p:nvPicPr>
              <p:cNvPr id="197" name="墨迹 196"/>
            </p:nvPicPr>
            <p:blipFill>
              <a:blip r:embed="rId280"/>
            </p:blipFill>
            <p:spPr>
              <a:xfrm>
                <a:off x="2308577" y="4387766"/>
                <a:ext cx="203200" cy="191753"/>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98" name="墨迹 197"/>
              <p14:cNvContentPartPr/>
              <p14:nvPr/>
            </p14:nvContentPartPr>
            <p14:xfrm>
              <a:off x="2602088" y="4365207"/>
              <a:ext cx="62089" cy="104336"/>
            </p14:xfrm>
          </p:contentPart>
        </mc:Choice>
        <mc:Fallback xmlns="">
          <p:pic>
            <p:nvPicPr>
              <p:cNvPr id="198" name="墨迹 197"/>
            </p:nvPicPr>
            <p:blipFill>
              <a:blip r:embed="rId282"/>
            </p:blipFill>
            <p:spPr>
              <a:xfrm>
                <a:off x="2602088" y="4365207"/>
                <a:ext cx="62089" cy="104336"/>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99" name="墨迹 198"/>
              <p14:cNvContentPartPr/>
              <p14:nvPr/>
            </p14:nvContentPartPr>
            <p14:xfrm>
              <a:off x="2562577" y="4478003"/>
              <a:ext cx="155223" cy="28199"/>
            </p14:xfrm>
          </p:contentPart>
        </mc:Choice>
        <mc:Fallback xmlns="">
          <p:pic>
            <p:nvPicPr>
              <p:cNvPr id="199" name="墨迹 198"/>
            </p:nvPicPr>
            <p:blipFill>
              <a:blip r:embed="rId284"/>
            </p:blipFill>
            <p:spPr>
              <a:xfrm>
                <a:off x="2562577" y="4478003"/>
                <a:ext cx="155223" cy="28199"/>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200" name="墨迹 199"/>
              <p14:cNvContentPartPr/>
              <p14:nvPr/>
            </p14:nvContentPartPr>
            <p14:xfrm>
              <a:off x="2748844" y="4235491"/>
              <a:ext cx="84667" cy="470924"/>
            </p14:xfrm>
          </p:contentPart>
        </mc:Choice>
        <mc:Fallback xmlns="">
          <p:pic>
            <p:nvPicPr>
              <p:cNvPr id="200" name="墨迹 199"/>
            </p:nvPicPr>
            <p:blipFill>
              <a:blip r:embed="rId286"/>
            </p:blipFill>
            <p:spPr>
              <a:xfrm>
                <a:off x="2748844" y="4235491"/>
                <a:ext cx="84667" cy="470924"/>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201" name="墨迹 200"/>
              <p14:cNvContentPartPr/>
              <p14:nvPr/>
            </p14:nvContentPartPr>
            <p14:xfrm>
              <a:off x="2839155" y="4303169"/>
              <a:ext cx="135467" cy="78957"/>
            </p14:xfrm>
          </p:contentPart>
        </mc:Choice>
        <mc:Fallback xmlns="">
          <p:pic>
            <p:nvPicPr>
              <p:cNvPr id="201" name="墨迹 200"/>
            </p:nvPicPr>
            <p:blipFill>
              <a:blip r:embed="rId288"/>
            </p:blipFill>
            <p:spPr>
              <a:xfrm>
                <a:off x="2839155" y="4303169"/>
                <a:ext cx="135467" cy="78957"/>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202" name="墨迹 201"/>
              <p14:cNvContentPartPr/>
              <p14:nvPr/>
            </p14:nvContentPartPr>
            <p14:xfrm>
              <a:off x="2827866" y="4229851"/>
              <a:ext cx="194734" cy="321469"/>
            </p14:xfrm>
          </p:contentPart>
        </mc:Choice>
        <mc:Fallback xmlns="">
          <p:pic>
            <p:nvPicPr>
              <p:cNvPr id="202" name="墨迹 201"/>
            </p:nvPicPr>
            <p:blipFill>
              <a:blip r:embed="rId290"/>
            </p:blipFill>
            <p:spPr>
              <a:xfrm>
                <a:off x="2827866" y="4229851"/>
                <a:ext cx="194734" cy="321469"/>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203" name="墨迹 202"/>
              <p14:cNvContentPartPr/>
              <p14:nvPr/>
            </p14:nvContentPartPr>
            <p14:xfrm>
              <a:off x="3141133" y="4497742"/>
              <a:ext cx="52578" cy="52535"/>
            </p14:xfrm>
          </p:contentPart>
        </mc:Choice>
        <mc:Fallback xmlns="">
          <p:pic>
            <p:nvPicPr>
              <p:cNvPr id="203" name="墨迹 202"/>
            </p:nvPicPr>
            <p:blipFill>
              <a:blip r:embed="rId292"/>
            </p:blipFill>
            <p:spPr>
              <a:xfrm>
                <a:off x="3141133" y="4497742"/>
                <a:ext cx="52578" cy="52535"/>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204" name="墨迹 203"/>
              <p14:cNvContentPartPr/>
              <p14:nvPr/>
            </p14:nvContentPartPr>
            <p14:xfrm>
              <a:off x="3335866" y="4201652"/>
              <a:ext cx="11289" cy="298910"/>
            </p14:xfrm>
          </p:contentPart>
        </mc:Choice>
        <mc:Fallback xmlns="">
          <p:pic>
            <p:nvPicPr>
              <p:cNvPr id="204" name="墨迹 203"/>
            </p:nvPicPr>
            <p:blipFill>
              <a:blip r:embed="rId294"/>
            </p:blipFill>
            <p:spPr>
              <a:xfrm>
                <a:off x="3335866" y="4201652"/>
                <a:ext cx="11289" cy="298910"/>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205" name="墨迹 204"/>
              <p14:cNvContentPartPr/>
              <p14:nvPr/>
            </p14:nvContentPartPr>
            <p14:xfrm>
              <a:off x="3412066" y="4224212"/>
              <a:ext cx="132645" cy="231232"/>
            </p14:xfrm>
          </p:contentPart>
        </mc:Choice>
        <mc:Fallback xmlns="">
          <p:pic>
            <p:nvPicPr>
              <p:cNvPr id="205" name="墨迹 204"/>
            </p:nvPicPr>
            <p:blipFill>
              <a:blip r:embed="rId296"/>
            </p:blipFill>
            <p:spPr>
              <a:xfrm>
                <a:off x="3412066" y="4224212"/>
                <a:ext cx="132645" cy="231232"/>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206" name="墨迹 205"/>
              <p14:cNvContentPartPr/>
              <p14:nvPr/>
            </p14:nvContentPartPr>
            <p14:xfrm>
              <a:off x="3414888" y="4258051"/>
              <a:ext cx="132645" cy="180473"/>
            </p14:xfrm>
          </p:contentPart>
        </mc:Choice>
        <mc:Fallback xmlns="">
          <p:pic>
            <p:nvPicPr>
              <p:cNvPr id="206" name="墨迹 205"/>
            </p:nvPicPr>
            <p:blipFill>
              <a:blip r:embed="rId298"/>
            </p:blipFill>
            <p:spPr>
              <a:xfrm>
                <a:off x="3414888" y="4258051"/>
                <a:ext cx="132645" cy="180473"/>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207" name="墨迹 206"/>
              <p14:cNvContentPartPr/>
              <p14:nvPr/>
            </p14:nvContentPartPr>
            <p14:xfrm>
              <a:off x="3657600" y="4164994"/>
              <a:ext cx="101600" cy="31019"/>
            </p14:xfrm>
          </p:contentPart>
        </mc:Choice>
        <mc:Fallback xmlns="">
          <p:pic>
            <p:nvPicPr>
              <p:cNvPr id="207" name="墨迹 206"/>
            </p:nvPicPr>
            <p:blipFill>
              <a:blip r:embed="rId300"/>
            </p:blipFill>
            <p:spPr>
              <a:xfrm>
                <a:off x="3657600" y="4164994"/>
                <a:ext cx="101600" cy="31019"/>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208" name="墨迹 207"/>
              <p14:cNvContentPartPr/>
              <p14:nvPr/>
            </p14:nvContentPartPr>
            <p14:xfrm>
              <a:off x="3657600" y="4111416"/>
              <a:ext cx="245533" cy="321468"/>
            </p14:xfrm>
          </p:contentPart>
        </mc:Choice>
        <mc:Fallback xmlns="">
          <p:pic>
            <p:nvPicPr>
              <p:cNvPr id="208" name="墨迹 207"/>
            </p:nvPicPr>
            <p:blipFill>
              <a:blip r:embed="rId302"/>
            </p:blipFill>
            <p:spPr>
              <a:xfrm>
                <a:off x="3657600" y="4111416"/>
                <a:ext cx="245533" cy="321468"/>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209" name="墨迹 208"/>
              <p14:cNvContentPartPr/>
              <p14:nvPr/>
            </p14:nvContentPartPr>
            <p14:xfrm>
              <a:off x="3934177" y="4173454"/>
              <a:ext cx="160867" cy="180473"/>
            </p14:xfrm>
          </p:contentPart>
        </mc:Choice>
        <mc:Fallback xmlns="">
          <p:pic>
            <p:nvPicPr>
              <p:cNvPr id="209" name="墨迹 208"/>
            </p:nvPicPr>
            <p:blipFill>
              <a:blip r:embed="rId304"/>
            </p:blipFill>
            <p:spPr>
              <a:xfrm>
                <a:off x="3934177" y="4173454"/>
                <a:ext cx="160867" cy="180473"/>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210" name="墨迹 209"/>
              <p14:cNvContentPartPr/>
              <p14:nvPr/>
            </p14:nvContentPartPr>
            <p14:xfrm>
              <a:off x="4052711" y="3992980"/>
              <a:ext cx="163689" cy="355307"/>
            </p14:xfrm>
          </p:contentPart>
        </mc:Choice>
        <mc:Fallback xmlns="">
          <p:pic>
            <p:nvPicPr>
              <p:cNvPr id="210" name="墨迹 209"/>
            </p:nvPicPr>
            <p:blipFill>
              <a:blip r:embed="rId306"/>
            </p:blipFill>
            <p:spPr>
              <a:xfrm>
                <a:off x="4052711" y="3992980"/>
                <a:ext cx="163689" cy="355307"/>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211" name="墨迹 210"/>
              <p14:cNvContentPartPr/>
              <p14:nvPr/>
            </p14:nvContentPartPr>
            <p14:xfrm>
              <a:off x="4143022" y="4252411"/>
              <a:ext cx="22578" cy="276350"/>
            </p14:xfrm>
          </p:contentPart>
        </mc:Choice>
        <mc:Fallback xmlns="">
          <p:pic>
            <p:nvPicPr>
              <p:cNvPr id="211" name="墨迹 210"/>
            </p:nvPicPr>
            <p:blipFill>
              <a:blip r:embed="rId308"/>
            </p:blipFill>
            <p:spPr>
              <a:xfrm>
                <a:off x="4143022" y="4252411"/>
                <a:ext cx="22578" cy="276350"/>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212" name="墨迹 211"/>
              <p14:cNvContentPartPr/>
              <p14:nvPr/>
            </p14:nvContentPartPr>
            <p14:xfrm>
              <a:off x="4286955" y="4139615"/>
              <a:ext cx="132645" cy="183293"/>
            </p14:xfrm>
          </p:contentPart>
        </mc:Choice>
        <mc:Fallback xmlns="">
          <p:pic>
            <p:nvPicPr>
              <p:cNvPr id="212" name="墨迹 211"/>
            </p:nvPicPr>
            <p:blipFill>
              <a:blip r:embed="rId310"/>
            </p:blipFill>
            <p:spPr>
              <a:xfrm>
                <a:off x="4286955" y="4139615"/>
                <a:ext cx="132645" cy="183293"/>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213" name="墨迹 212"/>
              <p14:cNvContentPartPr/>
              <p14:nvPr/>
            </p14:nvContentPartPr>
            <p14:xfrm>
              <a:off x="4278488" y="4190373"/>
              <a:ext cx="121356" cy="160734"/>
            </p14:xfrm>
          </p:contentPart>
        </mc:Choice>
        <mc:Fallback xmlns="">
          <p:pic>
            <p:nvPicPr>
              <p:cNvPr id="213" name="墨迹 212"/>
            </p:nvPicPr>
            <p:blipFill>
              <a:blip r:embed="rId312"/>
            </p:blipFill>
            <p:spPr>
              <a:xfrm>
                <a:off x="4278488" y="4190373"/>
                <a:ext cx="121356" cy="160734"/>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214" name="墨迹 213"/>
              <p14:cNvContentPartPr/>
              <p14:nvPr/>
            </p14:nvContentPartPr>
            <p14:xfrm>
              <a:off x="4526844" y="4038098"/>
              <a:ext cx="180622" cy="219952"/>
            </p14:xfrm>
          </p:contentPart>
        </mc:Choice>
        <mc:Fallback xmlns="">
          <p:pic>
            <p:nvPicPr>
              <p:cNvPr id="214" name="墨迹 213"/>
            </p:nvPicPr>
            <p:blipFill>
              <a:blip r:embed="rId314"/>
            </p:blipFill>
            <p:spPr>
              <a:xfrm>
                <a:off x="4526844" y="4038098"/>
                <a:ext cx="180622" cy="219952"/>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217" name="墨迹 216"/>
              <p14:cNvContentPartPr/>
              <p14:nvPr/>
            </p14:nvContentPartPr>
            <p14:xfrm>
              <a:off x="4848577" y="3992980"/>
              <a:ext cx="90311" cy="180473"/>
            </p14:xfrm>
          </p:contentPart>
        </mc:Choice>
        <mc:Fallback xmlns="">
          <p:pic>
            <p:nvPicPr>
              <p:cNvPr id="217" name="墨迹 216"/>
            </p:nvPicPr>
            <p:blipFill>
              <a:blip r:embed="rId316"/>
            </p:blipFill>
            <p:spPr>
              <a:xfrm>
                <a:off x="4848577" y="3992980"/>
                <a:ext cx="90311" cy="180473"/>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226" name="墨迹 225"/>
              <p14:cNvContentPartPr/>
              <p14:nvPr/>
            </p14:nvContentPartPr>
            <p14:xfrm>
              <a:off x="4910666" y="4517481"/>
              <a:ext cx="31045" cy="321469"/>
            </p14:xfrm>
          </p:contentPart>
        </mc:Choice>
        <mc:Fallback xmlns="">
          <p:pic>
            <p:nvPicPr>
              <p:cNvPr id="226" name="墨迹 225"/>
            </p:nvPicPr>
            <p:blipFill>
              <a:blip r:embed="rId318"/>
            </p:blipFill>
            <p:spPr>
              <a:xfrm>
                <a:off x="4910666" y="4517481"/>
                <a:ext cx="31045" cy="321469"/>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227" name="墨迹 226"/>
              <p14:cNvContentPartPr/>
              <p14:nvPr/>
            </p14:nvContentPartPr>
            <p14:xfrm>
              <a:off x="5017911" y="4528761"/>
              <a:ext cx="124177" cy="214312"/>
            </p14:xfrm>
          </p:contentPart>
        </mc:Choice>
        <mc:Fallback xmlns="">
          <p:pic>
            <p:nvPicPr>
              <p:cNvPr id="227" name="墨迹 226"/>
            </p:nvPicPr>
            <p:blipFill>
              <a:blip r:embed="rId320"/>
            </p:blipFill>
            <p:spPr>
              <a:xfrm>
                <a:off x="5017911" y="4528761"/>
                <a:ext cx="124177" cy="214312"/>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228" name="墨迹 227"/>
              <p14:cNvContentPartPr/>
              <p14:nvPr/>
            </p14:nvContentPartPr>
            <p14:xfrm>
              <a:off x="4989688" y="4562600"/>
              <a:ext cx="143934" cy="197393"/>
            </p14:xfrm>
          </p:contentPart>
        </mc:Choice>
        <mc:Fallback xmlns="">
          <p:pic>
            <p:nvPicPr>
              <p:cNvPr id="228" name="墨迹 227"/>
            </p:nvPicPr>
            <p:blipFill>
              <a:blip r:embed="rId322"/>
            </p:blipFill>
            <p:spPr>
              <a:xfrm>
                <a:off x="4989688" y="4562600"/>
                <a:ext cx="143934" cy="197393"/>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229" name="墨迹 228"/>
              <p14:cNvContentPartPr/>
              <p14:nvPr/>
            </p14:nvContentPartPr>
            <p14:xfrm>
              <a:off x="5232400" y="4556960"/>
              <a:ext cx="242711" cy="45119"/>
            </p14:xfrm>
          </p:contentPart>
        </mc:Choice>
        <mc:Fallback xmlns="">
          <p:pic>
            <p:nvPicPr>
              <p:cNvPr id="229" name="墨迹 228"/>
            </p:nvPicPr>
            <p:blipFill>
              <a:blip r:embed="rId324"/>
            </p:blipFill>
            <p:spPr>
              <a:xfrm>
                <a:off x="5232400" y="4556960"/>
                <a:ext cx="242711" cy="45119"/>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230" name="墨迹 229"/>
              <p14:cNvContentPartPr/>
              <p14:nvPr/>
            </p14:nvContentPartPr>
            <p14:xfrm>
              <a:off x="5288844" y="4602079"/>
              <a:ext cx="95956" cy="265070"/>
            </p14:xfrm>
          </p:contentPart>
        </mc:Choice>
        <mc:Fallback xmlns="">
          <p:pic>
            <p:nvPicPr>
              <p:cNvPr id="230" name="墨迹 229"/>
            </p:nvPicPr>
            <p:blipFill>
              <a:blip r:embed="rId326"/>
            </p:blipFill>
            <p:spPr>
              <a:xfrm>
                <a:off x="5288844" y="4602079"/>
                <a:ext cx="95956" cy="265070"/>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231" name="墨迹 230"/>
              <p14:cNvContentPartPr/>
              <p14:nvPr/>
            </p14:nvContentPartPr>
            <p14:xfrm>
              <a:off x="5356577" y="4675396"/>
              <a:ext cx="121356" cy="22559"/>
            </p14:xfrm>
          </p:contentPart>
        </mc:Choice>
        <mc:Fallback xmlns="">
          <p:pic>
            <p:nvPicPr>
              <p:cNvPr id="231" name="墨迹 230"/>
            </p:nvPicPr>
            <p:blipFill>
              <a:blip r:embed="rId328"/>
            </p:blipFill>
            <p:spPr>
              <a:xfrm>
                <a:off x="5356577" y="4675396"/>
                <a:ext cx="121356" cy="22559"/>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232" name="墨迹 231"/>
              <p14:cNvContentPartPr/>
              <p14:nvPr/>
            </p14:nvContentPartPr>
            <p14:xfrm>
              <a:off x="5311422" y="4320088"/>
              <a:ext cx="90311" cy="259431"/>
            </p14:xfrm>
          </p:contentPart>
        </mc:Choice>
        <mc:Fallback xmlns="">
          <p:pic>
            <p:nvPicPr>
              <p:cNvPr id="232" name="墨迹 231"/>
            </p:nvPicPr>
            <p:blipFill>
              <a:blip r:embed="rId330"/>
            </p:blipFill>
            <p:spPr>
              <a:xfrm>
                <a:off x="5311422" y="4320088"/>
                <a:ext cx="90311" cy="259431"/>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233" name="墨迹 232"/>
              <p14:cNvContentPartPr/>
              <p14:nvPr/>
            </p14:nvContentPartPr>
            <p14:xfrm>
              <a:off x="5489222" y="4472363"/>
              <a:ext cx="98778" cy="186114"/>
            </p14:xfrm>
          </p:contentPart>
        </mc:Choice>
        <mc:Fallback xmlns="">
          <p:pic>
            <p:nvPicPr>
              <p:cNvPr id="233" name="墨迹 232"/>
            </p:nvPicPr>
            <p:blipFill>
              <a:blip r:embed="rId332"/>
            </p:blipFill>
            <p:spPr>
              <a:xfrm>
                <a:off x="5489222" y="4472363"/>
                <a:ext cx="98778" cy="186114"/>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234" name="墨迹 233"/>
              <p14:cNvContentPartPr/>
              <p14:nvPr/>
            </p14:nvContentPartPr>
            <p14:xfrm>
              <a:off x="5480755" y="4523121"/>
              <a:ext cx="93134" cy="140995"/>
            </p14:xfrm>
          </p:contentPart>
        </mc:Choice>
        <mc:Fallback xmlns="">
          <p:pic>
            <p:nvPicPr>
              <p:cNvPr id="234" name="墨迹 233"/>
            </p:nvPicPr>
            <p:blipFill>
              <a:blip r:embed="rId334"/>
            </p:blipFill>
            <p:spPr>
              <a:xfrm>
                <a:off x="5480755" y="4523121"/>
                <a:ext cx="93134" cy="140995"/>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235" name="墨迹 234"/>
              <p14:cNvContentPartPr/>
              <p14:nvPr/>
            </p14:nvContentPartPr>
            <p14:xfrm>
              <a:off x="5633155" y="4523121"/>
              <a:ext cx="194734" cy="28199"/>
            </p14:xfrm>
          </p:contentPart>
        </mc:Choice>
        <mc:Fallback xmlns="">
          <p:pic>
            <p:nvPicPr>
              <p:cNvPr id="235" name="墨迹 234"/>
            </p:nvPicPr>
            <p:blipFill>
              <a:blip r:embed="rId336"/>
            </p:blipFill>
            <p:spPr>
              <a:xfrm>
                <a:off x="5633155" y="4523121"/>
                <a:ext cx="194734" cy="28199"/>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236" name="墨迹 235"/>
              <p14:cNvContentPartPr/>
              <p14:nvPr/>
            </p14:nvContentPartPr>
            <p14:xfrm>
              <a:off x="5655733" y="4613358"/>
              <a:ext cx="112889" cy="242511"/>
            </p14:xfrm>
          </p:contentPart>
        </mc:Choice>
        <mc:Fallback xmlns="">
          <p:pic>
            <p:nvPicPr>
              <p:cNvPr id="236" name="墨迹 235"/>
            </p:nvPicPr>
            <p:blipFill>
              <a:blip r:embed="rId338"/>
            </p:blipFill>
            <p:spPr>
              <a:xfrm>
                <a:off x="5655733" y="4613358"/>
                <a:ext cx="112889" cy="242511"/>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237" name="墨迹 236"/>
              <p14:cNvContentPartPr/>
              <p14:nvPr/>
            </p14:nvContentPartPr>
            <p14:xfrm>
              <a:off x="5655733" y="4353927"/>
              <a:ext cx="112889" cy="152275"/>
            </p14:xfrm>
          </p:contentPart>
        </mc:Choice>
        <mc:Fallback xmlns="">
          <p:pic>
            <p:nvPicPr>
              <p:cNvPr id="237" name="墨迹 236"/>
            </p:nvPicPr>
            <p:blipFill>
              <a:blip r:embed="rId340"/>
            </p:blipFill>
            <p:spPr>
              <a:xfrm>
                <a:off x="5655733" y="4353927"/>
                <a:ext cx="112889" cy="152275"/>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238" name="墨迹 237"/>
              <p14:cNvContentPartPr/>
              <p14:nvPr/>
            </p14:nvContentPartPr>
            <p14:xfrm>
              <a:off x="5813777" y="4545680"/>
              <a:ext cx="129823" cy="11280"/>
            </p14:xfrm>
          </p:contentPart>
        </mc:Choice>
        <mc:Fallback xmlns="">
          <p:pic>
            <p:nvPicPr>
              <p:cNvPr id="238" name="墨迹 237"/>
            </p:nvPicPr>
            <p:blipFill>
              <a:blip r:embed="rId342"/>
            </p:blipFill>
            <p:spPr>
              <a:xfrm>
                <a:off x="5813777" y="4545680"/>
                <a:ext cx="129823" cy="11280"/>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239" name="墨迹 238"/>
              <p14:cNvContentPartPr/>
              <p14:nvPr/>
            </p14:nvContentPartPr>
            <p14:xfrm>
              <a:off x="5836355" y="4630277"/>
              <a:ext cx="143934" cy="11280"/>
            </p14:xfrm>
          </p:contentPart>
        </mc:Choice>
        <mc:Fallback xmlns="">
          <p:pic>
            <p:nvPicPr>
              <p:cNvPr id="239" name="墨迹 238"/>
            </p:nvPicPr>
            <p:blipFill>
              <a:blip r:embed="rId344"/>
            </p:blipFill>
            <p:spPr>
              <a:xfrm>
                <a:off x="5836355" y="4630277"/>
                <a:ext cx="143934" cy="11280"/>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240" name="墨迹 239"/>
              <p14:cNvContentPartPr/>
              <p14:nvPr/>
            </p14:nvContentPartPr>
            <p14:xfrm>
              <a:off x="6022622" y="4489282"/>
              <a:ext cx="79022" cy="169194"/>
            </p14:xfrm>
          </p:contentPart>
        </mc:Choice>
        <mc:Fallback xmlns="">
          <p:pic>
            <p:nvPicPr>
              <p:cNvPr id="240" name="墨迹 239"/>
            </p:nvPicPr>
            <p:blipFill>
              <a:blip r:embed="rId346"/>
            </p:blipFill>
            <p:spPr>
              <a:xfrm>
                <a:off x="6022622" y="4489282"/>
                <a:ext cx="79022" cy="169194"/>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241" name="墨迹 240"/>
              <p14:cNvContentPartPr/>
              <p14:nvPr/>
            </p14:nvContentPartPr>
            <p14:xfrm>
              <a:off x="6124222" y="4540041"/>
              <a:ext cx="62088" cy="64857"/>
            </p14:xfrm>
          </p:contentPart>
        </mc:Choice>
        <mc:Fallback xmlns="">
          <p:pic>
            <p:nvPicPr>
              <p:cNvPr id="241" name="墨迹 240"/>
            </p:nvPicPr>
            <p:blipFill>
              <a:blip r:embed="rId348"/>
            </p:blipFill>
            <p:spPr>
              <a:xfrm>
                <a:off x="6124222" y="4540041"/>
                <a:ext cx="62088" cy="64857"/>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242" name="墨迹 241"/>
              <p14:cNvContentPartPr/>
              <p14:nvPr/>
            </p14:nvContentPartPr>
            <p14:xfrm>
              <a:off x="6237111" y="4415965"/>
              <a:ext cx="95956" cy="140995"/>
            </p14:xfrm>
          </p:contentPart>
        </mc:Choice>
        <mc:Fallback xmlns="">
          <p:pic>
            <p:nvPicPr>
              <p:cNvPr id="242" name="墨迹 241"/>
            </p:nvPicPr>
            <p:blipFill>
              <a:blip r:embed="rId350"/>
            </p:blipFill>
            <p:spPr>
              <a:xfrm>
                <a:off x="6237111" y="4415965"/>
                <a:ext cx="95956" cy="140995"/>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243" name="墨迹 242"/>
              <p14:cNvContentPartPr/>
              <p14:nvPr/>
            </p14:nvContentPartPr>
            <p14:xfrm>
              <a:off x="6242755" y="4410325"/>
              <a:ext cx="107245" cy="281990"/>
            </p14:xfrm>
          </p:contentPart>
        </mc:Choice>
        <mc:Fallback xmlns="">
          <p:pic>
            <p:nvPicPr>
              <p:cNvPr id="243" name="墨迹 242"/>
            </p:nvPicPr>
            <p:blipFill>
              <a:blip r:embed="rId352"/>
            </p:blipFill>
            <p:spPr>
              <a:xfrm>
                <a:off x="6242755" y="4410325"/>
                <a:ext cx="107245" cy="281990"/>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5" name="墨迹 4"/>
              <p14:cNvContentPartPr/>
              <p14:nvPr/>
            </p14:nvContentPartPr>
            <p14:xfrm>
              <a:off x="4312355" y="222772"/>
              <a:ext cx="239889" cy="81777"/>
            </p14:xfrm>
          </p:contentPart>
        </mc:Choice>
        <mc:Fallback xmlns="">
          <p:pic>
            <p:nvPicPr>
              <p:cNvPr id="5" name="墨迹 4"/>
            </p:nvPicPr>
            <p:blipFill>
              <a:blip r:embed="rId354"/>
            </p:blipFill>
            <p:spPr>
              <a:xfrm>
                <a:off x="4312355" y="222772"/>
                <a:ext cx="239889" cy="81777"/>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6" name="墨迹 5"/>
              <p14:cNvContentPartPr/>
              <p14:nvPr/>
            </p14:nvContentPartPr>
            <p14:xfrm>
              <a:off x="7557911" y="521681"/>
              <a:ext cx="333022" cy="14100"/>
            </p14:xfrm>
          </p:contentPart>
        </mc:Choice>
        <mc:Fallback xmlns="">
          <p:pic>
            <p:nvPicPr>
              <p:cNvPr id="6" name="墨迹 5"/>
            </p:nvPicPr>
            <p:blipFill>
              <a:blip r:embed="rId356"/>
            </p:blipFill>
            <p:spPr>
              <a:xfrm>
                <a:off x="7557911" y="521681"/>
                <a:ext cx="333022" cy="14100"/>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7" name="墨迹 6"/>
              <p14:cNvContentPartPr/>
              <p14:nvPr/>
            </p14:nvContentPartPr>
            <p14:xfrm>
              <a:off x="4629855" y="3739189"/>
              <a:ext cx="117122" cy="67677"/>
            </p14:xfrm>
          </p:contentPart>
        </mc:Choice>
        <mc:Fallback xmlns="">
          <p:pic>
            <p:nvPicPr>
              <p:cNvPr id="7" name="墨迹 6"/>
            </p:nvPicPr>
            <p:blipFill>
              <a:blip r:embed="rId358"/>
            </p:blipFill>
            <p:spPr>
              <a:xfrm>
                <a:off x="4629855" y="3739189"/>
                <a:ext cx="117122" cy="67677"/>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0" name="墨迹 9"/>
              <p14:cNvContentPartPr/>
              <p14:nvPr/>
            </p14:nvContentPartPr>
            <p14:xfrm>
              <a:off x="7518400" y="1122320"/>
              <a:ext cx="31044" cy="14100"/>
            </p14:xfrm>
          </p:contentPart>
        </mc:Choice>
        <mc:Fallback xmlns="">
          <p:pic>
            <p:nvPicPr>
              <p:cNvPr id="10" name="墨迹 9"/>
            </p:nvPicPr>
            <p:blipFill>
              <a:blip r:embed="rId360"/>
            </p:blipFill>
            <p:spPr>
              <a:xfrm>
                <a:off x="7518400" y="1122320"/>
                <a:ext cx="31044" cy="14100"/>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1" name="墨迹 10"/>
              <p14:cNvContentPartPr/>
              <p14:nvPr/>
            </p14:nvContentPartPr>
            <p14:xfrm>
              <a:off x="6626577" y="1390211"/>
              <a:ext cx="28223" cy="19739"/>
            </p14:xfrm>
          </p:contentPart>
        </mc:Choice>
        <mc:Fallback xmlns="">
          <p:pic>
            <p:nvPicPr>
              <p:cNvPr id="11" name="墨迹 10"/>
            </p:nvPicPr>
            <p:blipFill>
              <a:blip r:embed="rId362"/>
            </p:blipFill>
            <p:spPr>
              <a:xfrm>
                <a:off x="6626577" y="1390211"/>
                <a:ext cx="28223" cy="19739"/>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2" name="墨迹 11"/>
              <p14:cNvContentPartPr/>
              <p14:nvPr/>
            </p14:nvContentPartPr>
            <p14:xfrm>
              <a:off x="7868355" y="2481513"/>
              <a:ext cx="5645" cy="11279"/>
            </p14:xfrm>
          </p:contentPart>
        </mc:Choice>
        <mc:Fallback xmlns="">
          <p:pic>
            <p:nvPicPr>
              <p:cNvPr id="12" name="墨迹 11"/>
            </p:nvPicPr>
            <p:blipFill>
              <a:blip r:embed="rId364"/>
            </p:blipFill>
            <p:spPr>
              <a:xfrm>
                <a:off x="7868355" y="2481513"/>
                <a:ext cx="5645" cy="11279"/>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21" name="墨迹 20"/>
              <p14:cNvContentPartPr/>
              <p14:nvPr/>
            </p14:nvContentPartPr>
            <p14:xfrm>
              <a:off x="7840133" y="2520991"/>
              <a:ext cx="5644" cy="14100"/>
            </p14:xfrm>
          </p:contentPart>
        </mc:Choice>
        <mc:Fallback xmlns="">
          <p:pic>
            <p:nvPicPr>
              <p:cNvPr id="21" name="墨迹 20"/>
            </p:nvPicPr>
            <p:blipFill>
              <a:blip r:embed="rId366"/>
            </p:blipFill>
            <p:spPr>
              <a:xfrm>
                <a:off x="7840133" y="2520991"/>
                <a:ext cx="5644" cy="14100"/>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37" name="墨迹 36"/>
              <p14:cNvContentPartPr/>
              <p14:nvPr/>
            </p14:nvContentPartPr>
            <p14:xfrm>
              <a:off x="5057422" y="1502126"/>
              <a:ext cx="16933" cy="9341"/>
            </p14:xfrm>
          </p:contentPart>
        </mc:Choice>
        <mc:Fallback xmlns="">
          <p:pic>
            <p:nvPicPr>
              <p:cNvPr id="37" name="墨迹 36"/>
            </p:nvPicPr>
            <p:blipFill>
              <a:blip r:embed="rId368"/>
            </p:blipFill>
            <p:spPr>
              <a:xfrm>
                <a:off x="5057422" y="1502126"/>
                <a:ext cx="16933" cy="9341"/>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252" name="墨迹 251"/>
              <p14:cNvContentPartPr/>
              <p14:nvPr/>
            </p14:nvContentPartPr>
            <p14:xfrm>
              <a:off x="7807677" y="1968291"/>
              <a:ext cx="26812" cy="25379"/>
            </p14:xfrm>
          </p:contentPart>
        </mc:Choice>
        <mc:Fallback xmlns="">
          <p:pic>
            <p:nvPicPr>
              <p:cNvPr id="252" name="墨迹 251"/>
            </p:nvPicPr>
            <p:blipFill>
              <a:blip r:embed="rId370"/>
            </p:blipFill>
            <p:spPr>
              <a:xfrm>
                <a:off x="7807677" y="1968291"/>
                <a:ext cx="26812" cy="25379"/>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253" name="墨迹 252"/>
              <p14:cNvContentPartPr/>
              <p14:nvPr/>
            </p14:nvContentPartPr>
            <p14:xfrm>
              <a:off x="7762522" y="1948551"/>
              <a:ext cx="29633" cy="53578"/>
            </p14:xfrm>
          </p:contentPart>
        </mc:Choice>
        <mc:Fallback xmlns="">
          <p:pic>
            <p:nvPicPr>
              <p:cNvPr id="253" name="墨迹 252"/>
            </p:nvPicPr>
            <p:blipFill>
              <a:blip r:embed="rId372"/>
            </p:blipFill>
            <p:spPr>
              <a:xfrm>
                <a:off x="7762522" y="1948551"/>
                <a:ext cx="29633" cy="53578"/>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259" name="墨迹 258"/>
              <p14:cNvContentPartPr/>
              <p14:nvPr/>
            </p14:nvContentPartPr>
            <p14:xfrm>
              <a:off x="7919155" y="2363077"/>
              <a:ext cx="19756" cy="11279"/>
            </p14:xfrm>
          </p:contentPart>
        </mc:Choice>
        <mc:Fallback xmlns="">
          <p:pic>
            <p:nvPicPr>
              <p:cNvPr id="259" name="墨迹 258"/>
            </p:nvPicPr>
            <p:blipFill>
              <a:blip r:embed="rId374"/>
            </p:blipFill>
            <p:spPr>
              <a:xfrm>
                <a:off x="7919155" y="2363077"/>
                <a:ext cx="19756" cy="11279"/>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260" name="墨迹 259"/>
              <p14:cNvContentPartPr/>
              <p14:nvPr/>
            </p14:nvContentPartPr>
            <p14:xfrm>
              <a:off x="7914922" y="2391276"/>
              <a:ext cx="21166" cy="16919"/>
            </p14:xfrm>
          </p:contentPart>
        </mc:Choice>
        <mc:Fallback xmlns="">
          <p:pic>
            <p:nvPicPr>
              <p:cNvPr id="260" name="墨迹 259"/>
            </p:nvPicPr>
            <p:blipFill>
              <a:blip r:embed="rId376"/>
            </p:blipFill>
            <p:spPr>
              <a:xfrm>
                <a:off x="7914922" y="2391276"/>
                <a:ext cx="21166" cy="16919"/>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264" name="墨迹 263"/>
              <p14:cNvContentPartPr/>
              <p14:nvPr/>
            </p14:nvContentPartPr>
            <p14:xfrm>
              <a:off x="5894740" y="2924237"/>
              <a:ext cx="51682" cy="25379"/>
            </p14:xfrm>
          </p:contentPart>
        </mc:Choice>
        <mc:Fallback xmlns="">
          <p:pic>
            <p:nvPicPr>
              <p:cNvPr id="264" name="墨迹 263"/>
            </p:nvPicPr>
            <p:blipFill>
              <a:blip r:embed="rId378"/>
            </p:blipFill>
            <p:spPr>
              <a:xfrm>
                <a:off x="5894740" y="2924237"/>
                <a:ext cx="51682" cy="25379"/>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270" name="墨迹 269"/>
              <p14:cNvContentPartPr/>
              <p14:nvPr/>
            </p14:nvContentPartPr>
            <p14:xfrm>
              <a:off x="8554155" y="2780422"/>
              <a:ext cx="19756" cy="90237"/>
            </p14:xfrm>
          </p:contentPart>
        </mc:Choice>
        <mc:Fallback xmlns="">
          <p:pic>
            <p:nvPicPr>
              <p:cNvPr id="270" name="墨迹 269"/>
            </p:nvPicPr>
            <p:blipFill>
              <a:blip r:embed="rId380"/>
            </p:blipFill>
            <p:spPr>
              <a:xfrm>
                <a:off x="8554155" y="2780422"/>
                <a:ext cx="19756" cy="90237"/>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287" name="墨迹 286"/>
              <p14:cNvContentPartPr/>
              <p14:nvPr/>
            </p14:nvContentPartPr>
            <p14:xfrm>
              <a:off x="6920088" y="3474118"/>
              <a:ext cx="39512" cy="110681"/>
            </p14:xfrm>
          </p:contentPart>
        </mc:Choice>
        <mc:Fallback xmlns="">
          <p:pic>
            <p:nvPicPr>
              <p:cNvPr id="287" name="墨迹 286"/>
            </p:nvPicPr>
            <p:blipFill>
              <a:blip r:embed="rId382"/>
            </p:blipFill>
            <p:spPr>
              <a:xfrm>
                <a:off x="6920088" y="3474118"/>
                <a:ext cx="39512" cy="110681"/>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299" name="墨迹 298"/>
              <p14:cNvContentPartPr/>
              <p14:nvPr/>
            </p14:nvContentPartPr>
            <p14:xfrm>
              <a:off x="3691466" y="3818146"/>
              <a:ext cx="2822" cy="56398"/>
            </p14:xfrm>
          </p:contentPart>
        </mc:Choice>
        <mc:Fallback xmlns="">
          <p:pic>
            <p:nvPicPr>
              <p:cNvPr id="299" name="墨迹 298"/>
            </p:nvPicPr>
            <p:blipFill>
              <a:blip r:embed="rId384"/>
            </p:blipFill>
            <p:spPr>
              <a:xfrm>
                <a:off x="3691466" y="3818146"/>
                <a:ext cx="2822" cy="56398"/>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300" name="墨迹 299"/>
              <p14:cNvContentPartPr/>
              <p14:nvPr/>
            </p14:nvContentPartPr>
            <p14:xfrm>
              <a:off x="3697111" y="3372601"/>
              <a:ext cx="11289" cy="4230"/>
            </p14:xfrm>
          </p:contentPart>
        </mc:Choice>
        <mc:Fallback xmlns="">
          <p:pic>
            <p:nvPicPr>
              <p:cNvPr id="300" name="墨迹 299"/>
            </p:nvPicPr>
            <p:blipFill>
              <a:blip r:embed="rId386"/>
            </p:blipFill>
            <p:spPr>
              <a:xfrm>
                <a:off x="3697111" y="3372601"/>
                <a:ext cx="11289" cy="4230"/>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309" name="墨迹 308"/>
              <p14:cNvContentPartPr/>
              <p14:nvPr/>
            </p14:nvContentPartPr>
            <p14:xfrm>
              <a:off x="3979333" y="3288004"/>
              <a:ext cx="360" cy="19740"/>
            </p14:xfrm>
          </p:contentPart>
        </mc:Choice>
        <mc:Fallback xmlns="">
          <p:pic>
            <p:nvPicPr>
              <p:cNvPr id="309" name="墨迹 308"/>
            </p:nvPicPr>
            <p:blipFill>
              <a:blip r:embed="rId388"/>
            </p:blipFill>
            <p:spPr>
              <a:xfrm>
                <a:off x="3979333" y="3288004"/>
                <a:ext cx="360" cy="19740"/>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313" name="墨迹 312"/>
              <p14:cNvContentPartPr/>
              <p14:nvPr/>
            </p14:nvContentPartPr>
            <p14:xfrm>
              <a:off x="5429955" y="4204472"/>
              <a:ext cx="539045" cy="228413"/>
            </p14:xfrm>
          </p:contentPart>
        </mc:Choice>
        <mc:Fallback xmlns="">
          <p:pic>
            <p:nvPicPr>
              <p:cNvPr id="313" name="墨迹 312"/>
            </p:nvPicPr>
            <p:blipFill>
              <a:blip r:embed="rId390"/>
            </p:blipFill>
            <p:spPr>
              <a:xfrm>
                <a:off x="5429955" y="4204472"/>
                <a:ext cx="539045" cy="228413"/>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315" name="墨迹 314"/>
              <p14:cNvContentPartPr/>
              <p14:nvPr/>
            </p14:nvContentPartPr>
            <p14:xfrm>
              <a:off x="5887155" y="4475183"/>
              <a:ext cx="5645" cy="8459"/>
            </p14:xfrm>
          </p:contentPart>
        </mc:Choice>
        <mc:Fallback xmlns="">
          <p:pic>
            <p:nvPicPr>
              <p:cNvPr id="315" name="墨迹 314"/>
            </p:nvPicPr>
            <p:blipFill>
              <a:blip r:embed="rId392"/>
            </p:blipFill>
            <p:spPr>
              <a:xfrm>
                <a:off x="5887155" y="4475183"/>
                <a:ext cx="5645" cy="8459"/>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316" name="墨迹 315"/>
              <p14:cNvContentPartPr/>
              <p14:nvPr/>
            </p14:nvContentPartPr>
            <p14:xfrm>
              <a:off x="5904088" y="4062596"/>
              <a:ext cx="11289" cy="14981"/>
            </p14:xfrm>
          </p:contentPart>
        </mc:Choice>
        <mc:Fallback xmlns="">
          <p:pic>
            <p:nvPicPr>
              <p:cNvPr id="316" name="墨迹 315"/>
            </p:nvPicPr>
            <p:blipFill>
              <a:blip r:embed="rId394"/>
            </p:blipFill>
            <p:spPr>
              <a:xfrm>
                <a:off x="5904088" y="4062596"/>
                <a:ext cx="11289" cy="14981"/>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317" name="墨迹 316"/>
              <p14:cNvContentPartPr/>
              <p14:nvPr/>
            </p14:nvContentPartPr>
            <p14:xfrm>
              <a:off x="5877277" y="4359567"/>
              <a:ext cx="15523" cy="11280"/>
            </p14:xfrm>
          </p:contentPart>
        </mc:Choice>
        <mc:Fallback xmlns="">
          <p:pic>
            <p:nvPicPr>
              <p:cNvPr id="317" name="墨迹 316"/>
            </p:nvPicPr>
            <p:blipFill>
              <a:blip r:embed="rId396"/>
            </p:blipFill>
            <p:spPr>
              <a:xfrm>
                <a:off x="5877277" y="4359567"/>
                <a:ext cx="15523" cy="11280"/>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318" name="墨迹 317"/>
              <p14:cNvContentPartPr/>
              <p14:nvPr/>
            </p14:nvContentPartPr>
            <p14:xfrm>
              <a:off x="5960533" y="3880184"/>
              <a:ext cx="360" cy="42298"/>
            </p14:xfrm>
          </p:contentPart>
        </mc:Choice>
        <mc:Fallback xmlns="">
          <p:pic>
            <p:nvPicPr>
              <p:cNvPr id="318" name="墨迹 317"/>
            </p:nvPicPr>
            <p:blipFill>
              <a:blip r:embed="rId398"/>
            </p:blipFill>
            <p:spPr>
              <a:xfrm>
                <a:off x="5960533" y="3880184"/>
                <a:ext cx="360" cy="42298"/>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319" name="墨迹 318"/>
              <p14:cNvContentPartPr/>
              <p14:nvPr/>
            </p14:nvContentPartPr>
            <p14:xfrm>
              <a:off x="5804428" y="4497742"/>
              <a:ext cx="31927" cy="76137"/>
            </p14:xfrm>
          </p:contentPart>
        </mc:Choice>
        <mc:Fallback xmlns="">
          <p:pic>
            <p:nvPicPr>
              <p:cNvPr id="319" name="墨迹 318"/>
            </p:nvPicPr>
            <p:blipFill>
              <a:blip r:embed="rId400"/>
            </p:blipFill>
            <p:spPr>
              <a:xfrm>
                <a:off x="5804428" y="4497742"/>
                <a:ext cx="31927" cy="76137"/>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320" name="墨迹 319"/>
              <p14:cNvContentPartPr/>
              <p14:nvPr/>
            </p14:nvContentPartPr>
            <p14:xfrm>
              <a:off x="5741811" y="4466723"/>
              <a:ext cx="9878" cy="28199"/>
            </p14:xfrm>
          </p:contentPart>
        </mc:Choice>
        <mc:Fallback xmlns="">
          <p:pic>
            <p:nvPicPr>
              <p:cNvPr id="320" name="墨迹 319"/>
            </p:nvPicPr>
            <p:blipFill>
              <a:blip r:embed="rId402"/>
            </p:blipFill>
            <p:spPr>
              <a:xfrm>
                <a:off x="5741811" y="4466723"/>
                <a:ext cx="9878" cy="28199"/>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325" name="墨迹 324"/>
              <p14:cNvContentPartPr/>
              <p14:nvPr/>
            </p14:nvContentPartPr>
            <p14:xfrm>
              <a:off x="5700888" y="4311629"/>
              <a:ext cx="33867" cy="25379"/>
            </p14:xfrm>
          </p:contentPart>
        </mc:Choice>
        <mc:Fallback xmlns="">
          <p:pic>
            <p:nvPicPr>
              <p:cNvPr id="325" name="墨迹 324"/>
            </p:nvPicPr>
            <p:blipFill>
              <a:blip r:embed="rId404"/>
            </p:blipFill>
            <p:spPr>
              <a:xfrm>
                <a:off x="5700888" y="4311629"/>
                <a:ext cx="33867" cy="25379"/>
              </a:xfrm>
              <a:prstGeom prst="rect"/>
            </p:spPr>
          </p:pic>
        </mc:Fallback>
      </mc:AlternateContent>
      <mc:AlternateContent xmlns:mc="http://schemas.openxmlformats.org/markup-compatibility/2006" xmlns:p14="http://schemas.microsoft.com/office/powerpoint/2010/main">
        <mc:Choice Requires="p14">
          <p:contentPart r:id="rId405" p14:bwMode="auto">
            <p14:nvContentPartPr>
              <p14:cNvPr id="327" name="墨迹 326"/>
              <p14:cNvContentPartPr/>
              <p14:nvPr/>
            </p14:nvContentPartPr>
            <p14:xfrm>
              <a:off x="7591777" y="3806866"/>
              <a:ext cx="366889" cy="31019"/>
            </p14:xfrm>
          </p:contentPart>
        </mc:Choice>
        <mc:Fallback xmlns="">
          <p:pic>
            <p:nvPicPr>
              <p:cNvPr id="327" name="墨迹 326"/>
            </p:nvPicPr>
            <p:blipFill>
              <a:blip r:embed="rId406"/>
            </p:blipFill>
            <p:spPr>
              <a:xfrm>
                <a:off x="7591777" y="3806866"/>
                <a:ext cx="366889" cy="31019"/>
              </a:xfrm>
              <a:prstGeom prst="rect"/>
            </p:spPr>
          </p:pic>
        </mc:Fallback>
      </mc:AlternateContent>
      <mc:AlternateContent xmlns:mc="http://schemas.openxmlformats.org/markup-compatibility/2006" xmlns:p14="http://schemas.microsoft.com/office/powerpoint/2010/main">
        <mc:Choice Requires="p14">
          <p:contentPart r:id="rId407" p14:bwMode="auto">
            <p14:nvContentPartPr>
              <p14:cNvPr id="328" name="墨迹 327"/>
              <p14:cNvContentPartPr/>
              <p14:nvPr/>
            </p14:nvContentPartPr>
            <p14:xfrm>
              <a:off x="6575777" y="4333306"/>
              <a:ext cx="22578" cy="12161"/>
            </p14:xfrm>
          </p:contentPart>
        </mc:Choice>
        <mc:Fallback xmlns="">
          <p:pic>
            <p:nvPicPr>
              <p:cNvPr id="328" name="墨迹 327"/>
            </p:nvPicPr>
            <p:blipFill>
              <a:blip r:embed="rId408"/>
            </p:blipFill>
            <p:spPr>
              <a:xfrm>
                <a:off x="6575777" y="4333306"/>
                <a:ext cx="22578" cy="12161"/>
              </a:xfrm>
              <a:prstGeom prst="rect"/>
            </p:spPr>
          </p:pic>
        </mc:Fallback>
      </mc:AlternateContent>
      <mc:AlternateContent xmlns:mc="http://schemas.openxmlformats.org/markup-compatibility/2006" xmlns:p14="http://schemas.microsoft.com/office/powerpoint/2010/main">
        <mc:Choice Requires="p14">
          <p:contentPart r:id="rId409" p14:bwMode="auto">
            <p14:nvContentPartPr>
              <p14:cNvPr id="329" name="墨迹 328"/>
              <p14:cNvContentPartPr/>
              <p14:nvPr/>
            </p14:nvContentPartPr>
            <p14:xfrm>
              <a:off x="6651448" y="4212932"/>
              <a:ext cx="8996" cy="11280"/>
            </p14:xfrm>
          </p:contentPart>
        </mc:Choice>
        <mc:Fallback xmlns="">
          <p:pic>
            <p:nvPicPr>
              <p:cNvPr id="329" name="墨迹 328"/>
            </p:nvPicPr>
            <p:blipFill>
              <a:blip r:embed="rId410"/>
            </p:blipFill>
            <p:spPr>
              <a:xfrm>
                <a:off x="6651448" y="4212932"/>
                <a:ext cx="8996" cy="11280"/>
              </a:xfrm>
              <a:prstGeom prst="rect"/>
            </p:spPr>
          </p:pic>
        </mc:Fallback>
      </mc:AlternateContent>
      <mc:AlternateContent xmlns:mc="http://schemas.openxmlformats.org/markup-compatibility/2006" xmlns:p14="http://schemas.microsoft.com/office/powerpoint/2010/main">
        <mc:Choice Requires="p14">
          <p:contentPart r:id="rId411" p14:bwMode="auto">
            <p14:nvContentPartPr>
              <p14:cNvPr id="330" name="墨迹 329"/>
              <p14:cNvContentPartPr/>
              <p14:nvPr/>
            </p14:nvContentPartPr>
            <p14:xfrm>
              <a:off x="6654800" y="4258051"/>
              <a:ext cx="11288" cy="8459"/>
            </p14:xfrm>
          </p:contentPart>
        </mc:Choice>
        <mc:Fallback xmlns="">
          <p:pic>
            <p:nvPicPr>
              <p:cNvPr id="330" name="墨迹 329"/>
            </p:nvPicPr>
            <p:blipFill>
              <a:blip r:embed="rId412"/>
            </p:blipFill>
            <p:spPr>
              <a:xfrm>
                <a:off x="6654800" y="4258051"/>
                <a:ext cx="11288" cy="8459"/>
              </a:xfrm>
              <a:prstGeom prst="rect"/>
            </p:spPr>
          </p:pic>
        </mc:Fallback>
      </mc:AlternateContent>
      <mc:AlternateContent xmlns:mc="http://schemas.openxmlformats.org/markup-compatibility/2006" xmlns:p14="http://schemas.microsoft.com/office/powerpoint/2010/main">
        <mc:Choice Requires="p14">
          <p:contentPart r:id="rId413" p14:bwMode="auto">
            <p14:nvContentPartPr>
              <p14:cNvPr id="331" name="墨迹 330"/>
              <p14:cNvContentPartPr/>
              <p14:nvPr/>
            </p14:nvContentPartPr>
            <p14:xfrm>
              <a:off x="6656740" y="4342648"/>
              <a:ext cx="26282" cy="33838"/>
            </p14:xfrm>
          </p:contentPart>
        </mc:Choice>
        <mc:Fallback xmlns="">
          <p:pic>
            <p:nvPicPr>
              <p:cNvPr id="331" name="墨迹 330"/>
            </p:nvPicPr>
            <p:blipFill>
              <a:blip r:embed="rId414"/>
            </p:blipFill>
            <p:spPr>
              <a:xfrm>
                <a:off x="6656740" y="4342648"/>
                <a:ext cx="26282" cy="33838"/>
              </a:xfrm>
              <a:prstGeom prst="rect"/>
            </p:spPr>
          </p:pic>
        </mc:Fallback>
      </mc:AlternateContent>
      <mc:AlternateContent xmlns:mc="http://schemas.openxmlformats.org/markup-compatibility/2006" xmlns:p14="http://schemas.microsoft.com/office/powerpoint/2010/main">
        <mc:Choice Requires="p14">
          <p:contentPart r:id="rId415" p14:bwMode="auto">
            <p14:nvContentPartPr>
              <p14:cNvPr id="332" name="墨迹 331"/>
              <p14:cNvContentPartPr/>
              <p14:nvPr/>
            </p14:nvContentPartPr>
            <p14:xfrm>
              <a:off x="6666088" y="4370847"/>
              <a:ext cx="33867" cy="31018"/>
            </p14:xfrm>
          </p:contentPart>
        </mc:Choice>
        <mc:Fallback xmlns="">
          <p:pic>
            <p:nvPicPr>
              <p:cNvPr id="332" name="墨迹 331"/>
            </p:nvPicPr>
            <p:blipFill>
              <a:blip r:embed="rId416"/>
            </p:blipFill>
            <p:spPr>
              <a:xfrm>
                <a:off x="6666088" y="4370847"/>
                <a:ext cx="33867" cy="31018"/>
              </a:xfrm>
              <a:prstGeom prst="rect"/>
            </p:spPr>
          </p:pic>
        </mc:Fallback>
      </mc:AlternateContent>
      <mc:AlternateContent xmlns:mc="http://schemas.openxmlformats.org/markup-compatibility/2006" xmlns:p14="http://schemas.microsoft.com/office/powerpoint/2010/main">
        <mc:Choice Requires="p14">
          <p:contentPart r:id="rId417" p14:bwMode="auto">
            <p14:nvContentPartPr>
              <p14:cNvPr id="333" name="墨迹 332"/>
              <p14:cNvContentPartPr/>
              <p14:nvPr/>
            </p14:nvContentPartPr>
            <p14:xfrm>
              <a:off x="6673850" y="4334188"/>
              <a:ext cx="37394" cy="14100"/>
            </p14:xfrm>
          </p:contentPart>
        </mc:Choice>
        <mc:Fallback xmlns="">
          <p:pic>
            <p:nvPicPr>
              <p:cNvPr id="333" name="墨迹 332"/>
            </p:nvPicPr>
            <p:blipFill>
              <a:blip r:embed="rId418"/>
            </p:blipFill>
            <p:spPr>
              <a:xfrm>
                <a:off x="6673850" y="4334188"/>
                <a:ext cx="37394" cy="14100"/>
              </a:xfrm>
              <a:prstGeom prst="rect"/>
            </p:spPr>
          </p:pic>
        </mc:Fallback>
      </mc:AlternateContent>
      <mc:AlternateContent xmlns:mc="http://schemas.openxmlformats.org/markup-compatibility/2006" xmlns:p14="http://schemas.microsoft.com/office/powerpoint/2010/main">
        <mc:Choice Requires="p14">
          <p:contentPart r:id="rId419" p14:bwMode="auto">
            <p14:nvContentPartPr>
              <p14:cNvPr id="334" name="墨迹 333"/>
              <p14:cNvContentPartPr/>
              <p14:nvPr/>
            </p14:nvContentPartPr>
            <p14:xfrm>
              <a:off x="6380868" y="4038098"/>
              <a:ext cx="22754" cy="70498"/>
            </p14:xfrm>
          </p:contentPart>
        </mc:Choice>
        <mc:Fallback xmlns="">
          <p:pic>
            <p:nvPicPr>
              <p:cNvPr id="334" name="墨迹 333"/>
            </p:nvPicPr>
            <p:blipFill>
              <a:blip r:embed="rId420"/>
            </p:blipFill>
            <p:spPr>
              <a:xfrm>
                <a:off x="6380868" y="4038098"/>
                <a:ext cx="22754" cy="70498"/>
              </a:xfrm>
              <a:prstGeom prst="rect"/>
            </p:spPr>
          </p:pic>
        </mc:Fallback>
      </mc:AlternateContent>
      <mc:AlternateContent xmlns:mc="http://schemas.openxmlformats.org/markup-compatibility/2006" xmlns:p14="http://schemas.microsoft.com/office/powerpoint/2010/main">
        <mc:Choice Requires="p14">
          <p:contentPart r:id="rId421" p14:bwMode="auto">
            <p14:nvContentPartPr>
              <p14:cNvPr id="336" name="墨迹 335"/>
              <p14:cNvContentPartPr/>
              <p14:nvPr/>
            </p14:nvContentPartPr>
            <p14:xfrm>
              <a:off x="6005688" y="5421260"/>
              <a:ext cx="138289" cy="35249"/>
            </p14:xfrm>
          </p:contentPart>
        </mc:Choice>
        <mc:Fallback xmlns="">
          <p:pic>
            <p:nvPicPr>
              <p:cNvPr id="336" name="墨迹 335"/>
            </p:nvPicPr>
            <p:blipFill>
              <a:blip r:embed="rId422"/>
            </p:blipFill>
            <p:spPr>
              <a:xfrm>
                <a:off x="6005688" y="5421260"/>
                <a:ext cx="138289" cy="35249"/>
              </a:xfrm>
              <a:prstGeom prst="rect"/>
            </p:spPr>
          </p:pic>
        </mc:Fallback>
      </mc:AlternateContent>
      <mc:AlternateContent xmlns:mc="http://schemas.openxmlformats.org/markup-compatibility/2006" xmlns:p14="http://schemas.microsoft.com/office/powerpoint/2010/main">
        <mc:Choice Requires="p14">
          <p:contentPart r:id="rId423" p14:bwMode="auto">
            <p14:nvContentPartPr>
              <p14:cNvPr id="339" name="墨迹 338"/>
              <p14:cNvContentPartPr/>
              <p14:nvPr/>
            </p14:nvContentPartPr>
            <p14:xfrm>
              <a:off x="7699022" y="2075447"/>
              <a:ext cx="45155" cy="39479"/>
            </p14:xfrm>
          </p:contentPart>
        </mc:Choice>
        <mc:Fallback xmlns="">
          <p:pic>
            <p:nvPicPr>
              <p:cNvPr id="339" name="墨迹 338"/>
            </p:nvPicPr>
            <p:blipFill>
              <a:blip r:embed="rId424"/>
            </p:blipFill>
            <p:spPr>
              <a:xfrm>
                <a:off x="7699022" y="2075447"/>
                <a:ext cx="45155" cy="39479"/>
              </a:xfrm>
              <a:prstGeom prst="rect"/>
            </p:spPr>
          </p:pic>
        </mc:Fallback>
      </mc:AlternateContent>
      <mc:AlternateContent xmlns:mc="http://schemas.openxmlformats.org/markup-compatibility/2006" xmlns:p14="http://schemas.microsoft.com/office/powerpoint/2010/main">
        <mc:Choice Requires="p14">
          <p:contentPart r:id="rId425" p14:bwMode="auto">
            <p14:nvContentPartPr>
              <p14:cNvPr id="341" name="墨迹 340"/>
              <p14:cNvContentPartPr/>
              <p14:nvPr/>
            </p14:nvContentPartPr>
            <p14:xfrm>
              <a:off x="8487127" y="2622508"/>
              <a:ext cx="69850" cy="33839"/>
            </p14:xfrm>
          </p:contentPart>
        </mc:Choice>
        <mc:Fallback xmlns="">
          <p:pic>
            <p:nvPicPr>
              <p:cNvPr id="341" name="墨迹 340"/>
            </p:nvPicPr>
            <p:blipFill>
              <a:blip r:embed="rId426"/>
            </p:blipFill>
            <p:spPr>
              <a:xfrm>
                <a:off x="8487127" y="2622508"/>
                <a:ext cx="69850" cy="33839"/>
              </a:xfrm>
              <a:prstGeom prst="rect"/>
            </p:spPr>
          </p:pic>
        </mc:Fallback>
      </mc:AlternateContent>
      <mc:AlternateContent xmlns:mc="http://schemas.openxmlformats.org/markup-compatibility/2006" xmlns:p14="http://schemas.microsoft.com/office/powerpoint/2010/main">
        <mc:Choice Requires="p14">
          <p:contentPart r:id="rId427" p14:bwMode="auto">
            <p14:nvContentPartPr>
              <p14:cNvPr id="343" name="墨迹 342"/>
              <p14:cNvContentPartPr/>
              <p14:nvPr/>
            </p14:nvContentPartPr>
            <p14:xfrm>
              <a:off x="7953022" y="542831"/>
              <a:ext cx="36688" cy="7049"/>
            </p14:xfrm>
          </p:contentPart>
        </mc:Choice>
        <mc:Fallback xmlns="">
          <p:pic>
            <p:nvPicPr>
              <p:cNvPr id="343" name="墨迹 342"/>
            </p:nvPicPr>
            <p:blipFill>
              <a:blip r:embed="rId428"/>
            </p:blipFill>
            <p:spPr>
              <a:xfrm>
                <a:off x="7953022" y="542831"/>
                <a:ext cx="36688" cy="7049"/>
              </a:xfrm>
              <a:prstGeom prst="rect"/>
            </p:spPr>
          </p:pic>
        </mc:Fallback>
      </mc:AlternateContent>
      <mc:AlternateContent xmlns:mc="http://schemas.openxmlformats.org/markup-compatibility/2006" xmlns:p14="http://schemas.microsoft.com/office/powerpoint/2010/main">
        <mc:Choice Requires="p14">
          <p:contentPart r:id="rId429" p14:bwMode="auto">
            <p14:nvContentPartPr>
              <p14:cNvPr id="350" name="墨迹 349"/>
              <p14:cNvContentPartPr/>
              <p14:nvPr/>
            </p14:nvContentPartPr>
            <p14:xfrm>
              <a:off x="10018888" y="6226341"/>
              <a:ext cx="16934" cy="26789"/>
            </p14:xfrm>
          </p:contentPart>
        </mc:Choice>
        <mc:Fallback xmlns="">
          <p:pic>
            <p:nvPicPr>
              <p:cNvPr id="350" name="墨迹 349"/>
            </p:nvPicPr>
            <p:blipFill>
              <a:blip r:embed="rId430"/>
            </p:blipFill>
            <p:spPr>
              <a:xfrm>
                <a:off x="10018888" y="6226341"/>
                <a:ext cx="16934" cy="26789"/>
              </a:xfrm>
              <a:prstGeom prst="rect"/>
            </p:spPr>
          </p:pic>
        </mc:Fallback>
      </mc:AlternateContent>
      <mc:AlternateContent xmlns:mc="http://schemas.openxmlformats.org/markup-compatibility/2006" xmlns:p14="http://schemas.microsoft.com/office/powerpoint/2010/main">
        <mc:Choice Requires="p14">
          <p:contentPart r:id="rId431" p14:bwMode="auto">
            <p14:nvContentPartPr>
              <p14:cNvPr id="351" name="墨迹 350"/>
              <p14:cNvContentPartPr/>
              <p14:nvPr/>
            </p14:nvContentPartPr>
            <p14:xfrm>
              <a:off x="8325555" y="5995110"/>
              <a:ext cx="25400" cy="33838"/>
            </p14:xfrm>
          </p:contentPart>
        </mc:Choice>
        <mc:Fallback xmlns="">
          <p:pic>
            <p:nvPicPr>
              <p:cNvPr id="351" name="墨迹 350"/>
            </p:nvPicPr>
            <p:blipFill>
              <a:blip r:embed="rId432"/>
            </p:blipFill>
            <p:spPr>
              <a:xfrm>
                <a:off x="8325555" y="5995110"/>
                <a:ext cx="25400" cy="33838"/>
              </a:xfrm>
              <a:prstGeom prst="rect"/>
            </p:spPr>
          </p:pic>
        </mc:Fallback>
      </mc:AlternateContent>
      <mc:AlternateContent xmlns:mc="http://schemas.openxmlformats.org/markup-compatibility/2006" xmlns:p14="http://schemas.microsoft.com/office/powerpoint/2010/main">
        <mc:Choice Requires="p14">
          <p:contentPart r:id="rId433" p14:bwMode="auto">
            <p14:nvContentPartPr>
              <p14:cNvPr id="361" name="墨迹 360"/>
              <p14:cNvContentPartPr/>
              <p14:nvPr/>
            </p14:nvContentPartPr>
            <p14:xfrm>
              <a:off x="7614355" y="6288380"/>
              <a:ext cx="28222" cy="2819"/>
            </p14:xfrm>
          </p:contentPart>
        </mc:Choice>
        <mc:Fallback xmlns="">
          <p:pic>
            <p:nvPicPr>
              <p:cNvPr id="361" name="墨迹 360"/>
            </p:nvPicPr>
            <p:blipFill>
              <a:blip r:embed="rId434"/>
            </p:blipFill>
            <p:spPr>
              <a:xfrm>
                <a:off x="7614355" y="6288380"/>
                <a:ext cx="28222" cy="2819"/>
              </a:xfrm>
              <a:prstGeom prst="rect"/>
            </p:spPr>
          </p:pic>
        </mc:Fallback>
      </mc:AlternateContent>
      <mc:AlternateContent xmlns:mc="http://schemas.openxmlformats.org/markup-compatibility/2006" xmlns:p14="http://schemas.microsoft.com/office/powerpoint/2010/main">
        <mc:Choice Requires="p14">
          <p:contentPart r:id="rId435" p14:bwMode="auto">
            <p14:nvContentPartPr>
              <p14:cNvPr id="362" name="墨迹 361"/>
              <p14:cNvContentPartPr/>
              <p14:nvPr/>
            </p14:nvContentPartPr>
            <p14:xfrm>
              <a:off x="6246283" y="5391651"/>
              <a:ext cx="41628" cy="16919"/>
            </p14:xfrm>
          </p:contentPart>
        </mc:Choice>
        <mc:Fallback xmlns="">
          <p:pic>
            <p:nvPicPr>
              <p:cNvPr id="362" name="墨迹 361"/>
            </p:nvPicPr>
            <p:blipFill>
              <a:blip r:embed="rId436"/>
            </p:blipFill>
            <p:spPr>
              <a:xfrm>
                <a:off x="6246283" y="5391651"/>
                <a:ext cx="41628" cy="16919"/>
              </a:xfrm>
              <a:prstGeom prst="rect"/>
            </p:spPr>
          </p:pic>
        </mc:Fallback>
      </mc:AlternateContent>
      <mc:AlternateContent xmlns:mc="http://schemas.openxmlformats.org/markup-compatibility/2006" xmlns:p14="http://schemas.microsoft.com/office/powerpoint/2010/main">
        <mc:Choice Requires="p14">
          <p:contentPart r:id="rId437" p14:bwMode="auto">
            <p14:nvContentPartPr>
              <p14:cNvPr id="363" name="墨迹 362"/>
              <p14:cNvContentPartPr/>
              <p14:nvPr/>
            </p14:nvContentPartPr>
            <p14:xfrm>
              <a:off x="6203244" y="5386011"/>
              <a:ext cx="45156" cy="33839"/>
            </p14:xfrm>
          </p:contentPart>
        </mc:Choice>
        <mc:Fallback xmlns="">
          <p:pic>
            <p:nvPicPr>
              <p:cNvPr id="363" name="墨迹 362"/>
            </p:nvPicPr>
            <p:blipFill>
              <a:blip r:embed="rId438"/>
            </p:blipFill>
            <p:spPr>
              <a:xfrm>
                <a:off x="6203244" y="5386011"/>
                <a:ext cx="45156" cy="33839"/>
              </a:xfrm>
              <a:prstGeom prst="rect"/>
            </p:spPr>
          </p:pic>
        </mc:Fallback>
      </mc:AlternateContent>
      <mc:AlternateContent xmlns:mc="http://schemas.openxmlformats.org/markup-compatibility/2006" xmlns:p14="http://schemas.microsoft.com/office/powerpoint/2010/main">
        <mc:Choice Requires="p14">
          <p:contentPart r:id="rId439" p14:bwMode="auto">
            <p14:nvContentPartPr>
              <p14:cNvPr id="364" name="墨迹 363"/>
              <p14:cNvContentPartPr/>
              <p14:nvPr/>
            </p14:nvContentPartPr>
            <p14:xfrm>
              <a:off x="6120518" y="5459328"/>
              <a:ext cx="26282" cy="360"/>
            </p14:xfrm>
          </p:contentPart>
        </mc:Choice>
        <mc:Fallback xmlns="">
          <p:pic>
            <p:nvPicPr>
              <p:cNvPr id="364" name="墨迹 363"/>
            </p:nvPicPr>
            <p:blipFill>
              <a:blip r:embed="rId440"/>
            </p:blipFill>
            <p:spPr>
              <a:xfrm>
                <a:off x="6120518" y="5459328"/>
                <a:ext cx="26282" cy="360"/>
              </a:xfrm>
              <a:prstGeom prst="rect"/>
            </p:spPr>
          </p:pic>
        </mc:Fallback>
      </mc:AlternateContent>
      <mc:AlternateContent xmlns:mc="http://schemas.openxmlformats.org/markup-compatibility/2006" xmlns:p14="http://schemas.microsoft.com/office/powerpoint/2010/main">
        <mc:Choice Requires="p14">
          <p:contentPart r:id="rId441" p14:bwMode="auto">
            <p14:nvContentPartPr>
              <p14:cNvPr id="366" name="墨迹 365"/>
              <p14:cNvContentPartPr/>
              <p14:nvPr/>
            </p14:nvContentPartPr>
            <p14:xfrm>
              <a:off x="6272918" y="4238311"/>
              <a:ext cx="105304" cy="188933"/>
            </p14:xfrm>
          </p:contentPart>
        </mc:Choice>
        <mc:Fallback xmlns="">
          <p:pic>
            <p:nvPicPr>
              <p:cNvPr id="366" name="墨迹 365"/>
            </p:nvPicPr>
            <p:blipFill>
              <a:blip r:embed="rId442"/>
            </p:blipFill>
            <p:spPr>
              <a:xfrm>
                <a:off x="6272918" y="4238311"/>
                <a:ext cx="105304" cy="188933"/>
              </a:xfrm>
              <a:prstGeom prst="rect"/>
            </p:spPr>
          </p:pic>
        </mc:Fallback>
      </mc:AlternateContent>
      <mc:AlternateContent xmlns:mc="http://schemas.openxmlformats.org/markup-compatibility/2006" xmlns:p14="http://schemas.microsoft.com/office/powerpoint/2010/main">
        <mc:Choice Requires="p14">
          <p:contentPart r:id="rId443" p14:bwMode="auto">
            <p14:nvContentPartPr>
              <p14:cNvPr id="369" name="墨迹 368"/>
              <p14:cNvContentPartPr/>
              <p14:nvPr/>
            </p14:nvContentPartPr>
            <p14:xfrm>
              <a:off x="9680222" y="6384256"/>
              <a:ext cx="84666" cy="67678"/>
            </p14:xfrm>
          </p:contentPart>
        </mc:Choice>
        <mc:Fallback xmlns="">
          <p:pic>
            <p:nvPicPr>
              <p:cNvPr id="369" name="墨迹 368"/>
            </p:nvPicPr>
            <p:blipFill>
              <a:blip r:embed="rId444"/>
            </p:blipFill>
            <p:spPr>
              <a:xfrm>
                <a:off x="9680222" y="6384256"/>
                <a:ext cx="84666" cy="67678"/>
              </a:xfrm>
              <a:prstGeom prst="rect"/>
            </p:spPr>
          </p:pic>
        </mc:Fallback>
      </mc:AlternateContent>
      <mc:AlternateContent xmlns:mc="http://schemas.openxmlformats.org/markup-compatibility/2006" xmlns:p14="http://schemas.microsoft.com/office/powerpoint/2010/main">
        <mc:Choice Requires="p14">
          <p:contentPart r:id="rId445" p14:bwMode="auto">
            <p14:nvContentPartPr>
              <p14:cNvPr id="371" name="墨迹 370"/>
              <p14:cNvContentPartPr/>
              <p14:nvPr/>
            </p14:nvContentPartPr>
            <p14:xfrm>
              <a:off x="2088444" y="3051133"/>
              <a:ext cx="16933" cy="22559"/>
            </p14:xfrm>
          </p:contentPart>
        </mc:Choice>
        <mc:Fallback xmlns="">
          <p:pic>
            <p:nvPicPr>
              <p:cNvPr id="371" name="墨迹 370"/>
            </p:nvPicPr>
            <p:blipFill>
              <a:blip r:embed="rId446"/>
            </p:blipFill>
            <p:spPr>
              <a:xfrm>
                <a:off x="2088444" y="3051133"/>
                <a:ext cx="16933" cy="22559"/>
              </a:xfrm>
              <a:prstGeom prst="rect"/>
            </p:spPr>
          </p:pic>
        </mc:Fallback>
      </mc:AlternateContent>
      <mc:AlternateContent xmlns:mc="http://schemas.openxmlformats.org/markup-compatibility/2006" xmlns:p14="http://schemas.microsoft.com/office/powerpoint/2010/main">
        <mc:Choice Requires="p14">
          <p:contentPart r:id="rId447" p14:bwMode="auto">
            <p14:nvContentPartPr>
              <p14:cNvPr id="372" name="墨迹 371"/>
              <p14:cNvContentPartPr/>
              <p14:nvPr/>
            </p14:nvContentPartPr>
            <p14:xfrm>
              <a:off x="1828800" y="3113170"/>
              <a:ext cx="203200" cy="22560"/>
            </p14:xfrm>
          </p:contentPart>
        </mc:Choice>
        <mc:Fallback xmlns="">
          <p:pic>
            <p:nvPicPr>
              <p:cNvPr id="372" name="墨迹 371"/>
            </p:nvPicPr>
            <p:blipFill>
              <a:blip r:embed="rId448"/>
            </p:blipFill>
            <p:spPr>
              <a:xfrm>
                <a:off x="1828800" y="3113170"/>
                <a:ext cx="203200" cy="22560"/>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373" name="墨迹 372"/>
              <p14:cNvContentPartPr/>
              <p14:nvPr/>
            </p14:nvContentPartPr>
            <p14:xfrm>
              <a:off x="1794933" y="3000375"/>
              <a:ext cx="124178" cy="231231"/>
            </p14:xfrm>
          </p:contentPart>
        </mc:Choice>
        <mc:Fallback xmlns="">
          <p:pic>
            <p:nvPicPr>
              <p:cNvPr id="373" name="墨迹 372"/>
            </p:nvPicPr>
            <p:blipFill>
              <a:blip r:embed="rId450"/>
            </p:blipFill>
            <p:spPr>
              <a:xfrm>
                <a:off x="1794933" y="3000375"/>
                <a:ext cx="124178" cy="231231"/>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374" name="墨迹 373"/>
              <p14:cNvContentPartPr/>
              <p14:nvPr/>
            </p14:nvContentPartPr>
            <p14:xfrm>
              <a:off x="1913466" y="2611228"/>
              <a:ext cx="1896534" cy="682416"/>
            </p14:xfrm>
          </p:contentPart>
        </mc:Choice>
        <mc:Fallback xmlns="">
          <p:pic>
            <p:nvPicPr>
              <p:cNvPr id="374" name="墨迹 373"/>
            </p:nvPicPr>
            <p:blipFill>
              <a:blip r:embed="rId452"/>
            </p:blipFill>
            <p:spPr>
              <a:xfrm>
                <a:off x="1913466" y="2611228"/>
                <a:ext cx="1896534" cy="682416"/>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375" name="墨迹 374"/>
              <p14:cNvContentPartPr/>
              <p14:nvPr/>
            </p14:nvContentPartPr>
            <p14:xfrm>
              <a:off x="1789288" y="2893218"/>
              <a:ext cx="423334" cy="524502"/>
            </p14:xfrm>
          </p:contentPart>
        </mc:Choice>
        <mc:Fallback xmlns="">
          <p:pic>
            <p:nvPicPr>
              <p:cNvPr id="375" name="墨迹 374"/>
            </p:nvPicPr>
            <p:blipFill>
              <a:blip r:embed="rId454"/>
            </p:blipFill>
            <p:spPr>
              <a:xfrm>
                <a:off x="1789288" y="2893218"/>
                <a:ext cx="423334" cy="524502"/>
              </a:xfrm>
              <a:prstGeom prst="rect"/>
            </p:spPr>
          </p:pic>
        </mc:Fallback>
      </mc:AlternateContent>
      <mc:AlternateContent xmlns:mc="http://schemas.openxmlformats.org/markup-compatibility/2006" xmlns:p14="http://schemas.microsoft.com/office/powerpoint/2010/main">
        <mc:Choice Requires="p14">
          <p:contentPart r:id="rId455" p14:bwMode="auto">
            <p14:nvContentPartPr>
              <p14:cNvPr id="376" name="墨迹 375"/>
              <p14:cNvContentPartPr/>
              <p14:nvPr/>
            </p14:nvContentPartPr>
            <p14:xfrm>
              <a:off x="1676400" y="1894973"/>
              <a:ext cx="79022" cy="704975"/>
            </p14:xfrm>
          </p:contentPart>
        </mc:Choice>
        <mc:Fallback xmlns="">
          <p:pic>
            <p:nvPicPr>
              <p:cNvPr id="376" name="墨迹 375"/>
            </p:nvPicPr>
            <p:blipFill>
              <a:blip r:embed="rId456"/>
            </p:blipFill>
            <p:spPr>
              <a:xfrm>
                <a:off x="1676400" y="1894973"/>
                <a:ext cx="79022" cy="704975"/>
              </a:xfrm>
              <a:prstGeom prst="rect"/>
            </p:spPr>
          </p:pic>
        </mc:Fallback>
      </mc:AlternateContent>
      <mc:AlternateContent xmlns:mc="http://schemas.openxmlformats.org/markup-compatibility/2006" xmlns:p14="http://schemas.microsoft.com/office/powerpoint/2010/main">
        <mc:Choice Requires="p14">
          <p:contentPart r:id="rId457" p14:bwMode="auto">
            <p14:nvContentPartPr>
              <p14:cNvPr id="377" name="墨迹 376"/>
              <p14:cNvContentPartPr/>
              <p14:nvPr/>
            </p14:nvContentPartPr>
            <p14:xfrm>
              <a:off x="1665111" y="2910138"/>
              <a:ext cx="22577" cy="217132"/>
            </p14:xfrm>
          </p:contentPart>
        </mc:Choice>
        <mc:Fallback xmlns="">
          <p:pic>
            <p:nvPicPr>
              <p:cNvPr id="377" name="墨迹 376"/>
            </p:nvPicPr>
            <p:blipFill>
              <a:blip r:embed="rId458"/>
            </p:blipFill>
            <p:spPr>
              <a:xfrm>
                <a:off x="1665111" y="2910138"/>
                <a:ext cx="22577" cy="217132"/>
              </a:xfrm>
              <a:prstGeom prst="rect"/>
            </p:spPr>
          </p:pic>
        </mc:Fallback>
      </mc:AlternateContent>
      <mc:AlternateContent xmlns:mc="http://schemas.openxmlformats.org/markup-compatibility/2006" xmlns:p14="http://schemas.microsoft.com/office/powerpoint/2010/main">
        <mc:Choice Requires="p14">
          <p:contentPart r:id="rId459" p14:bwMode="auto">
            <p14:nvContentPartPr>
              <p14:cNvPr id="378" name="墨迹 377"/>
              <p14:cNvContentPartPr/>
              <p14:nvPr/>
            </p14:nvContentPartPr>
            <p14:xfrm>
              <a:off x="1603022" y="4066297"/>
              <a:ext cx="14111" cy="45119"/>
            </p14:xfrm>
          </p:contentPart>
        </mc:Choice>
        <mc:Fallback xmlns="">
          <p:pic>
            <p:nvPicPr>
              <p:cNvPr id="378" name="墨迹 377"/>
            </p:nvPicPr>
            <p:blipFill>
              <a:blip r:embed="rId460"/>
            </p:blipFill>
            <p:spPr>
              <a:xfrm>
                <a:off x="1603022" y="4066297"/>
                <a:ext cx="14111" cy="45119"/>
              </a:xfrm>
              <a:prstGeom prst="rect"/>
            </p:spPr>
          </p:pic>
        </mc:Fallback>
      </mc:AlternateContent>
      <mc:AlternateContent xmlns:mc="http://schemas.openxmlformats.org/markup-compatibility/2006" xmlns:p14="http://schemas.microsoft.com/office/powerpoint/2010/main">
        <mc:Choice Requires="p14">
          <p:contentPart r:id="rId461" p14:bwMode="auto">
            <p14:nvContentPartPr>
              <p14:cNvPr id="379" name="墨迹 378"/>
              <p14:cNvContentPartPr/>
              <p14:nvPr/>
            </p14:nvContentPartPr>
            <p14:xfrm>
              <a:off x="1569155" y="2052888"/>
              <a:ext cx="14111" cy="222772"/>
            </p14:xfrm>
          </p:contentPart>
        </mc:Choice>
        <mc:Fallback xmlns="">
          <p:pic>
            <p:nvPicPr>
              <p:cNvPr id="379" name="墨迹 378"/>
            </p:nvPicPr>
            <p:blipFill>
              <a:blip r:embed="rId462"/>
            </p:blipFill>
            <p:spPr>
              <a:xfrm>
                <a:off x="1569155" y="2052888"/>
                <a:ext cx="14111" cy="222772"/>
              </a:xfrm>
              <a:prstGeom prst="rect"/>
            </p:spPr>
          </p:pic>
        </mc:Fallback>
      </mc:AlternateContent>
      <mc:AlternateContent xmlns:mc="http://schemas.openxmlformats.org/markup-compatibility/2006" xmlns:p14="http://schemas.microsoft.com/office/powerpoint/2010/main">
        <mc:Choice Requires="p14">
          <p:contentPart r:id="rId463" p14:bwMode="auto">
            <p14:nvContentPartPr>
              <p14:cNvPr id="380" name="墨迹 379"/>
              <p14:cNvContentPartPr/>
              <p14:nvPr/>
            </p14:nvContentPartPr>
            <p14:xfrm>
              <a:off x="3239911" y="2873479"/>
              <a:ext cx="5644" cy="25379"/>
            </p14:xfrm>
          </p:contentPart>
        </mc:Choice>
        <mc:Fallback xmlns="">
          <p:pic>
            <p:nvPicPr>
              <p:cNvPr id="380" name="墨迹 379"/>
            </p:nvPicPr>
            <p:blipFill>
              <a:blip r:embed="rId464"/>
            </p:blipFill>
            <p:spPr>
              <a:xfrm>
                <a:off x="3239911" y="2873479"/>
                <a:ext cx="5644" cy="25379"/>
              </a:xfrm>
              <a:prstGeom prst="rect"/>
            </p:spPr>
          </p:pic>
        </mc:Fallback>
      </mc:AlternateContent>
      <mc:AlternateContent xmlns:mc="http://schemas.openxmlformats.org/markup-compatibility/2006" xmlns:p14="http://schemas.microsoft.com/office/powerpoint/2010/main">
        <mc:Choice Requires="p14">
          <p:contentPart r:id="rId465" p14:bwMode="auto">
            <p14:nvContentPartPr>
              <p14:cNvPr id="381" name="墨迹 380"/>
              <p14:cNvContentPartPr/>
              <p14:nvPr/>
            </p14:nvContentPartPr>
            <p14:xfrm>
              <a:off x="3115733" y="2848100"/>
              <a:ext cx="95955" cy="135355"/>
            </p14:xfrm>
          </p:contentPart>
        </mc:Choice>
        <mc:Fallback xmlns="">
          <p:pic>
            <p:nvPicPr>
              <p:cNvPr id="381" name="墨迹 380"/>
            </p:nvPicPr>
            <p:blipFill>
              <a:blip r:embed="rId466"/>
            </p:blipFill>
            <p:spPr>
              <a:xfrm>
                <a:off x="3115733" y="2848100"/>
                <a:ext cx="95955" cy="135355"/>
              </a:xfrm>
              <a:prstGeom prst="rect"/>
            </p:spPr>
          </p:pic>
        </mc:Fallback>
      </mc:AlternateContent>
      <mc:AlternateContent xmlns:mc="http://schemas.openxmlformats.org/markup-compatibility/2006" xmlns:p14="http://schemas.microsoft.com/office/powerpoint/2010/main">
        <mc:Choice Requires="p14">
          <p:contentPart r:id="rId467" p14:bwMode="auto">
            <p14:nvContentPartPr>
              <p14:cNvPr id="382" name="墨迹 381"/>
              <p14:cNvContentPartPr/>
              <p14:nvPr/>
            </p14:nvContentPartPr>
            <p14:xfrm>
              <a:off x="3155244" y="2898858"/>
              <a:ext cx="8467" cy="101517"/>
            </p14:xfrm>
          </p:contentPart>
        </mc:Choice>
        <mc:Fallback xmlns="">
          <p:pic>
            <p:nvPicPr>
              <p:cNvPr id="382" name="墨迹 381"/>
            </p:nvPicPr>
            <p:blipFill>
              <a:blip r:embed="rId468"/>
            </p:blipFill>
            <p:spPr>
              <a:xfrm>
                <a:off x="3155244" y="2898858"/>
                <a:ext cx="8467" cy="101517"/>
              </a:xfrm>
              <a:prstGeom prst="rect"/>
            </p:spPr>
          </p:pic>
        </mc:Fallback>
      </mc:AlternateContent>
      <mc:AlternateContent xmlns:mc="http://schemas.openxmlformats.org/markup-compatibility/2006" xmlns:p14="http://schemas.microsoft.com/office/powerpoint/2010/main">
        <mc:Choice Requires="p14">
          <p:contentPart r:id="rId469" p14:bwMode="auto">
            <p14:nvContentPartPr>
              <p14:cNvPr id="383" name="墨迹 382"/>
              <p14:cNvContentPartPr/>
              <p14:nvPr/>
            </p14:nvContentPartPr>
            <p14:xfrm>
              <a:off x="3177822" y="2989095"/>
              <a:ext cx="5644" cy="36659"/>
            </p14:xfrm>
          </p:contentPart>
        </mc:Choice>
        <mc:Fallback xmlns="">
          <p:pic>
            <p:nvPicPr>
              <p:cNvPr id="383" name="墨迹 382"/>
            </p:nvPicPr>
            <p:blipFill>
              <a:blip r:embed="rId470"/>
            </p:blipFill>
            <p:spPr>
              <a:xfrm>
                <a:off x="3177822" y="2989095"/>
                <a:ext cx="5644" cy="36659"/>
              </a:xfrm>
              <a:prstGeom prst="rect"/>
            </p:spPr>
          </p:pic>
        </mc:Fallback>
      </mc:AlternateContent>
      <mc:AlternateContent xmlns:mc="http://schemas.openxmlformats.org/markup-compatibility/2006" xmlns:p14="http://schemas.microsoft.com/office/powerpoint/2010/main">
        <mc:Choice Requires="p14">
          <p:contentPart r:id="rId471" p14:bwMode="auto">
            <p14:nvContentPartPr>
              <p14:cNvPr id="384" name="墨迹 383"/>
              <p14:cNvContentPartPr/>
              <p14:nvPr/>
            </p14:nvContentPartPr>
            <p14:xfrm>
              <a:off x="3098800" y="2599949"/>
              <a:ext cx="84666" cy="1314074"/>
            </p14:xfrm>
          </p:contentPart>
        </mc:Choice>
        <mc:Fallback xmlns="">
          <p:pic>
            <p:nvPicPr>
              <p:cNvPr id="384" name="墨迹 383"/>
            </p:nvPicPr>
            <p:blipFill>
              <a:blip r:embed="rId472"/>
            </p:blipFill>
            <p:spPr>
              <a:xfrm>
                <a:off x="3098800" y="2599949"/>
                <a:ext cx="84666" cy="1314074"/>
              </a:xfrm>
              <a:prstGeom prst="rect"/>
            </p:spPr>
          </p:pic>
        </mc:Fallback>
      </mc:AlternateContent>
      <mc:AlternateContent xmlns:mc="http://schemas.openxmlformats.org/markup-compatibility/2006" xmlns:p14="http://schemas.microsoft.com/office/powerpoint/2010/main">
        <mc:Choice Requires="p14">
          <p:contentPart r:id="rId473" p14:bwMode="auto">
            <p14:nvContentPartPr>
              <p14:cNvPr id="385" name="墨迹 384"/>
              <p14:cNvContentPartPr/>
              <p14:nvPr/>
            </p14:nvContentPartPr>
            <p14:xfrm>
              <a:off x="3127022" y="3025754"/>
              <a:ext cx="5644" cy="2820"/>
            </p14:xfrm>
          </p:contentPart>
        </mc:Choice>
        <mc:Fallback xmlns="">
          <p:pic>
            <p:nvPicPr>
              <p:cNvPr id="385" name="墨迹 384"/>
            </p:nvPicPr>
            <p:blipFill>
              <a:blip r:embed="rId474"/>
            </p:blipFill>
            <p:spPr>
              <a:xfrm>
                <a:off x="3127022" y="3025754"/>
                <a:ext cx="5644" cy="2820"/>
              </a:xfrm>
              <a:prstGeom prst="rect"/>
            </p:spPr>
          </p:pic>
        </mc:Fallback>
      </mc:AlternateContent>
      <mc:AlternateContent xmlns:mc="http://schemas.openxmlformats.org/markup-compatibility/2006" xmlns:p14="http://schemas.microsoft.com/office/powerpoint/2010/main">
        <mc:Choice Requires="p14">
          <p:contentPart r:id="rId475" p14:bwMode="auto">
            <p14:nvContentPartPr>
              <p14:cNvPr id="386" name="墨迹 385"/>
              <p14:cNvContentPartPr/>
              <p14:nvPr/>
            </p14:nvContentPartPr>
            <p14:xfrm>
              <a:off x="3160888" y="2946796"/>
              <a:ext cx="5645" cy="8460"/>
            </p14:xfrm>
          </p:contentPart>
        </mc:Choice>
        <mc:Fallback xmlns="">
          <p:pic>
            <p:nvPicPr>
              <p:cNvPr id="386" name="墨迹 385"/>
            </p:nvPicPr>
            <p:blipFill>
              <a:blip r:embed="rId476"/>
            </p:blipFill>
            <p:spPr>
              <a:xfrm>
                <a:off x="3160888" y="2946796"/>
                <a:ext cx="5645" cy="8460"/>
              </a:xfrm>
              <a:prstGeom prst="rect"/>
            </p:spPr>
          </p:pic>
        </mc:Fallback>
      </mc:AlternateContent>
      <mc:AlternateContent xmlns:mc="http://schemas.openxmlformats.org/markup-compatibility/2006" xmlns:p14="http://schemas.microsoft.com/office/powerpoint/2010/main">
        <mc:Choice Requires="p14">
          <p:contentPart r:id="rId477" p14:bwMode="auto">
            <p14:nvContentPartPr>
              <p14:cNvPr id="387" name="墨迹 386"/>
              <p14:cNvContentPartPr/>
              <p14:nvPr/>
            </p14:nvContentPartPr>
            <p14:xfrm>
              <a:off x="3129844" y="2915777"/>
              <a:ext cx="47978" cy="25380"/>
            </p14:xfrm>
          </p:contentPart>
        </mc:Choice>
        <mc:Fallback xmlns="">
          <p:pic>
            <p:nvPicPr>
              <p:cNvPr id="387" name="墨迹 386"/>
            </p:nvPicPr>
            <p:blipFill>
              <a:blip r:embed="rId478"/>
            </p:blipFill>
            <p:spPr>
              <a:xfrm>
                <a:off x="3129844" y="2915777"/>
                <a:ext cx="47978" cy="25380"/>
              </a:xfrm>
              <a:prstGeom prst="rect"/>
            </p:spPr>
          </p:pic>
        </mc:Fallback>
      </mc:AlternateContent>
      <mc:AlternateContent xmlns:mc="http://schemas.openxmlformats.org/markup-compatibility/2006" xmlns:p14="http://schemas.microsoft.com/office/powerpoint/2010/main">
        <mc:Choice Requires="p14">
          <p:contentPart r:id="rId479" p14:bwMode="auto">
            <p14:nvContentPartPr>
              <p14:cNvPr id="388" name="墨迹 387"/>
              <p14:cNvContentPartPr/>
              <p14:nvPr/>
            </p14:nvContentPartPr>
            <p14:xfrm>
              <a:off x="3028244" y="2932697"/>
              <a:ext cx="53622" cy="5639"/>
            </p14:xfrm>
          </p:contentPart>
        </mc:Choice>
        <mc:Fallback xmlns="">
          <p:pic>
            <p:nvPicPr>
              <p:cNvPr id="388" name="墨迹 387"/>
            </p:nvPicPr>
            <p:blipFill>
              <a:blip r:embed="rId480"/>
            </p:blipFill>
            <p:spPr>
              <a:xfrm>
                <a:off x="3028244" y="2932697"/>
                <a:ext cx="53622" cy="5639"/>
              </a:xfrm>
              <a:prstGeom prst="rect"/>
            </p:spPr>
          </p:pic>
        </mc:Fallback>
      </mc:AlternateContent>
      <mc:AlternateContent xmlns:mc="http://schemas.openxmlformats.org/markup-compatibility/2006" xmlns:p14="http://schemas.microsoft.com/office/powerpoint/2010/main">
        <mc:Choice Requires="p14">
          <p:contentPart r:id="rId481" p14:bwMode="auto">
            <p14:nvContentPartPr>
              <p14:cNvPr id="389" name="墨迹 388"/>
              <p14:cNvContentPartPr/>
              <p14:nvPr/>
            </p14:nvContentPartPr>
            <p14:xfrm>
              <a:off x="1524000" y="2842460"/>
              <a:ext cx="321733" cy="84597"/>
            </p14:xfrm>
          </p:contentPart>
        </mc:Choice>
        <mc:Fallback xmlns="">
          <p:pic>
            <p:nvPicPr>
              <p:cNvPr id="389" name="墨迹 388"/>
            </p:nvPicPr>
            <p:blipFill>
              <a:blip r:embed="rId482"/>
            </p:blipFill>
            <p:spPr>
              <a:xfrm>
                <a:off x="1524000" y="2842460"/>
                <a:ext cx="321733" cy="84597"/>
              </a:xfrm>
              <a:prstGeom prst="rect"/>
            </p:spPr>
          </p:pic>
        </mc:Fallback>
      </mc:AlternateContent>
      <mc:AlternateContent xmlns:mc="http://schemas.openxmlformats.org/markup-compatibility/2006" xmlns:p14="http://schemas.microsoft.com/office/powerpoint/2010/main">
        <mc:Choice Requires="p14">
          <p:contentPart r:id="rId483" p14:bwMode="auto">
            <p14:nvContentPartPr>
              <p14:cNvPr id="390" name="墨迹 389"/>
              <p14:cNvContentPartPr/>
              <p14:nvPr/>
            </p14:nvContentPartPr>
            <p14:xfrm>
              <a:off x="1236133" y="2583029"/>
              <a:ext cx="541867" cy="490663"/>
            </p14:xfrm>
          </p:contentPart>
        </mc:Choice>
        <mc:Fallback xmlns="">
          <p:pic>
            <p:nvPicPr>
              <p:cNvPr id="390" name="墨迹 389"/>
            </p:nvPicPr>
            <p:blipFill>
              <a:blip r:embed="rId484"/>
            </p:blipFill>
            <p:spPr>
              <a:xfrm>
                <a:off x="1236133" y="2583029"/>
                <a:ext cx="541867" cy="490663"/>
              </a:xfrm>
              <a:prstGeom prst="rect"/>
            </p:spPr>
          </p:pic>
        </mc:Fallback>
      </mc:AlternateContent>
      <mc:AlternateContent xmlns:mc="http://schemas.openxmlformats.org/markup-compatibility/2006" xmlns:p14="http://schemas.microsoft.com/office/powerpoint/2010/main">
        <mc:Choice Requires="p14">
          <p:contentPart r:id="rId485" p14:bwMode="auto">
            <p14:nvContentPartPr>
              <p14:cNvPr id="391" name="墨迹 390"/>
              <p14:cNvContentPartPr/>
              <p14:nvPr/>
            </p14:nvContentPartPr>
            <p14:xfrm>
              <a:off x="2762955" y="589359"/>
              <a:ext cx="64911" cy="121256"/>
            </p14:xfrm>
          </p:contentPart>
        </mc:Choice>
        <mc:Fallback xmlns="">
          <p:pic>
            <p:nvPicPr>
              <p:cNvPr id="391" name="墨迹 390"/>
            </p:nvPicPr>
            <p:blipFill>
              <a:blip r:embed="rId486"/>
            </p:blipFill>
            <p:spPr>
              <a:xfrm>
                <a:off x="2762955" y="589359"/>
                <a:ext cx="64911" cy="121256"/>
              </a:xfrm>
              <a:prstGeom prst="rect"/>
            </p:spPr>
          </p:pic>
        </mc:Fallback>
      </mc:AlternateContent>
      <mc:AlternateContent xmlns:mc="http://schemas.openxmlformats.org/markup-compatibility/2006" xmlns:p14="http://schemas.microsoft.com/office/powerpoint/2010/main">
        <mc:Choice Requires="p14">
          <p:contentPart r:id="rId487" p14:bwMode="auto">
            <p14:nvContentPartPr>
              <p14:cNvPr id="392" name="墨迹 391"/>
              <p14:cNvContentPartPr/>
              <p14:nvPr/>
            </p14:nvContentPartPr>
            <p14:xfrm>
              <a:off x="2754488" y="575259"/>
              <a:ext cx="1467556" cy="28199"/>
            </p14:xfrm>
          </p:contentPart>
        </mc:Choice>
        <mc:Fallback xmlns="">
          <p:pic>
            <p:nvPicPr>
              <p:cNvPr id="392" name="墨迹 391"/>
            </p:nvPicPr>
            <p:blipFill>
              <a:blip r:embed="rId488"/>
            </p:blipFill>
            <p:spPr>
              <a:xfrm>
                <a:off x="2754488" y="575259"/>
                <a:ext cx="1467556" cy="28199"/>
              </a:xfrm>
              <a:prstGeom prst="rect"/>
            </p:spPr>
          </p:pic>
        </mc:Fallback>
      </mc:AlternateContent>
      <mc:AlternateContent xmlns:mc="http://schemas.openxmlformats.org/markup-compatibility/2006" xmlns:p14="http://schemas.microsoft.com/office/powerpoint/2010/main">
        <mc:Choice Requires="p14">
          <p:contentPart r:id="rId489" p14:bwMode="auto">
            <p14:nvContentPartPr>
              <p14:cNvPr id="403" name="墨迹 402"/>
              <p14:cNvContentPartPr/>
              <p14:nvPr/>
            </p14:nvContentPartPr>
            <p14:xfrm>
              <a:off x="4645377" y="1663741"/>
              <a:ext cx="200378" cy="107156"/>
            </p14:xfrm>
          </p:contentPart>
        </mc:Choice>
        <mc:Fallback xmlns="">
          <p:pic>
            <p:nvPicPr>
              <p:cNvPr id="403" name="墨迹 402"/>
            </p:nvPicPr>
            <p:blipFill>
              <a:blip r:embed="rId490"/>
            </p:blipFill>
            <p:spPr>
              <a:xfrm>
                <a:off x="4645377" y="1663741"/>
                <a:ext cx="200378" cy="107156"/>
              </a:xfrm>
              <a:prstGeom prst="rect"/>
            </p:spPr>
          </p:pic>
        </mc:Fallback>
      </mc:AlternateContent>
      <mc:AlternateContent xmlns:mc="http://schemas.openxmlformats.org/markup-compatibility/2006" xmlns:p14="http://schemas.microsoft.com/office/powerpoint/2010/main">
        <mc:Choice Requires="p14">
          <p:contentPart r:id="rId491" p14:bwMode="auto">
            <p14:nvContentPartPr>
              <p14:cNvPr id="405" name="墨迹 404"/>
              <p14:cNvContentPartPr/>
              <p14:nvPr/>
            </p14:nvContentPartPr>
            <p14:xfrm>
              <a:off x="4780844" y="1443789"/>
              <a:ext cx="11289" cy="22559"/>
            </p14:xfrm>
          </p:contentPart>
        </mc:Choice>
        <mc:Fallback xmlns="">
          <p:pic>
            <p:nvPicPr>
              <p:cNvPr id="405" name="墨迹 404"/>
            </p:nvPicPr>
            <p:blipFill>
              <a:blip r:embed="rId492"/>
            </p:blipFill>
            <p:spPr>
              <a:xfrm>
                <a:off x="4780844" y="1443789"/>
                <a:ext cx="11289" cy="22559"/>
              </a:xfrm>
              <a:prstGeom prst="rect"/>
            </p:spPr>
          </p:pic>
        </mc:Fallback>
      </mc:AlternateContent>
      <mc:AlternateContent xmlns:mc="http://schemas.openxmlformats.org/markup-compatibility/2006" xmlns:p14="http://schemas.microsoft.com/office/powerpoint/2010/main">
        <mc:Choice Requires="p14">
          <p:contentPart r:id="rId493" p14:bwMode="auto">
            <p14:nvContentPartPr>
              <p14:cNvPr id="406" name="墨迹 405"/>
              <p14:cNvContentPartPr/>
              <p14:nvPr/>
            </p14:nvContentPartPr>
            <p14:xfrm>
              <a:off x="4318000" y="3493857"/>
              <a:ext cx="11288" cy="31019"/>
            </p14:xfrm>
          </p:contentPart>
        </mc:Choice>
        <mc:Fallback xmlns="">
          <p:pic>
            <p:nvPicPr>
              <p:cNvPr id="406" name="墨迹 405"/>
            </p:nvPicPr>
            <p:blipFill>
              <a:blip r:embed="rId494"/>
            </p:blipFill>
            <p:spPr>
              <a:xfrm>
                <a:off x="4318000" y="3493857"/>
                <a:ext cx="11288" cy="31019"/>
              </a:xfrm>
              <a:prstGeom prst="rect"/>
            </p:spPr>
          </p:pic>
        </mc:Fallback>
      </mc:AlternateContent>
      <mc:AlternateContent xmlns:mc="http://schemas.openxmlformats.org/markup-compatibility/2006" xmlns:p14="http://schemas.microsoft.com/office/powerpoint/2010/main">
        <mc:Choice Requires="p14">
          <p:contentPart r:id="rId495" p14:bwMode="auto">
            <p14:nvContentPartPr>
              <p14:cNvPr id="407" name="墨迹 406"/>
              <p14:cNvContentPartPr/>
              <p14:nvPr/>
            </p14:nvContentPartPr>
            <p14:xfrm>
              <a:off x="3646311" y="1906253"/>
              <a:ext cx="67733" cy="1878054"/>
            </p14:xfrm>
          </p:contentPart>
        </mc:Choice>
        <mc:Fallback xmlns="">
          <p:pic>
            <p:nvPicPr>
              <p:cNvPr id="407" name="墨迹 406"/>
            </p:nvPicPr>
            <p:blipFill>
              <a:blip r:embed="rId496"/>
            </p:blipFill>
            <p:spPr>
              <a:xfrm>
                <a:off x="3646311" y="1906253"/>
                <a:ext cx="67733" cy="1878054"/>
              </a:xfrm>
              <a:prstGeom prst="rect"/>
            </p:spPr>
          </p:pic>
        </mc:Fallback>
      </mc:AlternateContent>
      <mc:AlternateContent xmlns:mc="http://schemas.openxmlformats.org/markup-compatibility/2006" xmlns:p14="http://schemas.microsoft.com/office/powerpoint/2010/main">
        <mc:Choice Requires="p14">
          <p:contentPart r:id="rId497" p14:bwMode="auto">
            <p14:nvContentPartPr>
              <p14:cNvPr id="408" name="墨迹 407"/>
              <p14:cNvContentPartPr/>
              <p14:nvPr/>
            </p14:nvContentPartPr>
            <p14:xfrm>
              <a:off x="3141133" y="3544615"/>
              <a:ext cx="19755" cy="143815"/>
            </p14:xfrm>
          </p:contentPart>
        </mc:Choice>
        <mc:Fallback xmlns="">
          <p:pic>
            <p:nvPicPr>
              <p:cNvPr id="408" name="墨迹 407"/>
            </p:nvPicPr>
            <p:blipFill>
              <a:blip r:embed="rId498"/>
            </p:blipFill>
            <p:spPr>
              <a:xfrm>
                <a:off x="3141133" y="3544615"/>
                <a:ext cx="19755" cy="143815"/>
              </a:xfrm>
              <a:prstGeom prst="rect"/>
            </p:spPr>
          </p:pic>
        </mc:Fallback>
      </mc:AlternateContent>
      <mc:AlternateContent xmlns:mc="http://schemas.openxmlformats.org/markup-compatibility/2006" xmlns:p14="http://schemas.microsoft.com/office/powerpoint/2010/main">
        <mc:Choice Requires="p14">
          <p:contentPart r:id="rId499" p14:bwMode="auto">
            <p14:nvContentPartPr>
              <p14:cNvPr id="409" name="墨迹 408"/>
              <p14:cNvContentPartPr/>
              <p14:nvPr/>
            </p14:nvContentPartPr>
            <p14:xfrm>
              <a:off x="3138311" y="2848100"/>
              <a:ext cx="5644" cy="327108"/>
            </p14:xfrm>
          </p:contentPart>
        </mc:Choice>
        <mc:Fallback xmlns="">
          <p:pic>
            <p:nvPicPr>
              <p:cNvPr id="409" name="墨迹 408"/>
            </p:nvPicPr>
            <p:blipFill>
              <a:blip r:embed="rId500"/>
            </p:blipFill>
            <p:spPr>
              <a:xfrm>
                <a:off x="3138311" y="2848100"/>
                <a:ext cx="5644" cy="327108"/>
              </a:xfrm>
              <a:prstGeom prst="rect"/>
            </p:spPr>
          </p:pic>
        </mc:Fallback>
      </mc:AlternateContent>
      <mc:AlternateContent xmlns:mc="http://schemas.openxmlformats.org/markup-compatibility/2006" xmlns:p14="http://schemas.microsoft.com/office/powerpoint/2010/main">
        <mc:Choice Requires="p14">
          <p:contentPart r:id="rId501" p14:bwMode="auto">
            <p14:nvContentPartPr>
              <p14:cNvPr id="410" name="墨迹 409"/>
              <p14:cNvContentPartPr/>
              <p14:nvPr/>
            </p14:nvContentPartPr>
            <p14:xfrm>
              <a:off x="3132666" y="2650707"/>
              <a:ext cx="62089" cy="1060283"/>
            </p14:xfrm>
          </p:contentPart>
        </mc:Choice>
        <mc:Fallback xmlns="">
          <p:pic>
            <p:nvPicPr>
              <p:cNvPr id="410" name="墨迹 409"/>
            </p:nvPicPr>
            <p:blipFill>
              <a:blip r:embed="rId502"/>
            </p:blipFill>
            <p:spPr>
              <a:xfrm>
                <a:off x="3132666" y="2650707"/>
                <a:ext cx="62089" cy="1060283"/>
              </a:xfrm>
              <a:prstGeom prst="rect"/>
            </p:spPr>
          </p:pic>
        </mc:Fallback>
      </mc:AlternateContent>
      <mc:AlternateContent xmlns:mc="http://schemas.openxmlformats.org/markup-compatibility/2006" xmlns:p14="http://schemas.microsoft.com/office/powerpoint/2010/main">
        <mc:Choice Requires="p14">
          <p:contentPart r:id="rId503" p14:bwMode="auto">
            <p14:nvContentPartPr>
              <p14:cNvPr id="411" name="墨迹 410"/>
              <p14:cNvContentPartPr/>
              <p14:nvPr/>
            </p14:nvContentPartPr>
            <p14:xfrm>
              <a:off x="3070577" y="3045493"/>
              <a:ext cx="90311" cy="56398"/>
            </p14:xfrm>
          </p:contentPart>
        </mc:Choice>
        <mc:Fallback xmlns="">
          <p:pic>
            <p:nvPicPr>
              <p:cNvPr id="411" name="墨迹 410"/>
            </p:nvPicPr>
            <p:blipFill>
              <a:blip r:embed="rId504"/>
            </p:blipFill>
            <p:spPr>
              <a:xfrm>
                <a:off x="3070577" y="3045493"/>
                <a:ext cx="90311" cy="56398"/>
              </a:xfrm>
              <a:prstGeom prst="rect"/>
            </p:spPr>
          </p:pic>
        </mc:Fallback>
      </mc:AlternateContent>
      <mc:AlternateContent xmlns:mc="http://schemas.openxmlformats.org/markup-compatibility/2006" xmlns:p14="http://schemas.microsoft.com/office/powerpoint/2010/main">
        <mc:Choice Requires="p14">
          <p:contentPart r:id="rId505" p14:bwMode="auto">
            <p14:nvContentPartPr>
              <p14:cNvPr id="412" name="墨迹 411"/>
              <p14:cNvContentPartPr/>
              <p14:nvPr/>
            </p14:nvContentPartPr>
            <p14:xfrm>
              <a:off x="2342444" y="2701465"/>
              <a:ext cx="1106311" cy="614739"/>
            </p14:xfrm>
          </p:contentPart>
        </mc:Choice>
        <mc:Fallback xmlns="">
          <p:pic>
            <p:nvPicPr>
              <p:cNvPr id="412" name="墨迹 411"/>
            </p:nvPicPr>
            <p:blipFill>
              <a:blip r:embed="rId506"/>
            </p:blipFill>
            <p:spPr>
              <a:xfrm>
                <a:off x="2342444" y="2701465"/>
                <a:ext cx="1106311" cy="614739"/>
              </a:xfrm>
              <a:prstGeom prst="rect"/>
            </p:spPr>
          </p:pic>
        </mc:Fallback>
      </mc:AlternateContent>
      <mc:AlternateContent xmlns:mc="http://schemas.openxmlformats.org/markup-compatibility/2006" xmlns:p14="http://schemas.microsoft.com/office/powerpoint/2010/main">
        <mc:Choice Requires="p14">
          <p:contentPart r:id="rId507" p14:bwMode="auto">
            <p14:nvContentPartPr>
              <p14:cNvPr id="413" name="墨迹 412"/>
              <p14:cNvContentPartPr/>
              <p14:nvPr/>
            </p14:nvContentPartPr>
            <p14:xfrm>
              <a:off x="2923822" y="2329238"/>
              <a:ext cx="437444" cy="39479"/>
            </p14:xfrm>
          </p:contentPart>
        </mc:Choice>
        <mc:Fallback xmlns="">
          <p:pic>
            <p:nvPicPr>
              <p:cNvPr id="413" name="墨迹 412"/>
            </p:nvPicPr>
            <p:blipFill>
              <a:blip r:embed="rId508"/>
            </p:blipFill>
            <p:spPr>
              <a:xfrm>
                <a:off x="2923822" y="2329238"/>
                <a:ext cx="437444" cy="39479"/>
              </a:xfrm>
              <a:prstGeom prst="rect"/>
            </p:spPr>
          </p:pic>
        </mc:Fallback>
      </mc:AlternateContent>
      <mc:AlternateContent xmlns:mc="http://schemas.openxmlformats.org/markup-compatibility/2006" xmlns:p14="http://schemas.microsoft.com/office/powerpoint/2010/main">
        <mc:Choice Requires="p14">
          <p:contentPart r:id="rId509" p14:bwMode="auto">
            <p14:nvContentPartPr>
              <p14:cNvPr id="414" name="墨迹 413"/>
              <p14:cNvContentPartPr/>
              <p14:nvPr/>
            </p14:nvContentPartPr>
            <p14:xfrm>
              <a:off x="2585155" y="3310564"/>
              <a:ext cx="2822" cy="5639"/>
            </p14:xfrm>
          </p:contentPart>
        </mc:Choice>
        <mc:Fallback xmlns="">
          <p:pic>
            <p:nvPicPr>
              <p:cNvPr id="414" name="墨迹 413"/>
            </p:nvPicPr>
            <p:blipFill>
              <a:blip r:embed="rId510"/>
            </p:blipFill>
            <p:spPr>
              <a:xfrm>
                <a:off x="2585155" y="3310564"/>
                <a:ext cx="2822" cy="5639"/>
              </a:xfrm>
              <a:prstGeom prst="rect"/>
            </p:spPr>
          </p:pic>
        </mc:Fallback>
      </mc:AlternateContent>
      <mc:AlternateContent xmlns:mc="http://schemas.openxmlformats.org/markup-compatibility/2006" xmlns:p14="http://schemas.microsoft.com/office/powerpoint/2010/main">
        <mc:Choice Requires="p14">
          <p:contentPart r:id="rId511" p14:bwMode="auto">
            <p14:nvContentPartPr>
              <p14:cNvPr id="415" name="墨迹 414"/>
              <p14:cNvContentPartPr/>
              <p14:nvPr/>
            </p14:nvContentPartPr>
            <p14:xfrm>
              <a:off x="2590800" y="3293644"/>
              <a:ext cx="163688" cy="22560"/>
            </p14:xfrm>
          </p:contentPart>
        </mc:Choice>
        <mc:Fallback xmlns="">
          <p:pic>
            <p:nvPicPr>
              <p:cNvPr id="415" name="墨迹 414"/>
            </p:nvPicPr>
            <p:blipFill>
              <a:blip r:embed="rId512"/>
            </p:blipFill>
            <p:spPr>
              <a:xfrm>
                <a:off x="2590800" y="3293644"/>
                <a:ext cx="163688" cy="22560"/>
              </a:xfrm>
              <a:prstGeom prst="rect"/>
            </p:spPr>
          </p:pic>
        </mc:Fallback>
      </mc:AlternateContent>
      <mc:AlternateContent xmlns:mc="http://schemas.openxmlformats.org/markup-compatibility/2006" xmlns:p14="http://schemas.microsoft.com/office/powerpoint/2010/main">
        <mc:Choice Requires="p14">
          <p:contentPart r:id="rId513" p14:bwMode="auto">
            <p14:nvContentPartPr>
              <p14:cNvPr id="416" name="墨迹 415"/>
              <p14:cNvContentPartPr/>
              <p14:nvPr/>
            </p14:nvContentPartPr>
            <p14:xfrm>
              <a:off x="3087511" y="2763503"/>
              <a:ext cx="335844" cy="304549"/>
            </p14:xfrm>
          </p:contentPart>
        </mc:Choice>
        <mc:Fallback xmlns="">
          <p:pic>
            <p:nvPicPr>
              <p:cNvPr id="416" name="墨迹 415"/>
            </p:nvPicPr>
            <p:blipFill>
              <a:blip r:embed="rId514"/>
            </p:blipFill>
            <p:spPr>
              <a:xfrm>
                <a:off x="3087511" y="2763503"/>
                <a:ext cx="335844" cy="304549"/>
              </a:xfrm>
              <a:prstGeom prst="rect"/>
            </p:spPr>
          </p:pic>
        </mc:Fallback>
      </mc:AlternateContent>
      <mc:AlternateContent xmlns:mc="http://schemas.openxmlformats.org/markup-compatibility/2006" xmlns:p14="http://schemas.microsoft.com/office/powerpoint/2010/main">
        <mc:Choice Requires="p14">
          <p:contentPart r:id="rId515" p14:bwMode="auto">
            <p14:nvContentPartPr>
              <p14:cNvPr id="417" name="墨迹 416"/>
              <p14:cNvContentPartPr/>
              <p14:nvPr/>
            </p14:nvContentPartPr>
            <p14:xfrm>
              <a:off x="3296355" y="2921417"/>
              <a:ext cx="361245" cy="33839"/>
            </p14:xfrm>
          </p:contentPart>
        </mc:Choice>
        <mc:Fallback xmlns="">
          <p:pic>
            <p:nvPicPr>
              <p:cNvPr id="417" name="墨迹 416"/>
            </p:nvPicPr>
            <p:blipFill>
              <a:blip r:embed="rId516"/>
            </p:blipFill>
            <p:spPr>
              <a:xfrm>
                <a:off x="3296355" y="2921417"/>
                <a:ext cx="361245" cy="33839"/>
              </a:xfrm>
              <a:prstGeom prst="rect"/>
            </p:spPr>
          </p:pic>
        </mc:Fallback>
      </mc:AlternateContent>
      <mc:AlternateContent xmlns:mc="http://schemas.openxmlformats.org/markup-compatibility/2006" xmlns:p14="http://schemas.microsoft.com/office/powerpoint/2010/main">
        <mc:Choice Requires="p14">
          <p:contentPart r:id="rId517" p14:bwMode="auto">
            <p14:nvContentPartPr>
              <p14:cNvPr id="418" name="墨迹 417"/>
              <p14:cNvContentPartPr/>
              <p14:nvPr/>
            </p14:nvContentPartPr>
            <p14:xfrm>
              <a:off x="3505200" y="2797342"/>
              <a:ext cx="191911" cy="281990"/>
            </p14:xfrm>
          </p:contentPart>
        </mc:Choice>
        <mc:Fallback xmlns="">
          <p:pic>
            <p:nvPicPr>
              <p:cNvPr id="418" name="墨迹 417"/>
            </p:nvPicPr>
            <p:blipFill>
              <a:blip r:embed="rId518"/>
            </p:blipFill>
            <p:spPr>
              <a:xfrm>
                <a:off x="3505200" y="2797342"/>
                <a:ext cx="191911" cy="281990"/>
              </a:xfrm>
              <a:prstGeom prst="rect"/>
            </p:spPr>
          </p:pic>
        </mc:Fallback>
      </mc:AlternateContent>
      <mc:AlternateContent xmlns:mc="http://schemas.openxmlformats.org/markup-compatibility/2006" xmlns:p14="http://schemas.microsoft.com/office/powerpoint/2010/main">
        <mc:Choice Requires="p14">
          <p:contentPart r:id="rId519" p14:bwMode="auto">
            <p14:nvContentPartPr>
              <p14:cNvPr id="419" name="墨迹 418"/>
              <p14:cNvContentPartPr/>
              <p14:nvPr/>
            </p14:nvContentPartPr>
            <p14:xfrm>
              <a:off x="3612444" y="1934452"/>
              <a:ext cx="70556" cy="1861135"/>
            </p14:xfrm>
          </p:contentPart>
        </mc:Choice>
        <mc:Fallback xmlns="">
          <p:pic>
            <p:nvPicPr>
              <p:cNvPr id="419" name="墨迹 418"/>
            </p:nvPicPr>
            <p:blipFill>
              <a:blip r:embed="rId520"/>
            </p:blipFill>
            <p:spPr>
              <a:xfrm>
                <a:off x="3612444" y="1934452"/>
                <a:ext cx="70556" cy="1861135"/>
              </a:xfrm>
              <a:prstGeom prst="rect"/>
            </p:spPr>
          </p:pic>
        </mc:Fallback>
      </mc:AlternateContent>
      <mc:AlternateContent xmlns:mc="http://schemas.openxmlformats.org/markup-compatibility/2006" xmlns:p14="http://schemas.microsoft.com/office/powerpoint/2010/main">
        <mc:Choice Requires="p14">
          <p:contentPart r:id="rId521" p14:bwMode="auto">
            <p14:nvContentPartPr>
              <p14:cNvPr id="420" name="墨迹 419"/>
              <p14:cNvContentPartPr/>
              <p14:nvPr/>
            </p14:nvContentPartPr>
            <p14:xfrm>
              <a:off x="3121377" y="2994735"/>
              <a:ext cx="141111" cy="59218"/>
            </p14:xfrm>
          </p:contentPart>
        </mc:Choice>
        <mc:Fallback xmlns="">
          <p:pic>
            <p:nvPicPr>
              <p:cNvPr id="420" name="墨迹 419"/>
            </p:nvPicPr>
            <p:blipFill>
              <a:blip r:embed="rId522"/>
            </p:blipFill>
            <p:spPr>
              <a:xfrm>
                <a:off x="3121377" y="2994735"/>
                <a:ext cx="141111" cy="59218"/>
              </a:xfrm>
              <a:prstGeom prst="rect"/>
            </p:spPr>
          </p:pic>
        </mc:Fallback>
      </mc:AlternateContent>
      <mc:AlternateContent xmlns:mc="http://schemas.openxmlformats.org/markup-compatibility/2006" xmlns:p14="http://schemas.microsoft.com/office/powerpoint/2010/main">
        <mc:Choice Requires="p14">
          <p:contentPart r:id="rId523" p14:bwMode="auto">
            <p14:nvContentPartPr>
              <p14:cNvPr id="421" name="墨迹 420"/>
              <p14:cNvContentPartPr/>
              <p14:nvPr/>
            </p14:nvContentPartPr>
            <p14:xfrm>
              <a:off x="3194755" y="2977815"/>
              <a:ext cx="536222" cy="5640"/>
            </p14:xfrm>
          </p:contentPart>
        </mc:Choice>
        <mc:Fallback xmlns="">
          <p:pic>
            <p:nvPicPr>
              <p:cNvPr id="421" name="墨迹 420"/>
            </p:nvPicPr>
            <p:blipFill>
              <a:blip r:embed="rId524"/>
            </p:blipFill>
            <p:spPr>
              <a:xfrm>
                <a:off x="3194755" y="2977815"/>
                <a:ext cx="536222" cy="5640"/>
              </a:xfrm>
              <a:prstGeom prst="rect"/>
            </p:spPr>
          </p:pic>
        </mc:Fallback>
      </mc:AlternateContent>
      <mc:AlternateContent xmlns:mc="http://schemas.openxmlformats.org/markup-compatibility/2006" xmlns:p14="http://schemas.microsoft.com/office/powerpoint/2010/main">
        <mc:Choice Requires="p14">
          <p:contentPart r:id="rId525" p14:bwMode="auto">
            <p14:nvContentPartPr>
              <p14:cNvPr id="422" name="墨迹 421"/>
              <p14:cNvContentPartPr/>
              <p14:nvPr/>
            </p14:nvContentPartPr>
            <p14:xfrm>
              <a:off x="3815644" y="3225967"/>
              <a:ext cx="5644" cy="2820"/>
            </p14:xfrm>
          </p:contentPart>
        </mc:Choice>
        <mc:Fallback xmlns="">
          <p:pic>
            <p:nvPicPr>
              <p:cNvPr id="422" name="墨迹 421"/>
            </p:nvPicPr>
            <p:blipFill>
              <a:blip r:embed="rId526"/>
            </p:blipFill>
            <p:spPr>
              <a:xfrm>
                <a:off x="3815644" y="3225967"/>
                <a:ext cx="5644" cy="2820"/>
              </a:xfrm>
              <a:prstGeom prst="rect"/>
            </p:spPr>
          </p:pic>
        </mc:Fallback>
      </mc:AlternateContent>
      <mc:AlternateContent xmlns:mc="http://schemas.openxmlformats.org/markup-compatibility/2006" xmlns:p14="http://schemas.microsoft.com/office/powerpoint/2010/main">
        <mc:Choice Requires="p14">
          <p:contentPart r:id="rId527" p14:bwMode="auto">
            <p14:nvContentPartPr>
              <p14:cNvPr id="423" name="墨迹 422"/>
              <p14:cNvContentPartPr/>
              <p14:nvPr/>
            </p14:nvContentPartPr>
            <p14:xfrm>
              <a:off x="3104444" y="3039853"/>
              <a:ext cx="685800" cy="67678"/>
            </p14:xfrm>
          </p:contentPart>
        </mc:Choice>
        <mc:Fallback xmlns="">
          <p:pic>
            <p:nvPicPr>
              <p:cNvPr id="423" name="墨迹 422"/>
            </p:nvPicPr>
            <p:blipFill>
              <a:blip r:embed="rId528"/>
            </p:blipFill>
            <p:spPr>
              <a:xfrm>
                <a:off x="3104444" y="3039853"/>
                <a:ext cx="685800" cy="67678"/>
              </a:xfrm>
              <a:prstGeom prst="rect"/>
            </p:spPr>
          </p:pic>
        </mc:Fallback>
      </mc:AlternateContent>
      <mc:AlternateContent xmlns:mc="http://schemas.openxmlformats.org/markup-compatibility/2006" xmlns:p14="http://schemas.microsoft.com/office/powerpoint/2010/main">
        <mc:Choice Requires="p14">
          <p:contentPart r:id="rId529" p14:bwMode="auto">
            <p14:nvContentPartPr>
              <p14:cNvPr id="424" name="墨迹 423"/>
              <p14:cNvContentPartPr/>
              <p14:nvPr/>
            </p14:nvContentPartPr>
            <p14:xfrm>
              <a:off x="3832577" y="3149829"/>
              <a:ext cx="52578" cy="52535"/>
            </p14:xfrm>
          </p:contentPart>
        </mc:Choice>
        <mc:Fallback xmlns="">
          <p:pic>
            <p:nvPicPr>
              <p:cNvPr id="424" name="墨迹 423"/>
            </p:nvPicPr>
            <p:blipFill>
              <a:blip r:embed="rId292"/>
            </p:blipFill>
            <p:spPr>
              <a:xfrm>
                <a:off x="3832577" y="3149829"/>
                <a:ext cx="52578" cy="52535"/>
              </a:xfrm>
              <a:prstGeom prst="rect"/>
            </p:spPr>
          </p:pic>
        </mc:Fallback>
      </mc:AlternateContent>
      <mc:AlternateContent xmlns:mc="http://schemas.openxmlformats.org/markup-compatibility/2006" xmlns:p14="http://schemas.microsoft.com/office/powerpoint/2010/main">
        <mc:Choice Requires="p14">
          <p:contentPart r:id="rId530" p14:bwMode="auto">
            <p14:nvContentPartPr>
              <p14:cNvPr id="425" name="墨迹 424"/>
              <p14:cNvContentPartPr/>
              <p14:nvPr/>
            </p14:nvContentPartPr>
            <p14:xfrm>
              <a:off x="3846688" y="3163929"/>
              <a:ext cx="2823" cy="8459"/>
            </p14:xfrm>
          </p:contentPart>
        </mc:Choice>
        <mc:Fallback xmlns="">
          <p:pic>
            <p:nvPicPr>
              <p:cNvPr id="425" name="墨迹 424"/>
            </p:nvPicPr>
            <p:blipFill>
              <a:blip r:embed="rId531"/>
            </p:blipFill>
            <p:spPr>
              <a:xfrm>
                <a:off x="3846688" y="3163929"/>
                <a:ext cx="2823" cy="8459"/>
              </a:xfrm>
              <a:prstGeom prst="rect"/>
            </p:spPr>
          </p:pic>
        </mc:Fallback>
      </mc:AlternateContent>
      <mc:AlternateContent xmlns:mc="http://schemas.openxmlformats.org/markup-compatibility/2006" xmlns:p14="http://schemas.microsoft.com/office/powerpoint/2010/main">
        <mc:Choice Requires="p14">
          <p:contentPart r:id="rId532" p14:bwMode="auto">
            <p14:nvContentPartPr>
              <p14:cNvPr id="427" name="墨迹 426"/>
              <p14:cNvContentPartPr/>
              <p14:nvPr/>
            </p14:nvContentPartPr>
            <p14:xfrm>
              <a:off x="632177" y="4923547"/>
              <a:ext cx="1857023" cy="270711"/>
            </p14:xfrm>
          </p:contentPart>
        </mc:Choice>
        <mc:Fallback xmlns="">
          <p:pic>
            <p:nvPicPr>
              <p:cNvPr id="427" name="墨迹 426"/>
            </p:nvPicPr>
            <p:blipFill>
              <a:blip r:embed="rId533"/>
            </p:blipFill>
            <p:spPr>
              <a:xfrm>
                <a:off x="632177" y="4923547"/>
                <a:ext cx="1857023" cy="270711"/>
              </a:xfrm>
              <a:prstGeom prst="rect"/>
            </p:spPr>
          </p:pic>
        </mc:Fallback>
      </mc:AlternateContent>
      <mc:AlternateContent xmlns:mc="http://schemas.openxmlformats.org/markup-compatibility/2006" xmlns:p14="http://schemas.microsoft.com/office/powerpoint/2010/main">
        <mc:Choice Requires="p14">
          <p:contentPart r:id="rId534" p14:bwMode="auto">
            <p14:nvContentPartPr>
              <p14:cNvPr id="430" name="墨迹 429"/>
              <p14:cNvContentPartPr/>
              <p14:nvPr/>
            </p14:nvContentPartPr>
            <p14:xfrm>
              <a:off x="5012266" y="2013409"/>
              <a:ext cx="50800" cy="22559"/>
            </p14:xfrm>
          </p:contentPart>
        </mc:Choice>
        <mc:Fallback xmlns="">
          <p:pic>
            <p:nvPicPr>
              <p:cNvPr id="430" name="墨迹 429"/>
            </p:nvPicPr>
            <p:blipFill>
              <a:blip r:embed="rId535"/>
            </p:blipFill>
            <p:spPr>
              <a:xfrm>
                <a:off x="5012266" y="2013409"/>
                <a:ext cx="50800" cy="22559"/>
              </a:xfrm>
              <a:prstGeom prst="rect"/>
            </p:spPr>
          </p:pic>
        </mc:Fallback>
      </mc:AlternateContent>
      <mc:AlternateContent xmlns:mc="http://schemas.openxmlformats.org/markup-compatibility/2006" xmlns:p14="http://schemas.microsoft.com/office/powerpoint/2010/main">
        <mc:Choice Requires="p14">
          <p:contentPart r:id="rId536" p14:bwMode="auto">
            <p14:nvContentPartPr>
              <p14:cNvPr id="434" name="墨迹 433"/>
              <p14:cNvContentPartPr/>
              <p14:nvPr/>
            </p14:nvContentPartPr>
            <p14:xfrm>
              <a:off x="2206977" y="5064542"/>
              <a:ext cx="2094089" cy="135355"/>
            </p14:xfrm>
          </p:contentPart>
        </mc:Choice>
        <mc:Fallback xmlns="">
          <p:pic>
            <p:nvPicPr>
              <p:cNvPr id="434" name="墨迹 433"/>
            </p:nvPicPr>
            <p:blipFill>
              <a:blip r:embed="rId537"/>
            </p:blipFill>
            <p:spPr>
              <a:xfrm>
                <a:off x="2206977" y="5064542"/>
                <a:ext cx="2094089" cy="135355"/>
              </a:xfrm>
              <a:prstGeom prst="rect"/>
            </p:spPr>
          </p:pic>
        </mc:Fallback>
      </mc:AlternateContent>
      <mc:AlternateContent xmlns:mc="http://schemas.openxmlformats.org/markup-compatibility/2006" xmlns:p14="http://schemas.microsoft.com/office/powerpoint/2010/main">
        <mc:Choice Requires="p14">
          <p:contentPart r:id="rId538" p14:bwMode="auto">
            <p14:nvContentPartPr>
              <p14:cNvPr id="443" name="墨迹 442"/>
              <p14:cNvContentPartPr/>
              <p14:nvPr/>
            </p14:nvContentPartPr>
            <p14:xfrm>
              <a:off x="6747933" y="1649642"/>
              <a:ext cx="8467" cy="14099"/>
            </p14:xfrm>
          </p:contentPart>
        </mc:Choice>
        <mc:Fallback xmlns="">
          <p:pic>
            <p:nvPicPr>
              <p:cNvPr id="443" name="墨迹 442"/>
            </p:nvPicPr>
            <p:blipFill>
              <a:blip r:embed="rId539"/>
            </p:blipFill>
            <p:spPr>
              <a:xfrm>
                <a:off x="6747933" y="1649642"/>
                <a:ext cx="8467" cy="14099"/>
              </a:xfrm>
              <a:prstGeom prst="rect"/>
            </p:spPr>
          </p:pic>
        </mc:Fallback>
      </mc:AlternateContent>
      <mc:AlternateContent xmlns:mc="http://schemas.openxmlformats.org/markup-compatibility/2006" xmlns:p14="http://schemas.microsoft.com/office/powerpoint/2010/main">
        <mc:Choice Requires="p14">
          <p:contentPart r:id="rId540" p14:bwMode="auto">
            <p14:nvContentPartPr>
              <p14:cNvPr id="445" name="墨迹 444"/>
              <p14:cNvContentPartPr/>
              <p14:nvPr/>
            </p14:nvContentPartPr>
            <p14:xfrm>
              <a:off x="6716888" y="1500187"/>
              <a:ext cx="14112" cy="5640"/>
            </p14:xfrm>
          </p:contentPart>
        </mc:Choice>
        <mc:Fallback xmlns="">
          <p:pic>
            <p:nvPicPr>
              <p:cNvPr id="445" name="墨迹 444"/>
            </p:nvPicPr>
            <p:blipFill>
              <a:blip r:embed="rId541"/>
            </p:blipFill>
            <p:spPr>
              <a:xfrm>
                <a:off x="6716888" y="1500187"/>
                <a:ext cx="14112" cy="5640"/>
              </a:xfrm>
              <a:prstGeom prst="rect"/>
            </p:spPr>
          </p:pic>
        </mc:Fallback>
      </mc:AlternateContent>
      <mc:AlternateContent xmlns:mc="http://schemas.openxmlformats.org/markup-compatibility/2006" xmlns:p14="http://schemas.microsoft.com/office/powerpoint/2010/main">
        <mc:Choice Requires="p14">
          <p:contentPart r:id="rId542" p14:bwMode="auto">
            <p14:nvContentPartPr>
              <p14:cNvPr id="450" name="墨迹 449"/>
              <p14:cNvContentPartPr/>
              <p14:nvPr/>
            </p14:nvContentPartPr>
            <p14:xfrm>
              <a:off x="5616222" y="3161109"/>
              <a:ext cx="16933" cy="14099"/>
            </p14:xfrm>
          </p:contentPart>
        </mc:Choice>
        <mc:Fallback xmlns="">
          <p:pic>
            <p:nvPicPr>
              <p:cNvPr id="450" name="墨迹 449"/>
            </p:nvPicPr>
            <p:blipFill>
              <a:blip r:embed="rId543"/>
            </p:blipFill>
            <p:spPr>
              <a:xfrm>
                <a:off x="5616222" y="3161109"/>
                <a:ext cx="16933" cy="14099"/>
              </a:xfrm>
              <a:prstGeom prst="rect"/>
            </p:spPr>
          </p:pic>
        </mc:Fallback>
      </mc:AlternateContent>
      <mc:AlternateContent xmlns:mc="http://schemas.openxmlformats.org/markup-compatibility/2006" xmlns:p14="http://schemas.microsoft.com/office/powerpoint/2010/main">
        <mc:Choice Requires="p14">
          <p:contentPart r:id="rId544" p14:bwMode="auto">
            <p14:nvContentPartPr>
              <p14:cNvPr id="467" name="墨迹 466"/>
              <p14:cNvContentPartPr/>
              <p14:nvPr/>
            </p14:nvContentPartPr>
            <p14:xfrm>
              <a:off x="5390444" y="789572"/>
              <a:ext cx="42333" cy="50758"/>
            </p14:xfrm>
          </p:contentPart>
        </mc:Choice>
        <mc:Fallback xmlns="">
          <p:pic>
            <p:nvPicPr>
              <p:cNvPr id="467" name="墨迹 466"/>
            </p:nvPicPr>
            <p:blipFill>
              <a:blip r:embed="rId545"/>
            </p:blipFill>
            <p:spPr>
              <a:xfrm>
                <a:off x="5390444" y="789572"/>
                <a:ext cx="42333" cy="50758"/>
              </a:xfrm>
              <a:prstGeom prst="rect"/>
            </p:spPr>
          </p:pic>
        </mc:Fallback>
      </mc:AlternateContent>
      <mc:AlternateContent xmlns:mc="http://schemas.openxmlformats.org/markup-compatibility/2006" xmlns:p14="http://schemas.microsoft.com/office/powerpoint/2010/main">
        <mc:Choice Requires="p14">
          <p:contentPart r:id="rId546" p14:bwMode="auto">
            <p14:nvContentPartPr>
              <p14:cNvPr id="475" name="墨迹 474"/>
              <p14:cNvContentPartPr/>
              <p14:nvPr/>
            </p14:nvContentPartPr>
            <p14:xfrm>
              <a:off x="5571066" y="3815326"/>
              <a:ext cx="138289" cy="76137"/>
            </p14:xfrm>
          </p:contentPart>
        </mc:Choice>
        <mc:Fallback xmlns="">
          <p:pic>
            <p:nvPicPr>
              <p:cNvPr id="475" name="墨迹 474"/>
            </p:nvPicPr>
            <p:blipFill>
              <a:blip r:embed="rId547"/>
            </p:blipFill>
            <p:spPr>
              <a:xfrm>
                <a:off x="5571066" y="3815326"/>
                <a:ext cx="138289" cy="76137"/>
              </a:xfrm>
              <a:prstGeom prst="rect"/>
            </p:spPr>
          </p:pic>
        </mc:Fallback>
      </mc:AlternateContent>
      <mc:AlternateContent xmlns:mc="http://schemas.openxmlformats.org/markup-compatibility/2006" xmlns:p14="http://schemas.microsoft.com/office/powerpoint/2010/main">
        <mc:Choice Requires="p14">
          <p:contentPart r:id="rId548" p14:bwMode="auto">
            <p14:nvContentPartPr>
              <p14:cNvPr id="476" name="墨迹 475"/>
              <p14:cNvContentPartPr/>
              <p14:nvPr/>
            </p14:nvContentPartPr>
            <p14:xfrm>
              <a:off x="5367866" y="3620753"/>
              <a:ext cx="468489" cy="293270"/>
            </p14:xfrm>
          </p:contentPart>
        </mc:Choice>
        <mc:Fallback xmlns="">
          <p:pic>
            <p:nvPicPr>
              <p:cNvPr id="476" name="墨迹 475"/>
            </p:nvPicPr>
            <p:blipFill>
              <a:blip r:embed="rId549"/>
            </p:blipFill>
            <p:spPr>
              <a:xfrm>
                <a:off x="5367866" y="3620753"/>
                <a:ext cx="468489" cy="293270"/>
              </a:xfrm>
              <a:prstGeom prst="rect"/>
            </p:spPr>
          </p:pic>
        </mc:Fallback>
      </mc:AlternateContent>
      <mc:AlternateContent xmlns:mc="http://schemas.openxmlformats.org/markup-compatibility/2006" xmlns:p14="http://schemas.microsoft.com/office/powerpoint/2010/main">
        <mc:Choice Requires="p14">
          <p:contentPart r:id="rId550" p14:bwMode="auto">
            <p14:nvContentPartPr>
              <p14:cNvPr id="477" name="墨迹 476"/>
              <p14:cNvContentPartPr/>
              <p14:nvPr/>
            </p14:nvContentPartPr>
            <p14:xfrm>
              <a:off x="3578577" y="2966536"/>
              <a:ext cx="457200" cy="377866"/>
            </p14:xfrm>
          </p:contentPart>
        </mc:Choice>
        <mc:Fallback xmlns="">
          <p:pic>
            <p:nvPicPr>
              <p:cNvPr id="477" name="墨迹 476"/>
            </p:nvPicPr>
            <p:blipFill>
              <a:blip r:embed="rId551"/>
            </p:blipFill>
            <p:spPr>
              <a:xfrm>
                <a:off x="3578577" y="2966536"/>
                <a:ext cx="457200" cy="377866"/>
              </a:xfrm>
              <a:prstGeom prst="rect"/>
            </p:spPr>
          </p:pic>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60020" y="918210"/>
            <a:ext cx="10325735" cy="4476115"/>
          </a:xfrm>
          <a:prstGeom prst="rect">
            <a:avLst/>
          </a:prstGeom>
        </p:spPr>
      </p:pic>
      <p:pic>
        <p:nvPicPr>
          <p:cNvPr id="2" name="图片 1"/>
          <p:cNvPicPr>
            <a:picLocks noChangeAspect="1"/>
          </p:cNvPicPr>
          <p:nvPr/>
        </p:nvPicPr>
        <p:blipFill>
          <a:blip r:embed="rId2"/>
          <a:stretch>
            <a:fillRect/>
          </a:stretch>
        </p:blipFill>
        <p:spPr>
          <a:xfrm>
            <a:off x="736600" y="5319395"/>
            <a:ext cx="11084560" cy="1108710"/>
          </a:xfrm>
          <a:prstGeom prst="rect">
            <a:avLst/>
          </a:prstGeom>
          <a:ln>
            <a:solidFill>
              <a:srgbClr val="FF0000"/>
            </a:solidFill>
          </a:ln>
        </p:spPr>
      </p:pic>
      <p:pic>
        <p:nvPicPr>
          <p:cNvPr id="3" name="图片 2"/>
          <p:cNvPicPr>
            <a:picLocks noChangeAspect="1"/>
          </p:cNvPicPr>
          <p:nvPr/>
        </p:nvPicPr>
        <p:blipFill>
          <a:blip r:embed="rId3"/>
          <a:srcRect l="48881" t="17971" r="6064" b="31043"/>
          <a:stretch>
            <a:fillRect/>
          </a:stretch>
        </p:blipFill>
        <p:spPr>
          <a:xfrm>
            <a:off x="7595870" y="0"/>
            <a:ext cx="4469130" cy="2901950"/>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4432300" y="3333750"/>
              <a:ext cx="323850" cy="158750"/>
            </p14:xfrm>
          </p:contentPart>
        </mc:Choice>
        <mc:Fallback xmlns="">
          <p:pic>
            <p:nvPicPr>
              <p:cNvPr id="6" name="墨迹 5"/>
            </p:nvPicPr>
            <p:blipFill>
              <a:blip r:embed="rId5"/>
            </p:blipFill>
            <p:spPr>
              <a:xfrm>
                <a:off x="4432300" y="3333750"/>
                <a:ext cx="323850" cy="1587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3181350" y="2533650"/>
              <a:ext cx="25400" cy="298450"/>
            </p14:xfrm>
          </p:contentPart>
        </mc:Choice>
        <mc:Fallback xmlns="">
          <p:pic>
            <p:nvPicPr>
              <p:cNvPr id="7" name="墨迹 6"/>
            </p:nvPicPr>
            <p:blipFill>
              <a:blip r:embed="rId7"/>
            </p:blipFill>
            <p:spPr>
              <a:xfrm>
                <a:off x="3181350" y="2533650"/>
                <a:ext cx="25400" cy="2984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3117850" y="2673350"/>
              <a:ext cx="203200" cy="171450"/>
            </p14:xfrm>
          </p:contentPart>
        </mc:Choice>
        <mc:Fallback xmlns="">
          <p:pic>
            <p:nvPicPr>
              <p:cNvPr id="8" name="墨迹 7"/>
            </p:nvPicPr>
            <p:blipFill>
              <a:blip r:embed="rId9"/>
            </p:blipFill>
            <p:spPr>
              <a:xfrm>
                <a:off x="3117850" y="2673350"/>
                <a:ext cx="203200" cy="1714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6597650" y="2844800"/>
              <a:ext cx="565150" cy="50800"/>
            </p14:xfrm>
          </p:contentPart>
        </mc:Choice>
        <mc:Fallback xmlns="">
          <p:pic>
            <p:nvPicPr>
              <p:cNvPr id="9" name="墨迹 8"/>
            </p:nvPicPr>
            <p:blipFill>
              <a:blip r:embed="rId11"/>
            </p:blipFill>
            <p:spPr>
              <a:xfrm>
                <a:off x="6597650" y="2844800"/>
                <a:ext cx="565150" cy="508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6540500" y="2800350"/>
              <a:ext cx="254000" cy="127000"/>
            </p14:xfrm>
          </p:contentPart>
        </mc:Choice>
        <mc:Fallback xmlns="">
          <p:pic>
            <p:nvPicPr>
              <p:cNvPr id="10" name="墨迹 9"/>
            </p:nvPicPr>
            <p:blipFill>
              <a:blip r:embed="rId13"/>
            </p:blipFill>
            <p:spPr>
              <a:xfrm>
                <a:off x="6540500" y="2800350"/>
                <a:ext cx="254000" cy="1270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5359400" y="2019300"/>
              <a:ext cx="57150" cy="323850"/>
            </p14:xfrm>
          </p:contentPart>
        </mc:Choice>
        <mc:Fallback xmlns="">
          <p:pic>
            <p:nvPicPr>
              <p:cNvPr id="11" name="墨迹 10"/>
            </p:nvPicPr>
            <p:blipFill>
              <a:blip r:embed="rId15"/>
            </p:blipFill>
            <p:spPr>
              <a:xfrm>
                <a:off x="5359400" y="2019300"/>
                <a:ext cx="57150" cy="3238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5340350" y="2260600"/>
              <a:ext cx="184150" cy="114300"/>
            </p14:xfrm>
          </p:contentPart>
        </mc:Choice>
        <mc:Fallback xmlns="">
          <p:pic>
            <p:nvPicPr>
              <p:cNvPr id="12" name="墨迹 11"/>
            </p:nvPicPr>
            <p:blipFill>
              <a:blip r:embed="rId17"/>
            </p:blipFill>
            <p:spPr>
              <a:xfrm>
                <a:off x="5340350" y="2260600"/>
                <a:ext cx="184150" cy="1143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5610860" y="2336800"/>
              <a:ext cx="939800" cy="44450"/>
            </p14:xfrm>
          </p:contentPart>
        </mc:Choice>
        <mc:Fallback xmlns="">
          <p:pic>
            <p:nvPicPr>
              <p:cNvPr id="13" name="墨迹 12"/>
            </p:nvPicPr>
            <p:blipFill>
              <a:blip r:embed="rId19"/>
            </p:blipFill>
            <p:spPr>
              <a:xfrm>
                <a:off x="5610860" y="2336800"/>
                <a:ext cx="939800" cy="4445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6398260" y="2286000"/>
              <a:ext cx="222250" cy="184150"/>
            </p14:xfrm>
          </p:contentPart>
        </mc:Choice>
        <mc:Fallback xmlns="">
          <p:pic>
            <p:nvPicPr>
              <p:cNvPr id="14" name="墨迹 13"/>
            </p:nvPicPr>
            <p:blipFill>
              <a:blip r:embed="rId21"/>
            </p:blipFill>
            <p:spPr>
              <a:xfrm>
                <a:off x="6398260" y="2286000"/>
                <a:ext cx="222250" cy="1841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4" name="墨迹 43"/>
              <p14:cNvContentPartPr/>
              <p14:nvPr/>
            </p14:nvContentPartPr>
            <p14:xfrm>
              <a:off x="1924050" y="3378200"/>
              <a:ext cx="12700" cy="360"/>
            </p14:xfrm>
          </p:contentPart>
        </mc:Choice>
        <mc:Fallback xmlns="">
          <p:pic>
            <p:nvPicPr>
              <p:cNvPr id="44" name="墨迹 43"/>
            </p:nvPicPr>
            <p:blipFill>
              <a:blip r:embed="rId23"/>
            </p:blipFill>
            <p:spPr>
              <a:xfrm>
                <a:off x="1924050" y="3378200"/>
                <a:ext cx="12700" cy="36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8" name="墨迹 47"/>
              <p14:cNvContentPartPr/>
              <p14:nvPr/>
            </p14:nvContentPartPr>
            <p14:xfrm>
              <a:off x="1835150" y="1828800"/>
              <a:ext cx="603250" cy="25400"/>
            </p14:xfrm>
          </p:contentPart>
        </mc:Choice>
        <mc:Fallback xmlns="">
          <p:pic>
            <p:nvPicPr>
              <p:cNvPr id="48" name="墨迹 47"/>
            </p:nvPicPr>
            <p:blipFill>
              <a:blip r:embed="rId25"/>
            </p:blipFill>
            <p:spPr>
              <a:xfrm>
                <a:off x="1835150" y="1828800"/>
                <a:ext cx="603250" cy="2540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9" name="墨迹 48"/>
              <p14:cNvContentPartPr/>
              <p14:nvPr/>
            </p14:nvContentPartPr>
            <p14:xfrm>
              <a:off x="1879600" y="1816100"/>
              <a:ext cx="546100" cy="360"/>
            </p14:xfrm>
          </p:contentPart>
        </mc:Choice>
        <mc:Fallback xmlns="">
          <p:pic>
            <p:nvPicPr>
              <p:cNvPr id="49" name="墨迹 48"/>
            </p:nvPicPr>
            <p:blipFill>
              <a:blip r:embed="rId27"/>
            </p:blipFill>
            <p:spPr>
              <a:xfrm>
                <a:off x="1879600" y="1816100"/>
                <a:ext cx="546100" cy="36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50" name="墨迹 49"/>
              <p14:cNvContentPartPr/>
              <p14:nvPr/>
            </p14:nvContentPartPr>
            <p14:xfrm>
              <a:off x="6934200" y="4991100"/>
              <a:ext cx="590550" cy="381000"/>
            </p14:xfrm>
          </p:contentPart>
        </mc:Choice>
        <mc:Fallback xmlns="">
          <p:pic>
            <p:nvPicPr>
              <p:cNvPr id="50" name="墨迹 49"/>
            </p:nvPicPr>
            <p:blipFill>
              <a:blip r:embed="rId29"/>
            </p:blipFill>
            <p:spPr>
              <a:xfrm>
                <a:off x="6934200" y="4991100"/>
                <a:ext cx="590550" cy="38100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1" name="墨迹 50"/>
              <p14:cNvContentPartPr/>
              <p14:nvPr/>
            </p14:nvContentPartPr>
            <p14:xfrm>
              <a:off x="431800" y="5181600"/>
              <a:ext cx="177800" cy="292100"/>
            </p14:xfrm>
          </p:contentPart>
        </mc:Choice>
        <mc:Fallback xmlns="">
          <p:pic>
            <p:nvPicPr>
              <p:cNvPr id="51" name="墨迹 50"/>
            </p:nvPicPr>
            <p:blipFill>
              <a:blip r:embed="rId31"/>
            </p:blipFill>
            <p:spPr>
              <a:xfrm>
                <a:off x="431800" y="5181600"/>
                <a:ext cx="177800" cy="29210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2" name="墨迹 51"/>
              <p14:cNvContentPartPr/>
              <p14:nvPr/>
            </p14:nvContentPartPr>
            <p14:xfrm>
              <a:off x="419100" y="5283200"/>
              <a:ext cx="203200" cy="133350"/>
            </p14:xfrm>
          </p:contentPart>
        </mc:Choice>
        <mc:Fallback xmlns="">
          <p:pic>
            <p:nvPicPr>
              <p:cNvPr id="52" name="墨迹 51"/>
            </p:nvPicPr>
            <p:blipFill>
              <a:blip r:embed="rId33"/>
            </p:blipFill>
            <p:spPr>
              <a:xfrm>
                <a:off x="419100" y="5283200"/>
                <a:ext cx="203200" cy="13335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53" name="墨迹 52"/>
              <p14:cNvContentPartPr/>
              <p14:nvPr/>
            </p14:nvContentPartPr>
            <p14:xfrm>
              <a:off x="774700" y="4768850"/>
              <a:ext cx="1555750" cy="25400"/>
            </p14:xfrm>
          </p:contentPart>
        </mc:Choice>
        <mc:Fallback xmlns="">
          <p:pic>
            <p:nvPicPr>
              <p:cNvPr id="53" name="墨迹 52"/>
            </p:nvPicPr>
            <p:blipFill>
              <a:blip r:embed="rId35"/>
            </p:blipFill>
            <p:spPr>
              <a:xfrm>
                <a:off x="774700" y="4768850"/>
                <a:ext cx="1555750" cy="2540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54" name="墨迹 53"/>
              <p14:cNvContentPartPr/>
              <p14:nvPr/>
            </p14:nvContentPartPr>
            <p14:xfrm>
              <a:off x="2444750" y="5168900"/>
              <a:ext cx="133350" cy="196850"/>
            </p14:xfrm>
          </p:contentPart>
        </mc:Choice>
        <mc:Fallback xmlns="">
          <p:pic>
            <p:nvPicPr>
              <p:cNvPr id="54" name="墨迹 53"/>
            </p:nvPicPr>
            <p:blipFill>
              <a:blip r:embed="rId37"/>
            </p:blipFill>
            <p:spPr>
              <a:xfrm>
                <a:off x="2444750" y="5168900"/>
                <a:ext cx="133350" cy="19685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55" name="墨迹 54"/>
              <p14:cNvContentPartPr/>
              <p14:nvPr/>
            </p14:nvContentPartPr>
            <p14:xfrm>
              <a:off x="2413000" y="5219700"/>
              <a:ext cx="215900" cy="57150"/>
            </p14:xfrm>
          </p:contentPart>
        </mc:Choice>
        <mc:Fallback xmlns="">
          <p:pic>
            <p:nvPicPr>
              <p:cNvPr id="55" name="墨迹 54"/>
            </p:nvPicPr>
            <p:blipFill>
              <a:blip r:embed="rId39"/>
            </p:blipFill>
            <p:spPr>
              <a:xfrm>
                <a:off x="2413000" y="5219700"/>
                <a:ext cx="215900" cy="5715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56" name="墨迹 55"/>
              <p14:cNvContentPartPr/>
              <p14:nvPr/>
            </p14:nvContentPartPr>
            <p14:xfrm>
              <a:off x="5511800" y="5264150"/>
              <a:ext cx="12700" cy="127000"/>
            </p14:xfrm>
          </p:contentPart>
        </mc:Choice>
        <mc:Fallback xmlns="">
          <p:pic>
            <p:nvPicPr>
              <p:cNvPr id="56" name="墨迹 55"/>
            </p:nvPicPr>
            <p:blipFill>
              <a:blip r:embed="rId41"/>
            </p:blipFill>
            <p:spPr>
              <a:xfrm>
                <a:off x="5511800" y="5264150"/>
                <a:ext cx="12700" cy="12700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57" name="墨迹 56"/>
              <p14:cNvContentPartPr/>
              <p14:nvPr/>
            </p14:nvContentPartPr>
            <p14:xfrm>
              <a:off x="5518150" y="5168900"/>
              <a:ext cx="57150" cy="425450"/>
            </p14:xfrm>
          </p:contentPart>
        </mc:Choice>
        <mc:Fallback xmlns="">
          <p:pic>
            <p:nvPicPr>
              <p:cNvPr id="57" name="墨迹 56"/>
            </p:nvPicPr>
            <p:blipFill>
              <a:blip r:embed="rId43"/>
            </p:blipFill>
            <p:spPr>
              <a:xfrm>
                <a:off x="5518150" y="5168900"/>
                <a:ext cx="57150" cy="42545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8" name="墨迹 57"/>
              <p14:cNvContentPartPr/>
              <p14:nvPr/>
            </p14:nvContentPartPr>
            <p14:xfrm>
              <a:off x="5568950" y="5353050"/>
              <a:ext cx="76200" cy="44450"/>
            </p14:xfrm>
          </p:contentPart>
        </mc:Choice>
        <mc:Fallback xmlns="">
          <p:pic>
            <p:nvPicPr>
              <p:cNvPr id="58" name="墨迹 57"/>
            </p:nvPicPr>
            <p:blipFill>
              <a:blip r:embed="rId45"/>
            </p:blipFill>
            <p:spPr>
              <a:xfrm>
                <a:off x="5568950" y="5353050"/>
                <a:ext cx="76200" cy="4445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9" name="墨迹 58"/>
              <p14:cNvContentPartPr/>
              <p14:nvPr/>
            </p14:nvContentPartPr>
            <p14:xfrm>
              <a:off x="5670550" y="5295900"/>
              <a:ext cx="82550" cy="101600"/>
            </p14:xfrm>
          </p:contentPart>
        </mc:Choice>
        <mc:Fallback xmlns="">
          <p:pic>
            <p:nvPicPr>
              <p:cNvPr id="59" name="墨迹 58"/>
            </p:nvPicPr>
            <p:blipFill>
              <a:blip r:embed="rId47"/>
            </p:blipFill>
            <p:spPr>
              <a:xfrm>
                <a:off x="5670550" y="5295900"/>
                <a:ext cx="82550" cy="10160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60" name="墨迹 59"/>
              <p14:cNvContentPartPr/>
              <p14:nvPr/>
            </p14:nvContentPartPr>
            <p14:xfrm>
              <a:off x="5600700" y="5372100"/>
              <a:ext cx="311150" cy="44450"/>
            </p14:xfrm>
          </p:contentPart>
        </mc:Choice>
        <mc:Fallback xmlns="">
          <p:pic>
            <p:nvPicPr>
              <p:cNvPr id="60" name="墨迹 59"/>
            </p:nvPicPr>
            <p:blipFill>
              <a:blip r:embed="rId49"/>
            </p:blipFill>
            <p:spPr>
              <a:xfrm>
                <a:off x="5600700" y="5372100"/>
                <a:ext cx="311150" cy="4445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61" name="墨迹 60"/>
              <p14:cNvContentPartPr/>
              <p14:nvPr/>
            </p14:nvContentPartPr>
            <p14:xfrm>
              <a:off x="5619750" y="5226050"/>
              <a:ext cx="101600" cy="330200"/>
            </p14:xfrm>
          </p:contentPart>
        </mc:Choice>
        <mc:Fallback xmlns="">
          <p:pic>
            <p:nvPicPr>
              <p:cNvPr id="61" name="墨迹 60"/>
            </p:nvPicPr>
            <p:blipFill>
              <a:blip r:embed="rId51"/>
            </p:blipFill>
            <p:spPr>
              <a:xfrm>
                <a:off x="5619750" y="5226050"/>
                <a:ext cx="101600" cy="33020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62" name="墨迹 61"/>
              <p14:cNvContentPartPr/>
              <p14:nvPr/>
            </p14:nvContentPartPr>
            <p14:xfrm>
              <a:off x="5670550" y="5429250"/>
              <a:ext cx="209550" cy="114300"/>
            </p14:xfrm>
          </p:contentPart>
        </mc:Choice>
        <mc:Fallback xmlns="">
          <p:pic>
            <p:nvPicPr>
              <p:cNvPr id="62" name="墨迹 61"/>
            </p:nvPicPr>
            <p:blipFill>
              <a:blip r:embed="rId53"/>
            </p:blipFill>
            <p:spPr>
              <a:xfrm>
                <a:off x="5670550" y="5429250"/>
                <a:ext cx="209550" cy="114300"/>
              </a:xfrm>
              <a:prstGeom prst="rect"/>
            </p:spPr>
          </p:pic>
        </mc:Fallback>
      </mc:AlternateContent>
      <p:pic>
        <p:nvPicPr>
          <p:cNvPr id="63" name="图片 62"/>
          <p:cNvPicPr>
            <a:picLocks noChangeAspect="1"/>
          </p:cNvPicPr>
          <p:nvPr/>
        </p:nvPicPr>
        <p:blipFill>
          <a:blip r:embed="rId54"/>
          <a:stretch>
            <a:fillRect/>
          </a:stretch>
        </p:blipFill>
        <p:spPr>
          <a:xfrm>
            <a:off x="4476750" y="1244600"/>
            <a:ext cx="982345" cy="666750"/>
          </a:xfrm>
          <a:prstGeom prst="rect">
            <a:avLst/>
          </a:prstGeom>
        </p:spPr>
      </p:pic>
      <mc:AlternateContent xmlns:mc="http://schemas.openxmlformats.org/markup-compatibility/2006" xmlns:p14="http://schemas.microsoft.com/office/powerpoint/2010/main">
        <mc:Choice Requires="p14">
          <p:contentPart r:id="rId55" p14:bwMode="auto">
            <p14:nvContentPartPr>
              <p14:cNvPr id="15" name="墨迹 14"/>
              <p14:cNvContentPartPr/>
              <p14:nvPr/>
            </p14:nvContentPartPr>
            <p14:xfrm>
              <a:off x="2167466" y="3290824"/>
              <a:ext cx="5645" cy="19740"/>
            </p14:xfrm>
          </p:contentPart>
        </mc:Choice>
        <mc:Fallback xmlns="">
          <p:pic>
            <p:nvPicPr>
              <p:cNvPr id="15" name="墨迹 14"/>
            </p:nvPicPr>
            <p:blipFill>
              <a:blip r:embed="rId56"/>
            </p:blipFill>
            <p:spPr>
              <a:xfrm>
                <a:off x="2167466" y="3290824"/>
                <a:ext cx="5645" cy="1974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16" name="墨迹 15"/>
              <p14:cNvContentPartPr/>
              <p14:nvPr/>
            </p14:nvContentPartPr>
            <p14:xfrm>
              <a:off x="2206977" y="3254166"/>
              <a:ext cx="1140178" cy="874169"/>
            </p14:xfrm>
          </p:contentPart>
        </mc:Choice>
        <mc:Fallback xmlns="">
          <p:pic>
            <p:nvPicPr>
              <p:cNvPr id="16" name="墨迹 15"/>
            </p:nvPicPr>
            <p:blipFill>
              <a:blip r:embed="rId58"/>
            </p:blipFill>
            <p:spPr>
              <a:xfrm>
                <a:off x="2206977" y="3254166"/>
                <a:ext cx="1140178" cy="87416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17" name="墨迹 16"/>
              <p14:cNvContentPartPr/>
              <p14:nvPr/>
            </p14:nvContentPartPr>
            <p14:xfrm>
              <a:off x="3330222" y="3936582"/>
              <a:ext cx="158044" cy="259431"/>
            </p14:xfrm>
          </p:contentPart>
        </mc:Choice>
        <mc:Fallback xmlns="">
          <p:pic>
            <p:nvPicPr>
              <p:cNvPr id="17" name="墨迹 16"/>
            </p:nvPicPr>
            <p:blipFill>
              <a:blip r:embed="rId60"/>
            </p:blipFill>
            <p:spPr>
              <a:xfrm>
                <a:off x="3330222" y="3936582"/>
                <a:ext cx="158044" cy="25943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18" name="墨迹 17"/>
              <p14:cNvContentPartPr/>
              <p14:nvPr/>
            </p14:nvContentPartPr>
            <p14:xfrm>
              <a:off x="3753555" y="3925302"/>
              <a:ext cx="146756" cy="236872"/>
            </p14:xfrm>
          </p:contentPart>
        </mc:Choice>
        <mc:Fallback xmlns="">
          <p:pic>
            <p:nvPicPr>
              <p:cNvPr id="18" name="墨迹 17"/>
            </p:nvPicPr>
            <p:blipFill>
              <a:blip r:embed="rId62"/>
            </p:blipFill>
            <p:spPr>
              <a:xfrm>
                <a:off x="3753555" y="3925302"/>
                <a:ext cx="146756" cy="236872"/>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64" name="墨迹 63"/>
              <p14:cNvContentPartPr/>
              <p14:nvPr/>
            </p14:nvContentPartPr>
            <p14:xfrm>
              <a:off x="3889022" y="3835065"/>
              <a:ext cx="180622" cy="428625"/>
            </p14:xfrm>
          </p:contentPart>
        </mc:Choice>
        <mc:Fallback xmlns="">
          <p:pic>
            <p:nvPicPr>
              <p:cNvPr id="64" name="墨迹 63"/>
            </p:nvPicPr>
            <p:blipFill>
              <a:blip r:embed="rId64"/>
            </p:blipFill>
            <p:spPr>
              <a:xfrm>
                <a:off x="3889022" y="3835065"/>
                <a:ext cx="180622" cy="42862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65" name="墨迹 64"/>
              <p14:cNvContentPartPr/>
              <p14:nvPr/>
            </p14:nvContentPartPr>
            <p14:xfrm>
              <a:off x="4165600" y="3835065"/>
              <a:ext cx="191911" cy="521682"/>
            </p14:xfrm>
          </p:contentPart>
        </mc:Choice>
        <mc:Fallback xmlns="">
          <p:pic>
            <p:nvPicPr>
              <p:cNvPr id="65" name="墨迹 64"/>
            </p:nvPicPr>
            <p:blipFill>
              <a:blip r:embed="rId66"/>
            </p:blipFill>
            <p:spPr>
              <a:xfrm>
                <a:off x="4165600" y="3835065"/>
                <a:ext cx="191911" cy="521682"/>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66" name="墨迹 65"/>
              <p14:cNvContentPartPr/>
              <p14:nvPr/>
            </p14:nvContentPartPr>
            <p14:xfrm>
              <a:off x="4176888" y="3998620"/>
              <a:ext cx="200378" cy="205852"/>
            </p14:xfrm>
          </p:contentPart>
        </mc:Choice>
        <mc:Fallback xmlns="">
          <p:pic>
            <p:nvPicPr>
              <p:cNvPr id="66" name="墨迹 65"/>
            </p:nvPicPr>
            <p:blipFill>
              <a:blip r:embed="rId68"/>
            </p:blipFill>
            <p:spPr>
              <a:xfrm>
                <a:off x="4176888" y="3998620"/>
                <a:ext cx="200378" cy="20585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67" name="墨迹 66"/>
              <p14:cNvContentPartPr/>
              <p14:nvPr/>
            </p14:nvContentPartPr>
            <p14:xfrm>
              <a:off x="4320822" y="3818146"/>
              <a:ext cx="262466" cy="552701"/>
            </p14:xfrm>
          </p:contentPart>
        </mc:Choice>
        <mc:Fallback xmlns="">
          <p:pic>
            <p:nvPicPr>
              <p:cNvPr id="67" name="墨迹 66"/>
            </p:nvPicPr>
            <p:blipFill>
              <a:blip r:embed="rId70"/>
            </p:blipFill>
            <p:spPr>
              <a:xfrm>
                <a:off x="4320822" y="3818146"/>
                <a:ext cx="262466" cy="55270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68" name="墨迹 67"/>
              <p14:cNvContentPartPr/>
              <p14:nvPr/>
            </p14:nvContentPartPr>
            <p14:xfrm>
              <a:off x="4391377" y="4077577"/>
              <a:ext cx="115711" cy="101516"/>
            </p14:xfrm>
          </p:contentPart>
        </mc:Choice>
        <mc:Fallback xmlns="">
          <p:pic>
            <p:nvPicPr>
              <p:cNvPr id="68" name="墨迹 67"/>
            </p:nvPicPr>
            <p:blipFill>
              <a:blip r:embed="rId72"/>
            </p:blipFill>
            <p:spPr>
              <a:xfrm>
                <a:off x="4391377" y="4077577"/>
                <a:ext cx="115711" cy="10151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69" name="墨迹 68"/>
              <p14:cNvContentPartPr/>
              <p14:nvPr/>
            </p14:nvContentPartPr>
            <p14:xfrm>
              <a:off x="4487333" y="4083217"/>
              <a:ext cx="220133" cy="146634"/>
            </p14:xfrm>
          </p:contentPart>
        </mc:Choice>
        <mc:Fallback xmlns="">
          <p:pic>
            <p:nvPicPr>
              <p:cNvPr id="69" name="墨迹 68"/>
            </p:nvPicPr>
            <p:blipFill>
              <a:blip r:embed="rId74"/>
            </p:blipFill>
            <p:spPr>
              <a:xfrm>
                <a:off x="4487333" y="4083217"/>
                <a:ext cx="220133" cy="14663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70" name="墨迹 69"/>
              <p14:cNvContentPartPr/>
              <p14:nvPr/>
            </p14:nvContentPartPr>
            <p14:xfrm>
              <a:off x="4797777" y="3998620"/>
              <a:ext cx="152400" cy="186113"/>
            </p14:xfrm>
          </p:contentPart>
        </mc:Choice>
        <mc:Fallback xmlns="">
          <p:pic>
            <p:nvPicPr>
              <p:cNvPr id="70" name="墨迹 69"/>
            </p:nvPicPr>
            <p:blipFill>
              <a:blip r:embed="rId76"/>
            </p:blipFill>
            <p:spPr>
              <a:xfrm>
                <a:off x="4797777" y="3998620"/>
                <a:ext cx="152400" cy="186113"/>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71" name="墨迹 70"/>
              <p14:cNvContentPartPr/>
              <p14:nvPr/>
            </p14:nvContentPartPr>
            <p14:xfrm>
              <a:off x="5057422" y="3874544"/>
              <a:ext cx="203200" cy="33839"/>
            </p14:xfrm>
          </p:contentPart>
        </mc:Choice>
        <mc:Fallback xmlns="">
          <p:pic>
            <p:nvPicPr>
              <p:cNvPr id="71" name="墨迹 70"/>
            </p:nvPicPr>
            <p:blipFill>
              <a:blip r:embed="rId78"/>
            </p:blipFill>
            <p:spPr>
              <a:xfrm>
                <a:off x="5057422" y="3874544"/>
                <a:ext cx="203200" cy="3383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72" name="墨迹 71"/>
              <p14:cNvContentPartPr/>
              <p14:nvPr/>
            </p14:nvContentPartPr>
            <p14:xfrm>
              <a:off x="5023555" y="3801226"/>
              <a:ext cx="146756" cy="298910"/>
            </p14:xfrm>
          </p:contentPart>
        </mc:Choice>
        <mc:Fallback xmlns="">
          <p:pic>
            <p:nvPicPr>
              <p:cNvPr id="72" name="墨迹 71"/>
            </p:nvPicPr>
            <p:blipFill>
              <a:blip r:embed="rId80"/>
            </p:blipFill>
            <p:spPr>
              <a:xfrm>
                <a:off x="5023555" y="3801226"/>
                <a:ext cx="146756" cy="29891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73" name="墨迹 72"/>
              <p14:cNvContentPartPr/>
              <p14:nvPr/>
            </p14:nvContentPartPr>
            <p14:xfrm>
              <a:off x="5085644" y="4004259"/>
              <a:ext cx="45156" cy="183294"/>
            </p14:xfrm>
          </p:contentPart>
        </mc:Choice>
        <mc:Fallback xmlns="">
          <p:pic>
            <p:nvPicPr>
              <p:cNvPr id="73" name="墨迹 72"/>
            </p:nvPicPr>
            <p:blipFill>
              <a:blip r:embed="rId82"/>
            </p:blipFill>
            <p:spPr>
              <a:xfrm>
                <a:off x="5085644" y="4004259"/>
                <a:ext cx="45156" cy="183294"/>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74" name="墨迹 73"/>
              <p14:cNvContentPartPr/>
              <p14:nvPr/>
            </p14:nvContentPartPr>
            <p14:xfrm>
              <a:off x="5130800" y="3970420"/>
              <a:ext cx="90311" cy="253791"/>
            </p14:xfrm>
          </p:contentPart>
        </mc:Choice>
        <mc:Fallback xmlns="">
          <p:pic>
            <p:nvPicPr>
              <p:cNvPr id="74" name="墨迹 73"/>
            </p:nvPicPr>
            <p:blipFill>
              <a:blip r:embed="rId84"/>
            </p:blipFill>
            <p:spPr>
              <a:xfrm>
                <a:off x="5130800" y="3970420"/>
                <a:ext cx="90311" cy="253791"/>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75" name="墨迹 74"/>
              <p14:cNvContentPartPr/>
              <p14:nvPr/>
            </p14:nvContentPartPr>
            <p14:xfrm>
              <a:off x="5401733" y="3823786"/>
              <a:ext cx="73378" cy="121255"/>
            </p14:xfrm>
          </p:contentPart>
        </mc:Choice>
        <mc:Fallback xmlns="">
          <p:pic>
            <p:nvPicPr>
              <p:cNvPr id="75" name="墨迹 74"/>
            </p:nvPicPr>
            <p:blipFill>
              <a:blip r:embed="rId86"/>
            </p:blipFill>
            <p:spPr>
              <a:xfrm>
                <a:off x="5401733" y="3823786"/>
                <a:ext cx="73378" cy="121255"/>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76" name="墨迹 75"/>
              <p14:cNvContentPartPr/>
              <p14:nvPr/>
            </p14:nvContentPartPr>
            <p14:xfrm>
              <a:off x="5322711" y="3953501"/>
              <a:ext cx="169333" cy="39479"/>
            </p14:xfrm>
          </p:contentPart>
        </mc:Choice>
        <mc:Fallback xmlns="">
          <p:pic>
            <p:nvPicPr>
              <p:cNvPr id="76" name="墨迹 75"/>
            </p:nvPicPr>
            <p:blipFill>
              <a:blip r:embed="rId88"/>
            </p:blipFill>
            <p:spPr>
              <a:xfrm>
                <a:off x="5322711" y="3953501"/>
                <a:ext cx="169333" cy="3947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77" name="墨迹 76"/>
              <p14:cNvContentPartPr/>
              <p14:nvPr/>
            </p14:nvContentPartPr>
            <p14:xfrm>
              <a:off x="5401733" y="3908383"/>
              <a:ext cx="33867" cy="270710"/>
            </p14:xfrm>
          </p:contentPart>
        </mc:Choice>
        <mc:Fallback xmlns="">
          <p:pic>
            <p:nvPicPr>
              <p:cNvPr id="77" name="墨迹 76"/>
            </p:nvPicPr>
            <p:blipFill>
              <a:blip r:embed="rId90"/>
            </p:blipFill>
            <p:spPr>
              <a:xfrm>
                <a:off x="5401733" y="3908383"/>
                <a:ext cx="33867" cy="270710"/>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78" name="墨迹 77"/>
              <p14:cNvContentPartPr/>
              <p14:nvPr/>
            </p14:nvContentPartPr>
            <p14:xfrm>
              <a:off x="5322711" y="3846345"/>
              <a:ext cx="344311" cy="507582"/>
            </p14:xfrm>
          </p:contentPart>
        </mc:Choice>
        <mc:Fallback xmlns="">
          <p:pic>
            <p:nvPicPr>
              <p:cNvPr id="78" name="墨迹 77"/>
            </p:nvPicPr>
            <p:blipFill>
              <a:blip r:embed="rId92"/>
            </p:blipFill>
            <p:spPr>
              <a:xfrm>
                <a:off x="5322711" y="3846345"/>
                <a:ext cx="344311" cy="50758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79" name="墨迹 78"/>
              <p14:cNvContentPartPr/>
              <p14:nvPr/>
            </p14:nvContentPartPr>
            <p14:xfrm>
              <a:off x="7794977" y="5267575"/>
              <a:ext cx="1111956" cy="90237"/>
            </p14:xfrm>
          </p:contentPart>
        </mc:Choice>
        <mc:Fallback xmlns="">
          <p:pic>
            <p:nvPicPr>
              <p:cNvPr id="79" name="墨迹 78"/>
            </p:nvPicPr>
            <p:blipFill>
              <a:blip r:embed="rId94"/>
            </p:blipFill>
            <p:spPr>
              <a:xfrm>
                <a:off x="7794977" y="5267575"/>
                <a:ext cx="1111956" cy="90237"/>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20" name="墨迹 19"/>
              <p14:cNvContentPartPr/>
              <p14:nvPr/>
            </p14:nvContentPartPr>
            <p14:xfrm>
              <a:off x="4656666" y="3282365"/>
              <a:ext cx="36689" cy="33839"/>
            </p14:xfrm>
          </p:contentPart>
        </mc:Choice>
        <mc:Fallback xmlns="">
          <p:pic>
            <p:nvPicPr>
              <p:cNvPr id="20" name="墨迹 19"/>
            </p:nvPicPr>
            <p:blipFill>
              <a:blip r:embed="rId96"/>
            </p:blipFill>
            <p:spPr>
              <a:xfrm>
                <a:off x="4656666" y="3282365"/>
                <a:ext cx="36689" cy="3383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23" name="墨迹 22"/>
              <p14:cNvContentPartPr/>
              <p14:nvPr/>
            </p14:nvContentPartPr>
            <p14:xfrm>
              <a:off x="4690533" y="3457198"/>
              <a:ext cx="50800" cy="67678"/>
            </p14:xfrm>
          </p:contentPart>
        </mc:Choice>
        <mc:Fallback xmlns="">
          <p:pic>
            <p:nvPicPr>
              <p:cNvPr id="23" name="墨迹 22"/>
            </p:nvPicPr>
            <p:blipFill>
              <a:blip r:embed="rId98"/>
            </p:blipFill>
            <p:spPr>
              <a:xfrm>
                <a:off x="4690533" y="3457198"/>
                <a:ext cx="50800" cy="6767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27" name="墨迹 26"/>
              <p14:cNvContentPartPr/>
              <p14:nvPr/>
            </p14:nvContentPartPr>
            <p14:xfrm>
              <a:off x="5170311" y="2368717"/>
              <a:ext cx="33866" cy="8459"/>
            </p14:xfrm>
          </p:contentPart>
        </mc:Choice>
        <mc:Fallback xmlns="">
          <p:pic>
            <p:nvPicPr>
              <p:cNvPr id="27" name="墨迹 26"/>
            </p:nvPicPr>
            <p:blipFill>
              <a:blip r:embed="rId100"/>
            </p:blipFill>
            <p:spPr>
              <a:xfrm>
                <a:off x="5170311" y="2368717"/>
                <a:ext cx="33866" cy="845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28" name="墨迹 27"/>
              <p14:cNvContentPartPr/>
              <p14:nvPr/>
            </p14:nvContentPartPr>
            <p14:xfrm>
              <a:off x="6601177" y="2351797"/>
              <a:ext cx="8467" cy="70498"/>
            </p14:xfrm>
          </p:contentPart>
        </mc:Choice>
        <mc:Fallback xmlns="">
          <p:pic>
            <p:nvPicPr>
              <p:cNvPr id="28" name="墨迹 27"/>
            </p:nvPicPr>
            <p:blipFill>
              <a:blip r:embed="rId102"/>
            </p:blipFill>
            <p:spPr>
              <a:xfrm>
                <a:off x="6601177" y="2351797"/>
                <a:ext cx="8467" cy="70498"/>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30" name="墨迹 29"/>
              <p14:cNvContentPartPr/>
              <p14:nvPr/>
            </p14:nvContentPartPr>
            <p14:xfrm>
              <a:off x="3254022" y="2707105"/>
              <a:ext cx="14111" cy="360"/>
            </p14:xfrm>
          </p:contentPart>
        </mc:Choice>
        <mc:Fallback xmlns="">
          <p:pic>
            <p:nvPicPr>
              <p:cNvPr id="30" name="墨迹 29"/>
            </p:nvPicPr>
            <p:blipFill>
              <a:blip r:embed="rId104"/>
            </p:blipFill>
            <p:spPr>
              <a:xfrm>
                <a:off x="3254022" y="2707105"/>
                <a:ext cx="14111" cy="360"/>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31" name="墨迹 30"/>
              <p14:cNvContentPartPr/>
              <p14:nvPr/>
            </p14:nvContentPartPr>
            <p14:xfrm>
              <a:off x="2989791" y="2543550"/>
              <a:ext cx="18697" cy="36659"/>
            </p14:xfrm>
          </p:contentPart>
        </mc:Choice>
        <mc:Fallback xmlns="">
          <p:pic>
            <p:nvPicPr>
              <p:cNvPr id="31" name="墨迹 30"/>
            </p:nvPicPr>
            <p:blipFill>
              <a:blip r:embed="rId106"/>
            </p:blipFill>
            <p:spPr>
              <a:xfrm>
                <a:off x="2989791" y="2543550"/>
                <a:ext cx="18697" cy="3665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32" name="墨迹 31"/>
              <p14:cNvContentPartPr/>
              <p14:nvPr/>
            </p14:nvContentPartPr>
            <p14:xfrm>
              <a:off x="5477933" y="2684545"/>
              <a:ext cx="25400" cy="5640"/>
            </p14:xfrm>
          </p:contentPart>
        </mc:Choice>
        <mc:Fallback xmlns="">
          <p:pic>
            <p:nvPicPr>
              <p:cNvPr id="32" name="墨迹 31"/>
            </p:nvPicPr>
            <p:blipFill>
              <a:blip r:embed="rId108"/>
            </p:blipFill>
            <p:spPr>
              <a:xfrm>
                <a:off x="5477933" y="2684545"/>
                <a:ext cx="25400" cy="5640"/>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33" name="墨迹 32"/>
              <p14:cNvContentPartPr/>
              <p14:nvPr/>
            </p14:nvContentPartPr>
            <p14:xfrm>
              <a:off x="6127044" y="2735304"/>
              <a:ext cx="234244" cy="50758"/>
            </p14:xfrm>
          </p:contentPart>
        </mc:Choice>
        <mc:Fallback xmlns="">
          <p:pic>
            <p:nvPicPr>
              <p:cNvPr id="33" name="墨迹 32"/>
            </p:nvPicPr>
            <p:blipFill>
              <a:blip r:embed="rId110"/>
            </p:blipFill>
            <p:spPr>
              <a:xfrm>
                <a:off x="6127044" y="2735304"/>
                <a:ext cx="234244" cy="5075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35" name="墨迹 34"/>
              <p14:cNvContentPartPr/>
              <p14:nvPr/>
            </p14:nvContentPartPr>
            <p14:xfrm>
              <a:off x="7298266" y="3947861"/>
              <a:ext cx="25400" cy="16920"/>
            </p14:xfrm>
          </p:contentPart>
        </mc:Choice>
        <mc:Fallback xmlns="">
          <p:pic>
            <p:nvPicPr>
              <p:cNvPr id="35" name="墨迹 34"/>
            </p:nvPicPr>
            <p:blipFill>
              <a:blip r:embed="rId112"/>
            </p:blipFill>
            <p:spPr>
              <a:xfrm>
                <a:off x="7298266" y="3947861"/>
                <a:ext cx="25400" cy="16920"/>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36" name="墨迹 35"/>
              <p14:cNvContentPartPr/>
              <p14:nvPr/>
            </p14:nvContentPartPr>
            <p14:xfrm>
              <a:off x="7332133" y="3953501"/>
              <a:ext cx="14111" cy="22559"/>
            </p14:xfrm>
          </p:contentPart>
        </mc:Choice>
        <mc:Fallback xmlns="">
          <p:pic>
            <p:nvPicPr>
              <p:cNvPr id="36" name="墨迹 35"/>
            </p:nvPicPr>
            <p:blipFill>
              <a:blip r:embed="rId114"/>
            </p:blipFill>
            <p:spPr>
              <a:xfrm>
                <a:off x="7332133" y="3953501"/>
                <a:ext cx="14111" cy="2255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37" name="墨迹 36"/>
              <p14:cNvContentPartPr/>
              <p14:nvPr/>
            </p14:nvContentPartPr>
            <p14:xfrm>
              <a:off x="7354711" y="3964781"/>
              <a:ext cx="364066" cy="107156"/>
            </p14:xfrm>
          </p:contentPart>
        </mc:Choice>
        <mc:Fallback xmlns="">
          <p:pic>
            <p:nvPicPr>
              <p:cNvPr id="37" name="墨迹 36"/>
            </p:nvPicPr>
            <p:blipFill>
              <a:blip r:embed="rId116"/>
            </p:blipFill>
            <p:spPr>
              <a:xfrm>
                <a:off x="7354711" y="3964781"/>
                <a:ext cx="364066" cy="107156"/>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38" name="墨迹 37"/>
              <p14:cNvContentPartPr/>
              <p14:nvPr/>
            </p14:nvContentPartPr>
            <p14:xfrm>
              <a:off x="6987822" y="3310564"/>
              <a:ext cx="637822" cy="704975"/>
            </p14:xfrm>
          </p:contentPart>
        </mc:Choice>
        <mc:Fallback xmlns="">
          <p:pic>
            <p:nvPicPr>
              <p:cNvPr id="38" name="墨迹 37"/>
            </p:nvPicPr>
            <p:blipFill>
              <a:blip r:embed="rId118"/>
            </p:blipFill>
            <p:spPr>
              <a:xfrm>
                <a:off x="6987822" y="3310564"/>
                <a:ext cx="637822" cy="70497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39" name="墨迹 38"/>
              <p14:cNvContentPartPr/>
              <p14:nvPr/>
            </p14:nvContentPartPr>
            <p14:xfrm>
              <a:off x="3482622" y="2126205"/>
              <a:ext cx="62089" cy="25379"/>
            </p14:xfrm>
          </p:contentPart>
        </mc:Choice>
        <mc:Fallback xmlns="">
          <p:pic>
            <p:nvPicPr>
              <p:cNvPr id="39" name="墨迹 38"/>
            </p:nvPicPr>
            <p:blipFill>
              <a:blip r:embed="rId120"/>
            </p:blipFill>
            <p:spPr>
              <a:xfrm>
                <a:off x="3482622" y="2126205"/>
                <a:ext cx="62089" cy="2537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45" name="墨迹 44"/>
              <p14:cNvContentPartPr/>
              <p14:nvPr/>
            </p14:nvContentPartPr>
            <p14:xfrm>
              <a:off x="4052711" y="5966911"/>
              <a:ext cx="79022" cy="28199"/>
            </p14:xfrm>
          </p:contentPart>
        </mc:Choice>
        <mc:Fallback xmlns="">
          <p:pic>
            <p:nvPicPr>
              <p:cNvPr id="45" name="墨迹 44"/>
            </p:nvPicPr>
            <p:blipFill>
              <a:blip r:embed="rId122"/>
            </p:blipFill>
            <p:spPr>
              <a:xfrm>
                <a:off x="4052711" y="5966911"/>
                <a:ext cx="79022" cy="2819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46" name="墨迹 45"/>
              <p14:cNvContentPartPr/>
              <p14:nvPr/>
            </p14:nvContentPartPr>
            <p14:xfrm>
              <a:off x="4374444" y="5842835"/>
              <a:ext cx="635000" cy="95877"/>
            </p14:xfrm>
          </p:contentPart>
        </mc:Choice>
        <mc:Fallback xmlns="">
          <p:pic>
            <p:nvPicPr>
              <p:cNvPr id="46" name="墨迹 45"/>
            </p:nvPicPr>
            <p:blipFill>
              <a:blip r:embed="rId124"/>
            </p:blipFill>
            <p:spPr>
              <a:xfrm>
                <a:off x="4374444" y="5842835"/>
                <a:ext cx="635000" cy="9587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89" name="墨迹 88"/>
              <p14:cNvContentPartPr/>
              <p14:nvPr/>
            </p14:nvContentPartPr>
            <p14:xfrm>
              <a:off x="5909733" y="5820276"/>
              <a:ext cx="285044" cy="33838"/>
            </p14:xfrm>
          </p:contentPart>
        </mc:Choice>
        <mc:Fallback xmlns="">
          <p:pic>
            <p:nvPicPr>
              <p:cNvPr id="89" name="墨迹 88"/>
            </p:nvPicPr>
            <p:blipFill>
              <a:blip r:embed="rId126"/>
            </p:blipFill>
            <p:spPr>
              <a:xfrm>
                <a:off x="5909733" y="5820276"/>
                <a:ext cx="285044" cy="33838"/>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93" name="墨迹 92"/>
              <p14:cNvContentPartPr/>
              <p14:nvPr/>
            </p14:nvContentPartPr>
            <p14:xfrm>
              <a:off x="4929011" y="5758238"/>
              <a:ext cx="21166" cy="22559"/>
            </p14:xfrm>
          </p:contentPart>
        </mc:Choice>
        <mc:Fallback xmlns="">
          <p:pic>
            <p:nvPicPr>
              <p:cNvPr id="93" name="墨迹 92"/>
            </p:nvPicPr>
            <p:blipFill>
              <a:blip r:embed="rId128"/>
            </p:blipFill>
            <p:spPr>
              <a:xfrm>
                <a:off x="4929011" y="5758238"/>
                <a:ext cx="21166" cy="2255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5" name="墨迹 4"/>
              <p14:cNvContentPartPr/>
              <p14:nvPr/>
            </p14:nvContentPartPr>
            <p14:xfrm>
              <a:off x="9454444" y="4934827"/>
              <a:ext cx="28222" cy="140995"/>
            </p14:xfrm>
          </p:contentPart>
        </mc:Choice>
        <mc:Fallback xmlns="">
          <p:pic>
            <p:nvPicPr>
              <p:cNvPr id="5" name="墨迹 4"/>
            </p:nvPicPr>
            <p:blipFill>
              <a:blip r:embed="rId130"/>
            </p:blipFill>
            <p:spPr>
              <a:xfrm>
                <a:off x="9454444" y="4934827"/>
                <a:ext cx="28222" cy="140995"/>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9" name="墨迹 18"/>
              <p14:cNvContentPartPr/>
              <p14:nvPr/>
            </p14:nvContentPartPr>
            <p14:xfrm>
              <a:off x="9430455" y="4893233"/>
              <a:ext cx="247650" cy="368702"/>
            </p14:xfrm>
          </p:contentPart>
        </mc:Choice>
        <mc:Fallback xmlns="">
          <p:pic>
            <p:nvPicPr>
              <p:cNvPr id="19" name="墨迹 18"/>
            </p:nvPicPr>
            <p:blipFill>
              <a:blip r:embed="rId132"/>
            </p:blipFill>
            <p:spPr>
              <a:xfrm>
                <a:off x="9430455" y="4893233"/>
                <a:ext cx="247650" cy="368702"/>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21" name="墨迹 20"/>
              <p14:cNvContentPartPr/>
              <p14:nvPr/>
            </p14:nvContentPartPr>
            <p14:xfrm>
              <a:off x="9618133" y="5128519"/>
              <a:ext cx="127000" cy="45999"/>
            </p14:xfrm>
          </p:contentPart>
        </mc:Choice>
        <mc:Fallback xmlns="">
          <p:pic>
            <p:nvPicPr>
              <p:cNvPr id="21" name="墨迹 20"/>
            </p:nvPicPr>
            <p:blipFill>
              <a:blip r:embed="rId134"/>
            </p:blipFill>
            <p:spPr>
              <a:xfrm>
                <a:off x="9618133" y="5128519"/>
                <a:ext cx="127000" cy="4599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22" name="墨迹 21"/>
              <p14:cNvContentPartPr/>
              <p14:nvPr/>
            </p14:nvContentPartPr>
            <p14:xfrm>
              <a:off x="9684455" y="4852345"/>
              <a:ext cx="362656" cy="409590"/>
            </p14:xfrm>
          </p:contentPart>
        </mc:Choice>
        <mc:Fallback xmlns="">
          <p:pic>
            <p:nvPicPr>
              <p:cNvPr id="22" name="墨迹 21"/>
            </p:nvPicPr>
            <p:blipFill>
              <a:blip r:embed="rId136"/>
            </p:blipFill>
            <p:spPr>
              <a:xfrm>
                <a:off x="9684455" y="4852345"/>
                <a:ext cx="362656" cy="40959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29" name="墨迹 28"/>
              <p14:cNvContentPartPr/>
              <p14:nvPr/>
            </p14:nvContentPartPr>
            <p14:xfrm>
              <a:off x="10047111" y="4846529"/>
              <a:ext cx="279753" cy="643819"/>
            </p14:xfrm>
          </p:contentPart>
        </mc:Choice>
        <mc:Fallback xmlns="">
          <p:pic>
            <p:nvPicPr>
              <p:cNvPr id="29" name="墨迹 28"/>
            </p:nvPicPr>
            <p:blipFill>
              <a:blip r:embed="rId138"/>
            </p:blipFill>
            <p:spPr>
              <a:xfrm>
                <a:off x="10047111" y="4846529"/>
                <a:ext cx="279753" cy="64381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34" name="墨迹 33"/>
              <p14:cNvContentPartPr/>
              <p14:nvPr/>
            </p14:nvContentPartPr>
            <p14:xfrm>
              <a:off x="10526888" y="4821326"/>
              <a:ext cx="22577" cy="279875"/>
            </p14:xfrm>
          </p:contentPart>
        </mc:Choice>
        <mc:Fallback xmlns="">
          <p:pic>
            <p:nvPicPr>
              <p:cNvPr id="34" name="墨迹 33"/>
            </p:nvPicPr>
            <p:blipFill>
              <a:blip r:embed="rId140"/>
            </p:blipFill>
            <p:spPr>
              <a:xfrm>
                <a:off x="10526888" y="4821326"/>
                <a:ext cx="22577" cy="27987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40" name="墨迹 39"/>
              <p14:cNvContentPartPr/>
              <p14:nvPr/>
            </p14:nvContentPartPr>
            <p14:xfrm>
              <a:off x="10470444" y="5239376"/>
              <a:ext cx="53623" cy="42299"/>
            </p14:xfrm>
          </p:contentPart>
        </mc:Choice>
        <mc:Fallback xmlns="">
          <p:pic>
            <p:nvPicPr>
              <p:cNvPr id="40" name="墨迹 39"/>
            </p:nvPicPr>
            <p:blipFill>
              <a:blip r:embed="rId142"/>
            </p:blipFill>
            <p:spPr>
              <a:xfrm>
                <a:off x="10470444" y="5239376"/>
                <a:ext cx="53623" cy="42299"/>
              </a:xfrm>
              <a:prstGeom prst="rect"/>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34975" y="385445"/>
            <a:ext cx="11223625" cy="4872990"/>
          </a:xfrm>
          <a:prstGeom prst="rect">
            <a:avLst/>
          </a:prstGeom>
        </p:spPr>
      </p:pic>
      <p:pic>
        <p:nvPicPr>
          <p:cNvPr id="3" name="图片 2"/>
          <p:cNvPicPr>
            <a:picLocks noChangeAspect="1"/>
          </p:cNvPicPr>
          <p:nvPr/>
        </p:nvPicPr>
        <p:blipFill>
          <a:blip r:embed="rId2"/>
          <a:stretch>
            <a:fillRect/>
          </a:stretch>
        </p:blipFill>
        <p:spPr>
          <a:xfrm>
            <a:off x="8445500" y="800735"/>
            <a:ext cx="3360420" cy="1405255"/>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7374466" y="2470233"/>
              <a:ext cx="76200" cy="62038"/>
            </p14:xfrm>
          </p:contentPart>
        </mc:Choice>
        <mc:Fallback xmlns="">
          <p:pic>
            <p:nvPicPr>
              <p:cNvPr id="4" name="墨迹 3"/>
            </p:nvPicPr>
            <p:blipFill>
              <a:blip r:embed="rId4"/>
            </p:blipFill>
            <p:spPr>
              <a:xfrm>
                <a:off x="7374466" y="2470233"/>
                <a:ext cx="76200" cy="6203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6694311" y="1167439"/>
              <a:ext cx="16933" cy="16919"/>
            </p14:xfrm>
          </p:contentPart>
        </mc:Choice>
        <mc:Fallback xmlns="">
          <p:pic>
            <p:nvPicPr>
              <p:cNvPr id="5" name="墨迹 4"/>
            </p:nvPicPr>
            <p:blipFill>
              <a:blip r:embed="rId6"/>
            </p:blipFill>
            <p:spPr>
              <a:xfrm>
                <a:off x="6694311" y="1167439"/>
                <a:ext cx="16933" cy="1691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2122311" y="2069807"/>
              <a:ext cx="344311" cy="270711"/>
            </p14:xfrm>
          </p:contentPart>
        </mc:Choice>
        <mc:Fallback xmlns="">
          <p:pic>
            <p:nvPicPr>
              <p:cNvPr id="6" name="墨迹 5"/>
            </p:nvPicPr>
            <p:blipFill>
              <a:blip r:embed="rId8"/>
            </p:blipFill>
            <p:spPr>
              <a:xfrm>
                <a:off x="2122311" y="2069807"/>
                <a:ext cx="344311" cy="27071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2460977" y="2171324"/>
              <a:ext cx="174978" cy="186113"/>
            </p14:xfrm>
          </p:contentPart>
        </mc:Choice>
        <mc:Fallback xmlns="">
          <p:pic>
            <p:nvPicPr>
              <p:cNvPr id="7" name="墨迹 6"/>
            </p:nvPicPr>
            <p:blipFill>
              <a:blip r:embed="rId10"/>
            </p:blipFill>
            <p:spPr>
              <a:xfrm>
                <a:off x="2460977" y="2171324"/>
                <a:ext cx="174978" cy="18611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2698044" y="1866774"/>
              <a:ext cx="259644" cy="507582"/>
            </p14:xfrm>
          </p:contentPart>
        </mc:Choice>
        <mc:Fallback xmlns="">
          <p:pic>
            <p:nvPicPr>
              <p:cNvPr id="8" name="墨迹 7"/>
            </p:nvPicPr>
            <p:blipFill>
              <a:blip r:embed="rId12"/>
            </p:blipFill>
            <p:spPr>
              <a:xfrm>
                <a:off x="2698044" y="1866774"/>
                <a:ext cx="259644" cy="50758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2980266" y="2019049"/>
              <a:ext cx="90311" cy="157914"/>
            </p14:xfrm>
          </p:contentPart>
        </mc:Choice>
        <mc:Fallback xmlns="">
          <p:pic>
            <p:nvPicPr>
              <p:cNvPr id="9" name="墨迹 8"/>
            </p:nvPicPr>
            <p:blipFill>
              <a:blip r:embed="rId14"/>
            </p:blipFill>
            <p:spPr>
              <a:xfrm>
                <a:off x="2980266" y="2019049"/>
                <a:ext cx="90311" cy="157914"/>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3025422" y="2052888"/>
              <a:ext cx="22578" cy="200213"/>
            </p14:xfrm>
          </p:contentPart>
        </mc:Choice>
        <mc:Fallback xmlns="">
          <p:pic>
            <p:nvPicPr>
              <p:cNvPr id="10" name="墨迹 9"/>
            </p:nvPicPr>
            <p:blipFill>
              <a:blip r:embed="rId16"/>
            </p:blipFill>
            <p:spPr>
              <a:xfrm>
                <a:off x="3025422" y="2052888"/>
                <a:ext cx="22578" cy="200213"/>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3048000" y="2024689"/>
              <a:ext cx="191911" cy="236871"/>
            </p14:xfrm>
          </p:contentPart>
        </mc:Choice>
        <mc:Fallback xmlns="">
          <p:pic>
            <p:nvPicPr>
              <p:cNvPr id="11" name="墨迹 10"/>
            </p:nvPicPr>
            <p:blipFill>
              <a:blip r:embed="rId18"/>
            </p:blipFill>
            <p:spPr>
              <a:xfrm>
                <a:off x="3048000" y="2024689"/>
                <a:ext cx="191911" cy="236871"/>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3127022" y="1945731"/>
              <a:ext cx="304800" cy="372227"/>
            </p14:xfrm>
          </p:contentPart>
        </mc:Choice>
        <mc:Fallback xmlns="">
          <p:pic>
            <p:nvPicPr>
              <p:cNvPr id="12" name="墨迹 11"/>
            </p:nvPicPr>
            <p:blipFill>
              <a:blip r:embed="rId20"/>
            </p:blipFill>
            <p:spPr>
              <a:xfrm>
                <a:off x="3127022" y="1945731"/>
                <a:ext cx="304800" cy="37222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3403600" y="1923172"/>
              <a:ext cx="259644" cy="707796"/>
            </p14:xfrm>
          </p:contentPart>
        </mc:Choice>
        <mc:Fallback xmlns="">
          <p:pic>
            <p:nvPicPr>
              <p:cNvPr id="13" name="墨迹 12"/>
            </p:nvPicPr>
            <p:blipFill>
              <a:blip r:embed="rId22"/>
            </p:blipFill>
            <p:spPr>
              <a:xfrm>
                <a:off x="3403600" y="1923172"/>
                <a:ext cx="259644" cy="70779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3465688" y="2103646"/>
              <a:ext cx="135467" cy="152275"/>
            </p14:xfrm>
          </p:contentPart>
        </mc:Choice>
        <mc:Fallback xmlns="">
          <p:pic>
            <p:nvPicPr>
              <p:cNvPr id="14" name="墨迹 13"/>
            </p:nvPicPr>
            <p:blipFill>
              <a:blip r:embed="rId24"/>
            </p:blipFill>
            <p:spPr>
              <a:xfrm>
                <a:off x="3465688" y="2103646"/>
                <a:ext cx="135467" cy="15227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3612444" y="2126205"/>
              <a:ext cx="95956" cy="64858"/>
            </p14:xfrm>
          </p:contentPart>
        </mc:Choice>
        <mc:Fallback xmlns="">
          <p:pic>
            <p:nvPicPr>
              <p:cNvPr id="15" name="墨迹 14"/>
            </p:nvPicPr>
            <p:blipFill>
              <a:blip r:embed="rId26"/>
            </p:blipFill>
            <p:spPr>
              <a:xfrm>
                <a:off x="3612444" y="2126205"/>
                <a:ext cx="95956" cy="64858"/>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3510844" y="2261560"/>
              <a:ext cx="206022" cy="56398"/>
            </p14:xfrm>
          </p:contentPart>
        </mc:Choice>
        <mc:Fallback xmlns="">
          <p:pic>
            <p:nvPicPr>
              <p:cNvPr id="16" name="墨迹 15"/>
            </p:nvPicPr>
            <p:blipFill>
              <a:blip r:embed="rId28"/>
            </p:blipFill>
            <p:spPr>
              <a:xfrm>
                <a:off x="3510844" y="2261560"/>
                <a:ext cx="206022" cy="56398"/>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6022622" y="2605588"/>
              <a:ext cx="84666" cy="101517"/>
            </p14:xfrm>
          </p:contentPart>
        </mc:Choice>
        <mc:Fallback xmlns="">
          <p:pic>
            <p:nvPicPr>
              <p:cNvPr id="17" name="墨迹 16"/>
            </p:nvPicPr>
            <p:blipFill>
              <a:blip r:embed="rId30"/>
            </p:blipFill>
            <p:spPr>
              <a:xfrm>
                <a:off x="6022622" y="2605588"/>
                <a:ext cx="84666" cy="101517"/>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6146800" y="2639427"/>
              <a:ext cx="307622" cy="16920"/>
            </p14:xfrm>
          </p:contentPart>
        </mc:Choice>
        <mc:Fallback xmlns="">
          <p:pic>
            <p:nvPicPr>
              <p:cNvPr id="18" name="墨迹 17"/>
            </p:nvPicPr>
            <p:blipFill>
              <a:blip r:embed="rId32"/>
            </p:blipFill>
            <p:spPr>
              <a:xfrm>
                <a:off x="6146800" y="2639427"/>
                <a:ext cx="307622" cy="1692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6609644" y="2577389"/>
              <a:ext cx="11288" cy="8460"/>
            </p14:xfrm>
          </p:contentPart>
        </mc:Choice>
        <mc:Fallback xmlns="">
          <p:pic>
            <p:nvPicPr>
              <p:cNvPr id="19" name="墨迹 18"/>
            </p:nvPicPr>
            <p:blipFill>
              <a:blip r:embed="rId34"/>
            </p:blipFill>
            <p:spPr>
              <a:xfrm>
                <a:off x="6609644" y="2577389"/>
                <a:ext cx="11288" cy="846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6519333" y="2583029"/>
              <a:ext cx="158044" cy="124076"/>
            </p14:xfrm>
          </p:contentPart>
        </mc:Choice>
        <mc:Fallback xmlns="">
          <p:pic>
            <p:nvPicPr>
              <p:cNvPr id="20" name="墨迹 19"/>
            </p:nvPicPr>
            <p:blipFill>
              <a:blip r:embed="rId36"/>
            </p:blipFill>
            <p:spPr>
              <a:xfrm>
                <a:off x="6519333" y="2583029"/>
                <a:ext cx="158044" cy="124076"/>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6711244" y="2639427"/>
              <a:ext cx="293511" cy="16920"/>
            </p14:xfrm>
          </p:contentPart>
        </mc:Choice>
        <mc:Fallback xmlns="">
          <p:pic>
            <p:nvPicPr>
              <p:cNvPr id="21" name="墨迹 20"/>
            </p:nvPicPr>
            <p:blipFill>
              <a:blip r:embed="rId38"/>
            </p:blipFill>
            <p:spPr>
              <a:xfrm>
                <a:off x="6711244" y="2639427"/>
                <a:ext cx="293511" cy="1692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7089422" y="2583029"/>
              <a:ext cx="107244" cy="90237"/>
            </p14:xfrm>
          </p:contentPart>
        </mc:Choice>
        <mc:Fallback xmlns="">
          <p:pic>
            <p:nvPicPr>
              <p:cNvPr id="22" name="墨迹 21"/>
            </p:nvPicPr>
            <p:blipFill>
              <a:blip r:embed="rId40"/>
            </p:blipFill>
            <p:spPr>
              <a:xfrm>
                <a:off x="7089422" y="2583029"/>
                <a:ext cx="107244" cy="9023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6276622" y="2086727"/>
              <a:ext cx="299155" cy="45118"/>
            </p14:xfrm>
          </p:contentPart>
        </mc:Choice>
        <mc:Fallback xmlns="">
          <p:pic>
            <p:nvPicPr>
              <p:cNvPr id="23" name="墨迹 22"/>
            </p:nvPicPr>
            <p:blipFill>
              <a:blip r:embed="rId42"/>
            </p:blipFill>
            <p:spPr>
              <a:xfrm>
                <a:off x="6276622" y="2086727"/>
                <a:ext cx="299155" cy="45118"/>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4" name="墨迹 23"/>
              <p14:cNvContentPartPr/>
              <p14:nvPr/>
            </p14:nvContentPartPr>
            <p14:xfrm>
              <a:off x="6270977" y="2013409"/>
              <a:ext cx="318912" cy="400426"/>
            </p14:xfrm>
          </p:contentPart>
        </mc:Choice>
        <mc:Fallback xmlns="">
          <p:pic>
            <p:nvPicPr>
              <p:cNvPr id="24" name="墨迹 23"/>
            </p:nvPicPr>
            <p:blipFill>
              <a:blip r:embed="rId44"/>
            </p:blipFill>
            <p:spPr>
              <a:xfrm>
                <a:off x="6270977" y="2013409"/>
                <a:ext cx="318912" cy="40042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5" name="墨迹 24"/>
              <p14:cNvContentPartPr/>
              <p14:nvPr/>
            </p14:nvContentPartPr>
            <p14:xfrm>
              <a:off x="6604000" y="2098006"/>
              <a:ext cx="95955" cy="298910"/>
            </p14:xfrm>
          </p:contentPart>
        </mc:Choice>
        <mc:Fallback xmlns="">
          <p:pic>
            <p:nvPicPr>
              <p:cNvPr id="25" name="墨迹 24"/>
            </p:nvPicPr>
            <p:blipFill>
              <a:blip r:embed="rId46"/>
            </p:blipFill>
            <p:spPr>
              <a:xfrm>
                <a:off x="6604000" y="2098006"/>
                <a:ext cx="95955" cy="29891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6" name="墨迹 25"/>
              <p14:cNvContentPartPr/>
              <p14:nvPr/>
            </p14:nvContentPartPr>
            <p14:xfrm>
              <a:off x="6626577" y="2131845"/>
              <a:ext cx="191912" cy="203033"/>
            </p14:xfrm>
          </p:contentPart>
        </mc:Choice>
        <mc:Fallback xmlns="">
          <p:pic>
            <p:nvPicPr>
              <p:cNvPr id="26" name="墨迹 25"/>
            </p:nvPicPr>
            <p:blipFill>
              <a:blip r:embed="rId48"/>
            </p:blipFill>
            <p:spPr>
              <a:xfrm>
                <a:off x="6626577" y="2131845"/>
                <a:ext cx="191912" cy="203033"/>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7" name="墨迹 26"/>
              <p14:cNvContentPartPr/>
              <p14:nvPr/>
            </p14:nvContentPartPr>
            <p14:xfrm>
              <a:off x="6733822" y="2069807"/>
              <a:ext cx="138288" cy="417345"/>
            </p14:xfrm>
          </p:contentPart>
        </mc:Choice>
        <mc:Fallback xmlns="">
          <p:pic>
            <p:nvPicPr>
              <p:cNvPr id="27" name="墨迹 26"/>
            </p:nvPicPr>
            <p:blipFill>
              <a:blip r:embed="rId50"/>
            </p:blipFill>
            <p:spPr>
              <a:xfrm>
                <a:off x="6733822" y="2069807"/>
                <a:ext cx="138288" cy="417345"/>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8" name="墨迹 27"/>
              <p14:cNvContentPartPr/>
              <p14:nvPr/>
            </p14:nvContentPartPr>
            <p14:xfrm>
              <a:off x="6708422" y="2255921"/>
              <a:ext cx="228600" cy="208672"/>
            </p14:xfrm>
          </p:contentPart>
        </mc:Choice>
        <mc:Fallback xmlns="">
          <p:pic>
            <p:nvPicPr>
              <p:cNvPr id="28" name="墨迹 27"/>
            </p:nvPicPr>
            <p:blipFill>
              <a:blip r:embed="rId52"/>
            </p:blipFill>
            <p:spPr>
              <a:xfrm>
                <a:off x="6708422" y="2255921"/>
                <a:ext cx="228600" cy="208672"/>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9" name="墨迹 28"/>
              <p14:cNvContentPartPr/>
              <p14:nvPr/>
            </p14:nvContentPartPr>
            <p14:xfrm>
              <a:off x="6801555" y="2052888"/>
              <a:ext cx="70556" cy="70497"/>
            </p14:xfrm>
          </p:contentPart>
        </mc:Choice>
        <mc:Fallback xmlns="">
          <p:pic>
            <p:nvPicPr>
              <p:cNvPr id="29" name="墨迹 28"/>
            </p:nvPicPr>
            <p:blipFill>
              <a:blip r:embed="rId54"/>
            </p:blipFill>
            <p:spPr>
              <a:xfrm>
                <a:off x="6801555" y="2052888"/>
                <a:ext cx="70556" cy="7049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0" name="墨迹 29"/>
              <p14:cNvContentPartPr/>
              <p14:nvPr/>
            </p14:nvContentPartPr>
            <p14:xfrm>
              <a:off x="7055555" y="2019049"/>
              <a:ext cx="84667" cy="172014"/>
            </p14:xfrm>
          </p:contentPart>
        </mc:Choice>
        <mc:Fallback xmlns="">
          <p:pic>
            <p:nvPicPr>
              <p:cNvPr id="30" name="墨迹 29"/>
            </p:nvPicPr>
            <p:blipFill>
              <a:blip r:embed="rId56"/>
            </p:blipFill>
            <p:spPr>
              <a:xfrm>
                <a:off x="7055555" y="2019049"/>
                <a:ext cx="84667" cy="172014"/>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1" name="墨迹 30"/>
              <p14:cNvContentPartPr/>
              <p14:nvPr/>
            </p14:nvContentPartPr>
            <p14:xfrm>
              <a:off x="6942666" y="2224902"/>
              <a:ext cx="220134" cy="64857"/>
            </p14:xfrm>
          </p:contentPart>
        </mc:Choice>
        <mc:Fallback xmlns="">
          <p:pic>
            <p:nvPicPr>
              <p:cNvPr id="31" name="墨迹 30"/>
            </p:nvPicPr>
            <p:blipFill>
              <a:blip r:embed="rId58"/>
            </p:blipFill>
            <p:spPr>
              <a:xfrm>
                <a:off x="6942666" y="2224902"/>
                <a:ext cx="220134" cy="6485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2" name="墨迹 31"/>
              <p14:cNvContentPartPr/>
              <p14:nvPr/>
            </p14:nvContentPartPr>
            <p14:xfrm>
              <a:off x="7021688" y="2188243"/>
              <a:ext cx="28222" cy="146635"/>
            </p14:xfrm>
          </p:contentPart>
        </mc:Choice>
        <mc:Fallback xmlns="">
          <p:pic>
            <p:nvPicPr>
              <p:cNvPr id="32" name="墨迹 31"/>
            </p:nvPicPr>
            <p:blipFill>
              <a:blip r:embed="rId60"/>
            </p:blipFill>
            <p:spPr>
              <a:xfrm>
                <a:off x="7021688" y="2188243"/>
                <a:ext cx="28222" cy="146635"/>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3" name="墨迹 32"/>
              <p14:cNvContentPartPr/>
              <p14:nvPr/>
            </p14:nvContentPartPr>
            <p14:xfrm>
              <a:off x="7052733" y="2148764"/>
              <a:ext cx="42334" cy="575260"/>
            </p14:xfrm>
          </p:contentPart>
        </mc:Choice>
        <mc:Fallback xmlns="">
          <p:pic>
            <p:nvPicPr>
              <p:cNvPr id="33" name="墨迹 32"/>
            </p:nvPicPr>
            <p:blipFill>
              <a:blip r:embed="rId62"/>
            </p:blipFill>
            <p:spPr>
              <a:xfrm>
                <a:off x="7052733" y="2148764"/>
                <a:ext cx="42334" cy="57526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4" name="墨迹 33"/>
              <p14:cNvContentPartPr/>
              <p14:nvPr/>
            </p14:nvContentPartPr>
            <p14:xfrm>
              <a:off x="7095066" y="2114925"/>
              <a:ext cx="186266" cy="414526"/>
            </p14:xfrm>
          </p:contentPart>
        </mc:Choice>
        <mc:Fallback xmlns="">
          <p:pic>
            <p:nvPicPr>
              <p:cNvPr id="34" name="墨迹 33"/>
            </p:nvPicPr>
            <p:blipFill>
              <a:blip r:embed="rId64"/>
            </p:blipFill>
            <p:spPr>
              <a:xfrm>
                <a:off x="7095066" y="2114925"/>
                <a:ext cx="186266" cy="41452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5" name="墨迹 34"/>
              <p14:cNvContentPartPr/>
              <p14:nvPr/>
            </p14:nvContentPartPr>
            <p14:xfrm>
              <a:off x="7385755" y="2368717"/>
              <a:ext cx="14112" cy="8459"/>
            </p14:xfrm>
          </p:contentPart>
        </mc:Choice>
        <mc:Fallback xmlns="">
          <p:pic>
            <p:nvPicPr>
              <p:cNvPr id="35" name="墨迹 34"/>
            </p:nvPicPr>
            <p:blipFill>
              <a:blip r:embed="rId66"/>
            </p:blipFill>
            <p:spPr>
              <a:xfrm>
                <a:off x="7385755" y="2368717"/>
                <a:ext cx="14112" cy="845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6" name="墨迹 35"/>
              <p14:cNvContentPartPr/>
              <p14:nvPr/>
            </p14:nvContentPartPr>
            <p14:xfrm>
              <a:off x="8105422" y="3327483"/>
              <a:ext cx="11288" cy="225592"/>
            </p14:xfrm>
          </p:contentPart>
        </mc:Choice>
        <mc:Fallback xmlns="">
          <p:pic>
            <p:nvPicPr>
              <p:cNvPr id="36" name="墨迹 35"/>
            </p:nvPicPr>
            <p:blipFill>
              <a:blip r:embed="rId68"/>
            </p:blipFill>
            <p:spPr>
              <a:xfrm>
                <a:off x="8105422" y="3327483"/>
                <a:ext cx="11288" cy="22559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7" name="墨迹 36"/>
              <p14:cNvContentPartPr/>
              <p14:nvPr/>
            </p14:nvContentPartPr>
            <p14:xfrm>
              <a:off x="8133644" y="3378241"/>
              <a:ext cx="79022" cy="25380"/>
            </p14:xfrm>
          </p:contentPart>
        </mc:Choice>
        <mc:Fallback xmlns="">
          <p:pic>
            <p:nvPicPr>
              <p:cNvPr id="37" name="墨迹 36"/>
            </p:nvPicPr>
            <p:blipFill>
              <a:blip r:embed="rId70"/>
            </p:blipFill>
            <p:spPr>
              <a:xfrm>
                <a:off x="8133644" y="3378241"/>
                <a:ext cx="79022" cy="2538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8" name="墨迹 37"/>
              <p14:cNvContentPartPr/>
              <p14:nvPr/>
            </p14:nvContentPartPr>
            <p14:xfrm>
              <a:off x="8212666" y="3288004"/>
              <a:ext cx="39511" cy="250972"/>
            </p14:xfrm>
          </p:contentPart>
        </mc:Choice>
        <mc:Fallback xmlns="">
          <p:pic>
            <p:nvPicPr>
              <p:cNvPr id="38" name="墨迹 37"/>
            </p:nvPicPr>
            <p:blipFill>
              <a:blip r:embed="rId72"/>
            </p:blipFill>
            <p:spPr>
              <a:xfrm>
                <a:off x="8212666" y="3288004"/>
                <a:ext cx="39511" cy="25097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9" name="墨迹 38"/>
              <p14:cNvContentPartPr/>
              <p14:nvPr/>
            </p14:nvContentPartPr>
            <p14:xfrm>
              <a:off x="8266288" y="3293644"/>
              <a:ext cx="121356" cy="231232"/>
            </p14:xfrm>
          </p:contentPart>
        </mc:Choice>
        <mc:Fallback xmlns="">
          <p:pic>
            <p:nvPicPr>
              <p:cNvPr id="39" name="墨迹 38"/>
            </p:nvPicPr>
            <p:blipFill>
              <a:blip r:embed="rId74"/>
            </p:blipFill>
            <p:spPr>
              <a:xfrm>
                <a:off x="8266288" y="3293644"/>
                <a:ext cx="121356" cy="231232"/>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0" name="墨迹 39"/>
              <p14:cNvContentPartPr/>
              <p14:nvPr/>
            </p14:nvContentPartPr>
            <p14:xfrm>
              <a:off x="8449733" y="3197768"/>
              <a:ext cx="73378" cy="11279"/>
            </p14:xfrm>
          </p:contentPart>
        </mc:Choice>
        <mc:Fallback xmlns="">
          <p:pic>
            <p:nvPicPr>
              <p:cNvPr id="40" name="墨迹 39"/>
            </p:nvPicPr>
            <p:blipFill>
              <a:blip r:embed="rId76"/>
            </p:blipFill>
            <p:spPr>
              <a:xfrm>
                <a:off x="8449733" y="3197768"/>
                <a:ext cx="73378" cy="1127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1" name="墨迹 40"/>
              <p14:cNvContentPartPr/>
              <p14:nvPr/>
            </p14:nvContentPartPr>
            <p14:xfrm>
              <a:off x="8511822" y="3344402"/>
              <a:ext cx="194733" cy="16920"/>
            </p14:xfrm>
          </p:contentPart>
        </mc:Choice>
        <mc:Fallback xmlns="">
          <p:pic>
            <p:nvPicPr>
              <p:cNvPr id="41" name="墨迹 40"/>
            </p:nvPicPr>
            <p:blipFill>
              <a:blip r:embed="rId78"/>
            </p:blipFill>
            <p:spPr>
              <a:xfrm>
                <a:off x="8511822" y="3344402"/>
                <a:ext cx="194733" cy="1692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2" name="墨迹 41"/>
              <p14:cNvContentPartPr/>
              <p14:nvPr/>
            </p14:nvContentPartPr>
            <p14:xfrm>
              <a:off x="8686800" y="3288004"/>
              <a:ext cx="107244" cy="78958"/>
            </p14:xfrm>
          </p:contentPart>
        </mc:Choice>
        <mc:Fallback xmlns="">
          <p:pic>
            <p:nvPicPr>
              <p:cNvPr id="42" name="墨迹 41"/>
            </p:nvPicPr>
            <p:blipFill>
              <a:blip r:embed="rId80"/>
            </p:blipFill>
            <p:spPr>
              <a:xfrm>
                <a:off x="8686800" y="3288004"/>
                <a:ext cx="107244" cy="7895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3" name="墨迹 42"/>
              <p14:cNvContentPartPr/>
              <p14:nvPr/>
            </p14:nvContentPartPr>
            <p14:xfrm>
              <a:off x="8506177" y="3423360"/>
              <a:ext cx="231423" cy="11279"/>
            </p14:xfrm>
          </p:contentPart>
        </mc:Choice>
        <mc:Fallback xmlns="">
          <p:pic>
            <p:nvPicPr>
              <p:cNvPr id="43" name="墨迹 42"/>
            </p:nvPicPr>
            <p:blipFill>
              <a:blip r:embed="rId82"/>
            </p:blipFill>
            <p:spPr>
              <a:xfrm>
                <a:off x="8506177" y="3423360"/>
                <a:ext cx="231423" cy="11279"/>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4" name="墨迹 43"/>
              <p14:cNvContentPartPr/>
              <p14:nvPr/>
            </p14:nvContentPartPr>
            <p14:xfrm>
              <a:off x="8523111" y="3440279"/>
              <a:ext cx="107244" cy="93057"/>
            </p14:xfrm>
          </p:contentPart>
        </mc:Choice>
        <mc:Fallback xmlns="">
          <p:pic>
            <p:nvPicPr>
              <p:cNvPr id="44" name="墨迹 43"/>
            </p:nvPicPr>
            <p:blipFill>
              <a:blip r:embed="rId84"/>
            </p:blipFill>
            <p:spPr>
              <a:xfrm>
                <a:off x="8523111" y="3440279"/>
                <a:ext cx="107244" cy="93057"/>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5" name="墨迹 44"/>
              <p14:cNvContentPartPr/>
              <p14:nvPr/>
            </p14:nvContentPartPr>
            <p14:xfrm>
              <a:off x="8864600" y="3265445"/>
              <a:ext cx="42333" cy="177654"/>
            </p14:xfrm>
          </p:contentPart>
        </mc:Choice>
        <mc:Fallback xmlns="">
          <p:pic>
            <p:nvPicPr>
              <p:cNvPr id="45" name="墨迹 44"/>
            </p:nvPicPr>
            <p:blipFill>
              <a:blip r:embed="rId86"/>
            </p:blipFill>
            <p:spPr>
              <a:xfrm>
                <a:off x="8864600" y="3265445"/>
                <a:ext cx="42333" cy="177654"/>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6" name="墨迹 45"/>
              <p14:cNvContentPartPr/>
              <p14:nvPr/>
            </p14:nvContentPartPr>
            <p14:xfrm>
              <a:off x="8861777" y="3324663"/>
              <a:ext cx="110067" cy="25379"/>
            </p14:xfrm>
          </p:contentPart>
        </mc:Choice>
        <mc:Fallback xmlns="">
          <p:pic>
            <p:nvPicPr>
              <p:cNvPr id="46" name="墨迹 45"/>
            </p:nvPicPr>
            <p:blipFill>
              <a:blip r:embed="rId88"/>
            </p:blipFill>
            <p:spPr>
              <a:xfrm>
                <a:off x="8861777" y="3324663"/>
                <a:ext cx="110067" cy="2537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7" name="墨迹 46"/>
              <p14:cNvContentPartPr/>
              <p14:nvPr/>
            </p14:nvContentPartPr>
            <p14:xfrm>
              <a:off x="8952088" y="3259805"/>
              <a:ext cx="11289" cy="262251"/>
            </p14:xfrm>
          </p:contentPart>
        </mc:Choice>
        <mc:Fallback xmlns="">
          <p:pic>
            <p:nvPicPr>
              <p:cNvPr id="47" name="墨迹 46"/>
            </p:nvPicPr>
            <p:blipFill>
              <a:blip r:embed="rId90"/>
            </p:blipFill>
            <p:spPr>
              <a:xfrm>
                <a:off x="8952088" y="3259805"/>
                <a:ext cx="11289" cy="262251"/>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8" name="墨迹 47"/>
              <p14:cNvContentPartPr/>
              <p14:nvPr/>
            </p14:nvContentPartPr>
            <p14:xfrm>
              <a:off x="9008533" y="3214687"/>
              <a:ext cx="138289" cy="33839"/>
            </p14:xfrm>
          </p:contentPart>
        </mc:Choice>
        <mc:Fallback xmlns="">
          <p:pic>
            <p:nvPicPr>
              <p:cNvPr id="48" name="墨迹 47"/>
            </p:nvPicPr>
            <p:blipFill>
              <a:blip r:embed="rId92"/>
            </p:blipFill>
            <p:spPr>
              <a:xfrm>
                <a:off x="9008533" y="3214687"/>
                <a:ext cx="138289" cy="3383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9" name="墨迹 48"/>
              <p14:cNvContentPartPr/>
              <p14:nvPr/>
            </p14:nvContentPartPr>
            <p14:xfrm>
              <a:off x="9062155" y="3147009"/>
              <a:ext cx="36689" cy="200213"/>
            </p14:xfrm>
          </p:contentPart>
        </mc:Choice>
        <mc:Fallback xmlns="">
          <p:pic>
            <p:nvPicPr>
              <p:cNvPr id="49" name="墨迹 48"/>
            </p:nvPicPr>
            <p:blipFill>
              <a:blip r:embed="rId94"/>
            </p:blipFill>
            <p:spPr>
              <a:xfrm>
                <a:off x="9062155" y="3147009"/>
                <a:ext cx="36689" cy="20021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0" name="墨迹 49"/>
              <p14:cNvContentPartPr/>
              <p14:nvPr/>
            </p14:nvContentPartPr>
            <p14:xfrm>
              <a:off x="9093200" y="3352862"/>
              <a:ext cx="135466" cy="19739"/>
            </p14:xfrm>
          </p:contentPart>
        </mc:Choice>
        <mc:Fallback xmlns="">
          <p:pic>
            <p:nvPicPr>
              <p:cNvPr id="50" name="墨迹 49"/>
            </p:nvPicPr>
            <p:blipFill>
              <a:blip r:embed="rId96"/>
            </p:blipFill>
            <p:spPr>
              <a:xfrm>
                <a:off x="9093200" y="3352862"/>
                <a:ext cx="135466" cy="1973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1" name="墨迹 50"/>
              <p14:cNvContentPartPr/>
              <p14:nvPr/>
            </p14:nvContentPartPr>
            <p14:xfrm>
              <a:off x="9163755" y="3288004"/>
              <a:ext cx="25400" cy="194574"/>
            </p14:xfrm>
          </p:contentPart>
        </mc:Choice>
        <mc:Fallback xmlns="">
          <p:pic>
            <p:nvPicPr>
              <p:cNvPr id="51" name="墨迹 50"/>
            </p:nvPicPr>
            <p:blipFill>
              <a:blip r:embed="rId98"/>
            </p:blipFill>
            <p:spPr>
              <a:xfrm>
                <a:off x="9163755" y="3288004"/>
                <a:ext cx="25400" cy="194574"/>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2" name="墨迹 51"/>
              <p14:cNvContentPartPr/>
              <p14:nvPr/>
            </p14:nvContentPartPr>
            <p14:xfrm>
              <a:off x="9234311" y="3248526"/>
              <a:ext cx="129822" cy="270710"/>
            </p14:xfrm>
          </p:contentPart>
        </mc:Choice>
        <mc:Fallback xmlns="">
          <p:pic>
            <p:nvPicPr>
              <p:cNvPr id="52" name="墨迹 51"/>
            </p:nvPicPr>
            <p:blipFill>
              <a:blip r:embed="rId100"/>
            </p:blipFill>
            <p:spPr>
              <a:xfrm>
                <a:off x="9234311" y="3248526"/>
                <a:ext cx="129822" cy="27071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3" name="墨迹 52"/>
              <p14:cNvContentPartPr/>
              <p14:nvPr/>
            </p14:nvContentPartPr>
            <p14:xfrm>
              <a:off x="9443155" y="3152649"/>
              <a:ext cx="93134" cy="135355"/>
            </p14:xfrm>
          </p:contentPart>
        </mc:Choice>
        <mc:Fallback xmlns="">
          <p:pic>
            <p:nvPicPr>
              <p:cNvPr id="53" name="墨迹 52"/>
            </p:nvPicPr>
            <p:blipFill>
              <a:blip r:embed="rId102"/>
            </p:blipFill>
            <p:spPr>
              <a:xfrm>
                <a:off x="9443155" y="3152649"/>
                <a:ext cx="93134" cy="13535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4" name="墨迹 53"/>
              <p14:cNvContentPartPr/>
              <p14:nvPr/>
            </p14:nvContentPartPr>
            <p14:xfrm>
              <a:off x="9533466" y="3197768"/>
              <a:ext cx="132644" cy="22559"/>
            </p14:xfrm>
          </p:contentPart>
        </mc:Choice>
        <mc:Fallback xmlns="">
          <p:pic>
            <p:nvPicPr>
              <p:cNvPr id="54" name="墨迹 53"/>
            </p:nvPicPr>
            <p:blipFill>
              <a:blip r:embed="rId104"/>
            </p:blipFill>
            <p:spPr>
              <a:xfrm>
                <a:off x="9533466" y="3197768"/>
                <a:ext cx="132644" cy="2255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5" name="墨迹 54"/>
              <p14:cNvContentPartPr/>
              <p14:nvPr/>
            </p14:nvContentPartPr>
            <p14:xfrm>
              <a:off x="6807200" y="3550255"/>
              <a:ext cx="558800" cy="301730"/>
            </p14:xfrm>
          </p:contentPart>
        </mc:Choice>
        <mc:Fallback xmlns="">
          <p:pic>
            <p:nvPicPr>
              <p:cNvPr id="55" name="墨迹 54"/>
            </p:nvPicPr>
            <p:blipFill>
              <a:blip r:embed="rId106"/>
            </p:blipFill>
            <p:spPr>
              <a:xfrm>
                <a:off x="6807200" y="3550255"/>
                <a:ext cx="558800" cy="30173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6" name="墨迹 55"/>
              <p14:cNvContentPartPr/>
              <p14:nvPr/>
            </p14:nvContentPartPr>
            <p14:xfrm>
              <a:off x="728133" y="3037033"/>
              <a:ext cx="1055511" cy="820592"/>
            </p14:xfrm>
          </p:contentPart>
        </mc:Choice>
        <mc:Fallback xmlns="">
          <p:pic>
            <p:nvPicPr>
              <p:cNvPr id="56" name="墨迹 55"/>
            </p:nvPicPr>
            <p:blipFill>
              <a:blip r:embed="rId108"/>
            </p:blipFill>
            <p:spPr>
              <a:xfrm>
                <a:off x="728133" y="3037033"/>
                <a:ext cx="1055511" cy="820592"/>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7" name="墨迹 56"/>
              <p14:cNvContentPartPr/>
              <p14:nvPr/>
            </p14:nvContentPartPr>
            <p14:xfrm>
              <a:off x="7484533" y="3857625"/>
              <a:ext cx="575734" cy="479383"/>
            </p14:xfrm>
          </p:contentPart>
        </mc:Choice>
        <mc:Fallback xmlns="">
          <p:pic>
            <p:nvPicPr>
              <p:cNvPr id="57" name="墨迹 56"/>
            </p:nvPicPr>
            <p:blipFill>
              <a:blip r:embed="rId110"/>
            </p:blipFill>
            <p:spPr>
              <a:xfrm>
                <a:off x="7484533" y="3857625"/>
                <a:ext cx="575734" cy="479383"/>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8" name="墨迹 57"/>
              <p14:cNvContentPartPr/>
              <p14:nvPr/>
            </p14:nvContentPartPr>
            <p14:xfrm>
              <a:off x="4080933" y="5904873"/>
              <a:ext cx="307622" cy="25378"/>
            </p14:xfrm>
          </p:contentPart>
        </mc:Choice>
        <mc:Fallback xmlns="">
          <p:pic>
            <p:nvPicPr>
              <p:cNvPr id="58" name="墨迹 57"/>
            </p:nvPicPr>
            <p:blipFill>
              <a:blip r:embed="rId112"/>
            </p:blipFill>
            <p:spPr>
              <a:xfrm>
                <a:off x="4080933" y="5904873"/>
                <a:ext cx="307622" cy="2537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9" name="墨迹 58"/>
              <p14:cNvContentPartPr/>
              <p14:nvPr/>
            </p14:nvContentPartPr>
            <p14:xfrm>
              <a:off x="4459111" y="5775158"/>
              <a:ext cx="434622" cy="225592"/>
            </p14:xfrm>
          </p:contentPart>
        </mc:Choice>
        <mc:Fallback xmlns="">
          <p:pic>
            <p:nvPicPr>
              <p:cNvPr id="59" name="墨迹 58"/>
            </p:nvPicPr>
            <p:blipFill>
              <a:blip r:embed="rId114"/>
            </p:blipFill>
            <p:spPr>
              <a:xfrm>
                <a:off x="4459111" y="5775158"/>
                <a:ext cx="434622" cy="225592"/>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0" name="墨迹 59"/>
              <p14:cNvContentPartPr/>
              <p14:nvPr/>
            </p14:nvContentPartPr>
            <p14:xfrm>
              <a:off x="4893733" y="5786437"/>
              <a:ext cx="33867" cy="420165"/>
            </p14:xfrm>
          </p:contentPart>
        </mc:Choice>
        <mc:Fallback xmlns="">
          <p:pic>
            <p:nvPicPr>
              <p:cNvPr id="60" name="墨迹 59"/>
            </p:nvPicPr>
            <p:blipFill>
              <a:blip r:embed="rId116"/>
            </p:blipFill>
            <p:spPr>
              <a:xfrm>
                <a:off x="4893733" y="5786437"/>
                <a:ext cx="33867" cy="420165"/>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1" name="墨迹 60"/>
              <p14:cNvContentPartPr/>
              <p14:nvPr/>
            </p14:nvContentPartPr>
            <p14:xfrm>
              <a:off x="5274733" y="5814636"/>
              <a:ext cx="206022" cy="259431"/>
            </p14:xfrm>
          </p:contentPart>
        </mc:Choice>
        <mc:Fallback xmlns="">
          <p:pic>
            <p:nvPicPr>
              <p:cNvPr id="61" name="墨迹 60"/>
            </p:nvPicPr>
            <p:blipFill>
              <a:blip r:embed="rId118"/>
            </p:blipFill>
            <p:spPr>
              <a:xfrm>
                <a:off x="5274733" y="5814636"/>
                <a:ext cx="206022" cy="259431"/>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2" name="墨迹 61"/>
              <p14:cNvContentPartPr/>
              <p14:nvPr/>
            </p14:nvContentPartPr>
            <p14:xfrm>
              <a:off x="6073422" y="5820276"/>
              <a:ext cx="169333" cy="146634"/>
            </p14:xfrm>
          </p:contentPart>
        </mc:Choice>
        <mc:Fallback xmlns="">
          <p:pic>
            <p:nvPicPr>
              <p:cNvPr id="62" name="墨迹 61"/>
            </p:nvPicPr>
            <p:blipFill>
              <a:blip r:embed="rId120"/>
            </p:blipFill>
            <p:spPr>
              <a:xfrm>
                <a:off x="6073422" y="5820276"/>
                <a:ext cx="169333" cy="14663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3" name="墨迹 62"/>
              <p14:cNvContentPartPr/>
              <p14:nvPr/>
            </p14:nvContentPartPr>
            <p14:xfrm>
              <a:off x="6254044" y="5803356"/>
              <a:ext cx="118533" cy="442725"/>
            </p14:xfrm>
          </p:contentPart>
        </mc:Choice>
        <mc:Fallback xmlns="">
          <p:pic>
            <p:nvPicPr>
              <p:cNvPr id="63" name="墨迹 62"/>
            </p:nvPicPr>
            <p:blipFill>
              <a:blip r:embed="rId122"/>
            </p:blipFill>
            <p:spPr>
              <a:xfrm>
                <a:off x="6254044" y="5803356"/>
                <a:ext cx="118533" cy="442725"/>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4" name="墨迹 63"/>
              <p14:cNvContentPartPr/>
              <p14:nvPr/>
            </p14:nvContentPartPr>
            <p14:xfrm>
              <a:off x="6090355" y="5955631"/>
              <a:ext cx="169334" cy="315829"/>
            </p14:xfrm>
          </p:contentPart>
        </mc:Choice>
        <mc:Fallback xmlns="">
          <p:pic>
            <p:nvPicPr>
              <p:cNvPr id="64" name="墨迹 63"/>
            </p:nvPicPr>
            <p:blipFill>
              <a:blip r:embed="rId124"/>
            </p:blipFill>
            <p:spPr>
              <a:xfrm>
                <a:off x="6090355" y="5955631"/>
                <a:ext cx="169334" cy="315829"/>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5" name="墨迹 64"/>
              <p14:cNvContentPartPr/>
              <p14:nvPr/>
            </p14:nvContentPartPr>
            <p14:xfrm>
              <a:off x="6220177" y="5989470"/>
              <a:ext cx="62089" cy="84597"/>
            </p14:xfrm>
          </p:contentPart>
        </mc:Choice>
        <mc:Fallback xmlns="">
          <p:pic>
            <p:nvPicPr>
              <p:cNvPr id="65" name="墨迹 64"/>
            </p:nvPicPr>
            <p:blipFill>
              <a:blip r:embed="rId126"/>
            </p:blipFill>
            <p:spPr>
              <a:xfrm>
                <a:off x="6220177" y="5989470"/>
                <a:ext cx="62089" cy="84597"/>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6" name="墨迹 65"/>
              <p14:cNvContentPartPr/>
              <p14:nvPr/>
            </p14:nvContentPartPr>
            <p14:xfrm>
              <a:off x="6378222" y="5933072"/>
              <a:ext cx="141111" cy="22559"/>
            </p14:xfrm>
          </p:contentPart>
        </mc:Choice>
        <mc:Fallback xmlns="">
          <p:pic>
            <p:nvPicPr>
              <p:cNvPr id="66" name="墨迹 65"/>
            </p:nvPicPr>
            <p:blipFill>
              <a:blip r:embed="rId128"/>
            </p:blipFill>
            <p:spPr>
              <a:xfrm>
                <a:off x="6378222" y="5933072"/>
                <a:ext cx="141111" cy="2255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7" name="墨迹 66"/>
              <p14:cNvContentPartPr/>
              <p14:nvPr/>
            </p14:nvContentPartPr>
            <p14:xfrm>
              <a:off x="6519333" y="5854115"/>
              <a:ext cx="183444" cy="146635"/>
            </p14:xfrm>
          </p:contentPart>
        </mc:Choice>
        <mc:Fallback xmlns="">
          <p:pic>
            <p:nvPicPr>
              <p:cNvPr id="67" name="墨迹 66"/>
            </p:nvPicPr>
            <p:blipFill>
              <a:blip r:embed="rId130"/>
            </p:blipFill>
            <p:spPr>
              <a:xfrm>
                <a:off x="6519333" y="5854115"/>
                <a:ext cx="183444" cy="146635"/>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8" name="墨迹 67"/>
              <p14:cNvContentPartPr/>
              <p14:nvPr/>
            </p14:nvContentPartPr>
            <p14:xfrm>
              <a:off x="6745111" y="5746958"/>
              <a:ext cx="22578" cy="358128"/>
            </p14:xfrm>
          </p:contentPart>
        </mc:Choice>
        <mc:Fallback xmlns="">
          <p:pic>
            <p:nvPicPr>
              <p:cNvPr id="68" name="墨迹 67"/>
            </p:nvPicPr>
            <p:blipFill>
              <a:blip r:embed="rId132"/>
            </p:blipFill>
            <p:spPr>
              <a:xfrm>
                <a:off x="6745111" y="5746958"/>
                <a:ext cx="22578" cy="358128"/>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9" name="墨迹 68"/>
              <p14:cNvContentPartPr/>
              <p14:nvPr/>
            </p14:nvContentPartPr>
            <p14:xfrm>
              <a:off x="7529688" y="5899233"/>
              <a:ext cx="220134" cy="219953"/>
            </p14:xfrm>
          </p:contentPart>
        </mc:Choice>
        <mc:Fallback xmlns="">
          <p:pic>
            <p:nvPicPr>
              <p:cNvPr id="69" name="墨迹 68"/>
            </p:nvPicPr>
            <p:blipFill>
              <a:blip r:embed="rId134"/>
            </p:blipFill>
            <p:spPr>
              <a:xfrm>
                <a:off x="7529688" y="5899233"/>
                <a:ext cx="220134" cy="219953"/>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0" name="墨迹 69"/>
              <p14:cNvContentPartPr/>
              <p14:nvPr/>
            </p14:nvContentPartPr>
            <p14:xfrm>
              <a:off x="8319911" y="5893593"/>
              <a:ext cx="245533" cy="191754"/>
            </p14:xfrm>
          </p:contentPart>
        </mc:Choice>
        <mc:Fallback xmlns="">
          <p:pic>
            <p:nvPicPr>
              <p:cNvPr id="70" name="墨迹 69"/>
            </p:nvPicPr>
            <p:blipFill>
              <a:blip r:embed="rId136"/>
            </p:blipFill>
            <p:spPr>
              <a:xfrm>
                <a:off x="8319911" y="5893593"/>
                <a:ext cx="245533" cy="191754"/>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1" name="墨迹 70"/>
              <p14:cNvContentPartPr/>
              <p14:nvPr/>
            </p14:nvContentPartPr>
            <p14:xfrm>
              <a:off x="8509000" y="5820276"/>
              <a:ext cx="70555" cy="451184"/>
            </p14:xfrm>
          </p:contentPart>
        </mc:Choice>
        <mc:Fallback xmlns="">
          <p:pic>
            <p:nvPicPr>
              <p:cNvPr id="71" name="墨迹 70"/>
            </p:nvPicPr>
            <p:blipFill>
              <a:blip r:embed="rId138"/>
            </p:blipFill>
            <p:spPr>
              <a:xfrm>
                <a:off x="8509000" y="5820276"/>
                <a:ext cx="70555" cy="451184"/>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2" name="墨迹 71"/>
              <p14:cNvContentPartPr/>
              <p14:nvPr/>
            </p14:nvContentPartPr>
            <p14:xfrm>
              <a:off x="8585200" y="5972550"/>
              <a:ext cx="62088" cy="155095"/>
            </p14:xfrm>
          </p:contentPart>
        </mc:Choice>
        <mc:Fallback xmlns="">
          <p:pic>
            <p:nvPicPr>
              <p:cNvPr id="72" name="墨迹 71"/>
            </p:nvPicPr>
            <p:blipFill>
              <a:blip r:embed="rId140"/>
            </p:blipFill>
            <p:spPr>
              <a:xfrm>
                <a:off x="8585200" y="5972550"/>
                <a:ext cx="62088" cy="155095"/>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3" name="墨迹 72"/>
              <p14:cNvContentPartPr/>
              <p14:nvPr/>
            </p14:nvContentPartPr>
            <p14:xfrm>
              <a:off x="8743244" y="5938712"/>
              <a:ext cx="222956" cy="152274"/>
            </p14:xfrm>
          </p:contentPart>
        </mc:Choice>
        <mc:Fallback xmlns="">
          <p:pic>
            <p:nvPicPr>
              <p:cNvPr id="73" name="墨迹 72"/>
            </p:nvPicPr>
            <p:blipFill>
              <a:blip r:embed="rId142"/>
            </p:blipFill>
            <p:spPr>
              <a:xfrm>
                <a:off x="8743244" y="5938712"/>
                <a:ext cx="222956" cy="15227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4" name="墨迹 73"/>
              <p14:cNvContentPartPr/>
              <p14:nvPr/>
            </p14:nvContentPartPr>
            <p14:xfrm>
              <a:off x="8912577" y="5865394"/>
              <a:ext cx="73378" cy="287630"/>
            </p14:xfrm>
          </p:contentPart>
        </mc:Choice>
        <mc:Fallback xmlns="">
          <p:pic>
            <p:nvPicPr>
              <p:cNvPr id="74" name="墨迹 73"/>
            </p:nvPicPr>
            <p:blipFill>
              <a:blip r:embed="rId144"/>
            </p:blipFill>
            <p:spPr>
              <a:xfrm>
                <a:off x="8912577" y="5865394"/>
                <a:ext cx="73378" cy="287630"/>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5" name="墨迹 74"/>
              <p14:cNvContentPartPr/>
              <p14:nvPr/>
            </p14:nvContentPartPr>
            <p14:xfrm>
              <a:off x="8957733" y="6034588"/>
              <a:ext cx="163689" cy="84597"/>
            </p14:xfrm>
          </p:contentPart>
        </mc:Choice>
        <mc:Fallback xmlns="">
          <p:pic>
            <p:nvPicPr>
              <p:cNvPr id="75" name="墨迹 74"/>
            </p:nvPicPr>
            <p:blipFill>
              <a:blip r:embed="rId146"/>
            </p:blipFill>
            <p:spPr>
              <a:xfrm>
                <a:off x="8957733" y="6034588"/>
                <a:ext cx="163689" cy="8459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6" name="墨迹 75"/>
              <p14:cNvContentPartPr/>
              <p14:nvPr/>
            </p14:nvContentPartPr>
            <p14:xfrm>
              <a:off x="9177866" y="5803356"/>
              <a:ext cx="321734" cy="637298"/>
            </p14:xfrm>
          </p:contentPart>
        </mc:Choice>
        <mc:Fallback xmlns="">
          <p:pic>
            <p:nvPicPr>
              <p:cNvPr id="76" name="墨迹 75"/>
            </p:nvPicPr>
            <p:blipFill>
              <a:blip r:embed="rId148"/>
            </p:blipFill>
            <p:spPr>
              <a:xfrm>
                <a:off x="9177866" y="5803356"/>
                <a:ext cx="321734" cy="63729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7" name="墨迹 76"/>
              <p14:cNvContentPartPr/>
              <p14:nvPr/>
            </p14:nvContentPartPr>
            <p14:xfrm>
              <a:off x="7794977" y="1006704"/>
              <a:ext cx="22578" cy="64858"/>
            </p14:xfrm>
          </p:contentPart>
        </mc:Choice>
        <mc:Fallback xmlns="">
          <p:pic>
            <p:nvPicPr>
              <p:cNvPr id="77" name="墨迹 76"/>
            </p:nvPicPr>
            <p:blipFill>
              <a:blip r:embed="rId150"/>
            </p:blipFill>
            <p:spPr>
              <a:xfrm>
                <a:off x="7794977" y="1006704"/>
                <a:ext cx="22578" cy="6485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8" name="墨迹 77"/>
              <p14:cNvContentPartPr/>
              <p14:nvPr/>
            </p14:nvContentPartPr>
            <p14:xfrm>
              <a:off x="6739466" y="180473"/>
              <a:ext cx="386644" cy="538601"/>
            </p14:xfrm>
          </p:contentPart>
        </mc:Choice>
        <mc:Fallback xmlns="">
          <p:pic>
            <p:nvPicPr>
              <p:cNvPr id="78" name="墨迹 77"/>
            </p:nvPicPr>
            <p:blipFill>
              <a:blip r:embed="rId152"/>
            </p:blipFill>
            <p:spPr>
              <a:xfrm>
                <a:off x="6739466" y="180473"/>
                <a:ext cx="386644" cy="538601"/>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9" name="墨迹 78"/>
              <p14:cNvContentPartPr/>
              <p14:nvPr/>
            </p14:nvContentPartPr>
            <p14:xfrm>
              <a:off x="6795911" y="518861"/>
              <a:ext cx="191911" cy="169194"/>
            </p14:xfrm>
          </p:contentPart>
        </mc:Choice>
        <mc:Fallback xmlns="">
          <p:pic>
            <p:nvPicPr>
              <p:cNvPr id="79" name="墨迹 78"/>
            </p:nvPicPr>
            <p:blipFill>
              <a:blip r:embed="rId154"/>
            </p:blipFill>
            <p:spPr>
              <a:xfrm>
                <a:off x="6795911" y="518861"/>
                <a:ext cx="191911" cy="169194"/>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0" name="墨迹 79"/>
              <p14:cNvContentPartPr/>
              <p14:nvPr/>
            </p14:nvContentPartPr>
            <p14:xfrm>
              <a:off x="6874933" y="631657"/>
              <a:ext cx="124178" cy="140995"/>
            </p14:xfrm>
          </p:contentPart>
        </mc:Choice>
        <mc:Fallback xmlns="">
          <p:pic>
            <p:nvPicPr>
              <p:cNvPr id="80" name="墨迹 79"/>
            </p:nvPicPr>
            <p:blipFill>
              <a:blip r:embed="rId156"/>
            </p:blipFill>
            <p:spPr>
              <a:xfrm>
                <a:off x="6874933" y="631657"/>
                <a:ext cx="124178" cy="140995"/>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1" name="墨迹 80"/>
              <p14:cNvContentPartPr/>
              <p14:nvPr/>
            </p14:nvContentPartPr>
            <p14:xfrm>
              <a:off x="7078133" y="293269"/>
              <a:ext cx="324556" cy="499123"/>
            </p14:xfrm>
          </p:contentPart>
        </mc:Choice>
        <mc:Fallback xmlns="">
          <p:pic>
            <p:nvPicPr>
              <p:cNvPr id="81" name="墨迹 80"/>
            </p:nvPicPr>
            <p:blipFill>
              <a:blip r:embed="rId158"/>
            </p:blipFill>
            <p:spPr>
              <a:xfrm>
                <a:off x="7078133" y="293269"/>
                <a:ext cx="324556" cy="49912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2" name="墨迹 81"/>
              <p14:cNvContentPartPr/>
              <p14:nvPr/>
            </p14:nvContentPartPr>
            <p14:xfrm>
              <a:off x="7270044" y="281990"/>
              <a:ext cx="158044" cy="377866"/>
            </p14:xfrm>
          </p:contentPart>
        </mc:Choice>
        <mc:Fallback xmlns="">
          <p:pic>
            <p:nvPicPr>
              <p:cNvPr id="82" name="墨迹 81"/>
            </p:nvPicPr>
            <p:blipFill>
              <a:blip r:embed="rId160"/>
            </p:blipFill>
            <p:spPr>
              <a:xfrm>
                <a:off x="7270044" y="281990"/>
                <a:ext cx="158044" cy="377866"/>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3" name="墨迹 82"/>
              <p14:cNvContentPartPr/>
              <p14:nvPr/>
            </p14:nvContentPartPr>
            <p14:xfrm>
              <a:off x="7524044" y="360947"/>
              <a:ext cx="45156" cy="101516"/>
            </p14:xfrm>
          </p:contentPart>
        </mc:Choice>
        <mc:Fallback xmlns="">
          <p:pic>
            <p:nvPicPr>
              <p:cNvPr id="83" name="墨迹 82"/>
            </p:nvPicPr>
            <p:blipFill>
              <a:blip r:embed="rId162"/>
            </p:blipFill>
            <p:spPr>
              <a:xfrm>
                <a:off x="7524044" y="360947"/>
                <a:ext cx="45156" cy="101516"/>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4" name="墨迹 83"/>
              <p14:cNvContentPartPr/>
              <p14:nvPr/>
            </p14:nvContentPartPr>
            <p14:xfrm>
              <a:off x="7461955" y="507582"/>
              <a:ext cx="180622" cy="33839"/>
            </p14:xfrm>
          </p:contentPart>
        </mc:Choice>
        <mc:Fallback xmlns="">
          <p:pic>
            <p:nvPicPr>
              <p:cNvPr id="84" name="墨迹 83"/>
            </p:nvPicPr>
            <p:blipFill>
              <a:blip r:embed="rId164"/>
            </p:blipFill>
            <p:spPr>
              <a:xfrm>
                <a:off x="7461955" y="507582"/>
                <a:ext cx="180622" cy="3383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5" name="墨迹 84"/>
              <p14:cNvContentPartPr/>
              <p14:nvPr/>
            </p14:nvContentPartPr>
            <p14:xfrm>
              <a:off x="7738533" y="253791"/>
              <a:ext cx="73378" cy="95876"/>
            </p14:xfrm>
          </p:contentPart>
        </mc:Choice>
        <mc:Fallback xmlns="">
          <p:pic>
            <p:nvPicPr>
              <p:cNvPr id="85" name="墨迹 84"/>
            </p:nvPicPr>
            <p:blipFill>
              <a:blip r:embed="rId166"/>
            </p:blipFill>
            <p:spPr>
              <a:xfrm>
                <a:off x="7738533" y="253791"/>
                <a:ext cx="73378" cy="95876"/>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6" name="墨迹 85"/>
              <p14:cNvContentPartPr/>
              <p14:nvPr/>
            </p14:nvContentPartPr>
            <p14:xfrm>
              <a:off x="7648222" y="400425"/>
              <a:ext cx="152400" cy="276351"/>
            </p14:xfrm>
          </p:contentPart>
        </mc:Choice>
        <mc:Fallback xmlns="">
          <p:pic>
            <p:nvPicPr>
              <p:cNvPr id="86" name="墨迹 85"/>
            </p:nvPicPr>
            <p:blipFill>
              <a:blip r:embed="rId168"/>
            </p:blipFill>
            <p:spPr>
              <a:xfrm>
                <a:off x="7648222" y="400425"/>
                <a:ext cx="152400" cy="276351"/>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7" name="墨迹 86"/>
              <p14:cNvContentPartPr/>
              <p14:nvPr/>
            </p14:nvContentPartPr>
            <p14:xfrm>
              <a:off x="7834488" y="270710"/>
              <a:ext cx="112889" cy="327109"/>
            </p14:xfrm>
          </p:contentPart>
        </mc:Choice>
        <mc:Fallback xmlns="">
          <p:pic>
            <p:nvPicPr>
              <p:cNvPr id="87" name="墨迹 86"/>
            </p:nvPicPr>
            <p:blipFill>
              <a:blip r:embed="rId170"/>
            </p:blipFill>
            <p:spPr>
              <a:xfrm>
                <a:off x="7834488" y="270710"/>
                <a:ext cx="112889" cy="32710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8" name="墨迹 87"/>
              <p14:cNvContentPartPr/>
              <p14:nvPr/>
            </p14:nvContentPartPr>
            <p14:xfrm>
              <a:off x="7890933" y="344027"/>
              <a:ext cx="146756" cy="298910"/>
            </p14:xfrm>
          </p:contentPart>
        </mc:Choice>
        <mc:Fallback xmlns="">
          <p:pic>
            <p:nvPicPr>
              <p:cNvPr id="88" name="墨迹 87"/>
            </p:nvPicPr>
            <p:blipFill>
              <a:blip r:embed="rId172"/>
            </p:blipFill>
            <p:spPr>
              <a:xfrm>
                <a:off x="7890933" y="344027"/>
                <a:ext cx="146756" cy="298910"/>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89" name="墨迹 88"/>
              <p14:cNvContentPartPr/>
              <p14:nvPr/>
            </p14:nvContentPartPr>
            <p14:xfrm>
              <a:off x="7913511" y="451184"/>
              <a:ext cx="84666" cy="124075"/>
            </p14:xfrm>
          </p:contentPart>
        </mc:Choice>
        <mc:Fallback xmlns="">
          <p:pic>
            <p:nvPicPr>
              <p:cNvPr id="89" name="墨迹 88"/>
            </p:nvPicPr>
            <p:blipFill>
              <a:blip r:embed="rId174"/>
            </p:blipFill>
            <p:spPr>
              <a:xfrm>
                <a:off x="7913511" y="451184"/>
                <a:ext cx="84666" cy="124075"/>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0" name="墨迹 89"/>
              <p14:cNvContentPartPr/>
              <p14:nvPr/>
            </p14:nvContentPartPr>
            <p14:xfrm>
              <a:off x="8144933" y="360947"/>
              <a:ext cx="11289" cy="197393"/>
            </p14:xfrm>
          </p:contentPart>
        </mc:Choice>
        <mc:Fallback xmlns="">
          <p:pic>
            <p:nvPicPr>
              <p:cNvPr id="90" name="墨迹 89"/>
            </p:nvPicPr>
            <p:blipFill>
              <a:blip r:embed="rId176"/>
            </p:blipFill>
            <p:spPr>
              <a:xfrm>
                <a:off x="8144933" y="360947"/>
                <a:ext cx="11289" cy="197393"/>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1" name="墨迹 90"/>
              <p14:cNvContentPartPr/>
              <p14:nvPr/>
            </p14:nvContentPartPr>
            <p14:xfrm>
              <a:off x="8212666" y="236871"/>
              <a:ext cx="50800" cy="631658"/>
            </p14:xfrm>
          </p:contentPart>
        </mc:Choice>
        <mc:Fallback xmlns="">
          <p:pic>
            <p:nvPicPr>
              <p:cNvPr id="91" name="墨迹 90"/>
            </p:nvPicPr>
            <p:blipFill>
              <a:blip r:embed="rId178"/>
            </p:blipFill>
            <p:spPr>
              <a:xfrm>
                <a:off x="8212666" y="236871"/>
                <a:ext cx="50800" cy="63165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2" name="墨迹 91"/>
              <p14:cNvContentPartPr/>
              <p14:nvPr/>
            </p14:nvContentPartPr>
            <p14:xfrm>
              <a:off x="8161866" y="253791"/>
              <a:ext cx="412044" cy="338388"/>
            </p14:xfrm>
          </p:contentPart>
        </mc:Choice>
        <mc:Fallback xmlns="">
          <p:pic>
            <p:nvPicPr>
              <p:cNvPr id="92" name="墨迹 91"/>
            </p:nvPicPr>
            <p:blipFill>
              <a:blip r:embed="rId180"/>
            </p:blipFill>
            <p:spPr>
              <a:xfrm>
                <a:off x="8161866" y="253791"/>
                <a:ext cx="412044" cy="338388"/>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3" name="墨迹 92"/>
              <p14:cNvContentPartPr/>
              <p14:nvPr/>
            </p14:nvContentPartPr>
            <p14:xfrm>
              <a:off x="8861777" y="152274"/>
              <a:ext cx="279400" cy="372227"/>
            </p14:xfrm>
          </p:contentPart>
        </mc:Choice>
        <mc:Fallback xmlns="">
          <p:pic>
            <p:nvPicPr>
              <p:cNvPr id="93" name="墨迹 92"/>
            </p:nvPicPr>
            <p:blipFill>
              <a:blip r:embed="rId182"/>
            </p:blipFill>
            <p:spPr>
              <a:xfrm>
                <a:off x="8861777" y="152274"/>
                <a:ext cx="279400" cy="372227"/>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4" name="墨迹 93"/>
              <p14:cNvContentPartPr/>
              <p14:nvPr/>
            </p14:nvContentPartPr>
            <p14:xfrm>
              <a:off x="9177866" y="129715"/>
              <a:ext cx="174978" cy="191753"/>
            </p14:xfrm>
          </p:contentPart>
        </mc:Choice>
        <mc:Fallback xmlns="">
          <p:pic>
            <p:nvPicPr>
              <p:cNvPr id="94" name="墨迹 93"/>
            </p:nvPicPr>
            <p:blipFill>
              <a:blip r:embed="rId184"/>
            </p:blipFill>
            <p:spPr>
              <a:xfrm>
                <a:off x="9177866" y="129715"/>
                <a:ext cx="174978" cy="191753"/>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6" name="墨迹 95"/>
              <p14:cNvContentPartPr/>
              <p14:nvPr/>
            </p14:nvContentPartPr>
            <p14:xfrm>
              <a:off x="9200444" y="332748"/>
              <a:ext cx="208844" cy="112796"/>
            </p14:xfrm>
          </p:contentPart>
        </mc:Choice>
        <mc:Fallback xmlns="">
          <p:pic>
            <p:nvPicPr>
              <p:cNvPr id="96" name="墨迹 95"/>
            </p:nvPicPr>
            <p:blipFill>
              <a:blip r:embed="rId186"/>
            </p:blipFill>
            <p:spPr>
              <a:xfrm>
                <a:off x="9200444" y="332748"/>
                <a:ext cx="208844" cy="112796"/>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7" name="墨迹 96"/>
              <p14:cNvContentPartPr/>
              <p14:nvPr/>
            </p14:nvContentPartPr>
            <p14:xfrm>
              <a:off x="9364133" y="327108"/>
              <a:ext cx="107244" cy="146635"/>
            </p14:xfrm>
          </p:contentPart>
        </mc:Choice>
        <mc:Fallback xmlns="">
          <p:pic>
            <p:nvPicPr>
              <p:cNvPr id="97" name="墨迹 96"/>
            </p:nvPicPr>
            <p:blipFill>
              <a:blip r:embed="rId188"/>
            </p:blipFill>
            <p:spPr>
              <a:xfrm>
                <a:off x="9364133" y="327108"/>
                <a:ext cx="107244" cy="146635"/>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8" name="墨迹 97"/>
              <p14:cNvContentPartPr/>
              <p14:nvPr/>
            </p14:nvContentPartPr>
            <p14:xfrm>
              <a:off x="9505244" y="327108"/>
              <a:ext cx="22578" cy="101517"/>
            </p14:xfrm>
          </p:contentPart>
        </mc:Choice>
        <mc:Fallback xmlns="">
          <p:pic>
            <p:nvPicPr>
              <p:cNvPr id="98" name="墨迹 97"/>
            </p:nvPicPr>
            <p:blipFill>
              <a:blip r:embed="rId190"/>
            </p:blipFill>
            <p:spPr>
              <a:xfrm>
                <a:off x="9505244" y="327108"/>
                <a:ext cx="22578" cy="101517"/>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9" name="墨迹 98"/>
              <p14:cNvContentPartPr/>
              <p14:nvPr/>
            </p14:nvContentPartPr>
            <p14:xfrm>
              <a:off x="9564511" y="186113"/>
              <a:ext cx="14111" cy="406066"/>
            </p14:xfrm>
          </p:contentPart>
        </mc:Choice>
        <mc:Fallback xmlns="">
          <p:pic>
            <p:nvPicPr>
              <p:cNvPr id="99" name="墨迹 98"/>
            </p:nvPicPr>
            <p:blipFill>
              <a:blip r:embed="rId192"/>
            </p:blipFill>
            <p:spPr>
              <a:xfrm>
                <a:off x="9564511" y="186113"/>
                <a:ext cx="14111" cy="406066"/>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0" name="墨迹 99"/>
              <p14:cNvContentPartPr/>
              <p14:nvPr/>
            </p14:nvContentPartPr>
            <p14:xfrm>
              <a:off x="9522177" y="304549"/>
              <a:ext cx="98778" cy="11279"/>
            </p14:xfrm>
          </p:contentPart>
        </mc:Choice>
        <mc:Fallback xmlns="">
          <p:pic>
            <p:nvPicPr>
              <p:cNvPr id="100" name="墨迹 99"/>
            </p:nvPicPr>
            <p:blipFill>
              <a:blip r:embed="rId194"/>
            </p:blipFill>
            <p:spPr>
              <a:xfrm>
                <a:off x="9522177" y="304549"/>
                <a:ext cx="98778" cy="11279"/>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1" name="墨迹 100"/>
              <p14:cNvContentPartPr/>
              <p14:nvPr/>
            </p14:nvContentPartPr>
            <p14:xfrm>
              <a:off x="9618133" y="191753"/>
              <a:ext cx="268111" cy="298909"/>
            </p14:xfrm>
          </p:contentPart>
        </mc:Choice>
        <mc:Fallback xmlns="">
          <p:pic>
            <p:nvPicPr>
              <p:cNvPr id="101" name="墨迹 100"/>
            </p:nvPicPr>
            <p:blipFill>
              <a:blip r:embed="rId196"/>
            </p:blipFill>
            <p:spPr>
              <a:xfrm>
                <a:off x="9618133" y="191753"/>
                <a:ext cx="268111" cy="298909"/>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2" name="墨迹 101"/>
              <p14:cNvContentPartPr/>
              <p14:nvPr/>
            </p14:nvContentPartPr>
            <p14:xfrm>
              <a:off x="10013244" y="363767"/>
              <a:ext cx="8466" cy="25379"/>
            </p14:xfrm>
          </p:contentPart>
        </mc:Choice>
        <mc:Fallback xmlns="">
          <p:pic>
            <p:nvPicPr>
              <p:cNvPr id="102" name="墨迹 101"/>
            </p:nvPicPr>
            <p:blipFill>
              <a:blip r:embed="rId198"/>
            </p:blipFill>
            <p:spPr>
              <a:xfrm>
                <a:off x="10013244" y="363767"/>
                <a:ext cx="8466" cy="25379"/>
              </a:xfrm>
              <a:prstGeom prst="rect"/>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85750" y="514350"/>
            <a:ext cx="11305540" cy="396621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9442450" y="2667000"/>
              <a:ext cx="1530350" cy="12700"/>
            </p14:xfrm>
          </p:contentPart>
        </mc:Choice>
        <mc:Fallback xmlns="">
          <p:pic>
            <p:nvPicPr>
              <p:cNvPr id="3" name="墨迹 2"/>
            </p:nvPicPr>
            <p:blipFill>
              <a:blip r:embed="rId3"/>
            </p:blipFill>
            <p:spPr>
              <a:xfrm>
                <a:off x="9442450" y="2667000"/>
                <a:ext cx="1530350" cy="127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11131550" y="2533650"/>
              <a:ext cx="203200" cy="266700"/>
            </p14:xfrm>
          </p:contentPart>
        </mc:Choice>
        <mc:Fallback xmlns="">
          <p:pic>
            <p:nvPicPr>
              <p:cNvPr id="4" name="墨迹 3"/>
            </p:nvPicPr>
            <p:blipFill>
              <a:blip r:embed="rId5"/>
            </p:blipFill>
            <p:spPr>
              <a:xfrm>
                <a:off x="11131550" y="2533650"/>
                <a:ext cx="203200" cy="2667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1125200" y="2533650"/>
              <a:ext cx="260350" cy="304800"/>
            </p14:xfrm>
          </p:contentPart>
        </mc:Choice>
        <mc:Fallback xmlns="">
          <p:pic>
            <p:nvPicPr>
              <p:cNvPr id="5" name="墨迹 4"/>
            </p:nvPicPr>
            <p:blipFill>
              <a:blip r:embed="rId7"/>
            </p:blipFill>
            <p:spPr>
              <a:xfrm>
                <a:off x="11125200" y="2533650"/>
                <a:ext cx="260350" cy="3048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4038600" y="3492500"/>
              <a:ext cx="501650" cy="368300"/>
            </p14:xfrm>
          </p:contentPart>
        </mc:Choice>
        <mc:Fallback xmlns="">
          <p:pic>
            <p:nvPicPr>
              <p:cNvPr id="6" name="墨迹 5"/>
            </p:nvPicPr>
            <p:blipFill>
              <a:blip r:embed="rId9"/>
            </p:blipFill>
            <p:spPr>
              <a:xfrm>
                <a:off x="4038600" y="3492500"/>
                <a:ext cx="501650" cy="3683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20" name="墨迹 19"/>
              <p14:cNvContentPartPr/>
              <p14:nvPr/>
            </p14:nvContentPartPr>
            <p14:xfrm>
              <a:off x="9848850" y="3956050"/>
              <a:ext cx="692150" cy="120650"/>
            </p14:xfrm>
          </p:contentPart>
        </mc:Choice>
        <mc:Fallback xmlns="">
          <p:pic>
            <p:nvPicPr>
              <p:cNvPr id="20" name="墨迹 19"/>
            </p:nvPicPr>
            <p:blipFill>
              <a:blip r:embed="rId11"/>
            </p:blipFill>
            <p:spPr>
              <a:xfrm>
                <a:off x="9848850" y="3956050"/>
                <a:ext cx="692150" cy="1206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1" name="墨迹 20"/>
              <p14:cNvContentPartPr/>
              <p14:nvPr/>
            </p14:nvContentPartPr>
            <p14:xfrm>
              <a:off x="10585450" y="4044950"/>
              <a:ext cx="146050" cy="215900"/>
            </p14:xfrm>
          </p:contentPart>
        </mc:Choice>
        <mc:Fallback xmlns="">
          <p:pic>
            <p:nvPicPr>
              <p:cNvPr id="21" name="墨迹 20"/>
            </p:nvPicPr>
            <p:blipFill>
              <a:blip r:embed="rId13"/>
            </p:blipFill>
            <p:spPr>
              <a:xfrm>
                <a:off x="10585450" y="4044950"/>
                <a:ext cx="146050" cy="2159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2" name="墨迹 21"/>
              <p14:cNvContentPartPr/>
              <p14:nvPr/>
            </p14:nvContentPartPr>
            <p14:xfrm>
              <a:off x="10591800" y="4089400"/>
              <a:ext cx="234950" cy="241300"/>
            </p14:xfrm>
          </p:contentPart>
        </mc:Choice>
        <mc:Fallback xmlns="">
          <p:pic>
            <p:nvPicPr>
              <p:cNvPr id="22" name="墨迹 21"/>
            </p:nvPicPr>
            <p:blipFill>
              <a:blip r:embed="rId15"/>
            </p:blipFill>
            <p:spPr>
              <a:xfrm>
                <a:off x="10591800" y="4089400"/>
                <a:ext cx="234950" cy="2413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45" name="墨迹 44"/>
              <p14:cNvContentPartPr/>
              <p14:nvPr/>
            </p14:nvContentPartPr>
            <p14:xfrm>
              <a:off x="7676444" y="4596439"/>
              <a:ext cx="158044" cy="298909"/>
            </p14:xfrm>
          </p:contentPart>
        </mc:Choice>
        <mc:Fallback xmlns="">
          <p:pic>
            <p:nvPicPr>
              <p:cNvPr id="45" name="墨迹 44"/>
            </p:nvPicPr>
            <p:blipFill>
              <a:blip r:embed="rId17"/>
            </p:blipFill>
            <p:spPr>
              <a:xfrm>
                <a:off x="7676444" y="4596439"/>
                <a:ext cx="158044" cy="29890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46" name="墨迹 45"/>
              <p14:cNvContentPartPr/>
              <p14:nvPr/>
            </p14:nvContentPartPr>
            <p14:xfrm>
              <a:off x="7874000" y="4641557"/>
              <a:ext cx="95955" cy="203033"/>
            </p14:xfrm>
          </p:contentPart>
        </mc:Choice>
        <mc:Fallback xmlns="">
          <p:pic>
            <p:nvPicPr>
              <p:cNvPr id="46" name="墨迹 45"/>
            </p:nvPicPr>
            <p:blipFill>
              <a:blip r:embed="rId19"/>
            </p:blipFill>
            <p:spPr>
              <a:xfrm>
                <a:off x="7874000" y="4641557"/>
                <a:ext cx="95955" cy="20303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47" name="墨迹 46"/>
              <p14:cNvContentPartPr/>
              <p14:nvPr/>
            </p14:nvContentPartPr>
            <p14:xfrm>
              <a:off x="7921977" y="4726154"/>
              <a:ext cx="110067" cy="346848"/>
            </p14:xfrm>
          </p:contentPart>
        </mc:Choice>
        <mc:Fallback xmlns="">
          <p:pic>
            <p:nvPicPr>
              <p:cNvPr id="47" name="墨迹 46"/>
            </p:nvPicPr>
            <p:blipFill>
              <a:blip r:embed="rId21"/>
            </p:blipFill>
            <p:spPr>
              <a:xfrm>
                <a:off x="7921977" y="4726154"/>
                <a:ext cx="110067" cy="34684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48" name="墨迹 47"/>
              <p14:cNvContentPartPr/>
              <p14:nvPr/>
            </p14:nvContentPartPr>
            <p14:xfrm>
              <a:off x="8043333" y="4540041"/>
              <a:ext cx="132644" cy="180473"/>
            </p14:xfrm>
          </p:contentPart>
        </mc:Choice>
        <mc:Fallback xmlns="">
          <p:pic>
            <p:nvPicPr>
              <p:cNvPr id="48" name="墨迹 47"/>
            </p:nvPicPr>
            <p:blipFill>
              <a:blip r:embed="rId23"/>
            </p:blipFill>
            <p:spPr>
              <a:xfrm>
                <a:off x="8043333" y="4540041"/>
                <a:ext cx="132644" cy="18047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49" name="墨迹 48"/>
              <p14:cNvContentPartPr/>
              <p14:nvPr/>
            </p14:nvContentPartPr>
            <p14:xfrm>
              <a:off x="8161866" y="4579519"/>
              <a:ext cx="93134" cy="16920"/>
            </p14:xfrm>
          </p:contentPart>
        </mc:Choice>
        <mc:Fallback xmlns="">
          <p:pic>
            <p:nvPicPr>
              <p:cNvPr id="49" name="墨迹 48"/>
            </p:nvPicPr>
            <p:blipFill>
              <a:blip r:embed="rId25"/>
            </p:blipFill>
            <p:spPr>
              <a:xfrm>
                <a:off x="8161866" y="4579519"/>
                <a:ext cx="93134" cy="1692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50" name="墨迹 49"/>
              <p14:cNvContentPartPr/>
              <p14:nvPr/>
            </p14:nvContentPartPr>
            <p14:xfrm>
              <a:off x="8449733" y="4782552"/>
              <a:ext cx="561622" cy="33839"/>
            </p14:xfrm>
          </p:contentPart>
        </mc:Choice>
        <mc:Fallback xmlns="">
          <p:pic>
            <p:nvPicPr>
              <p:cNvPr id="50" name="墨迹 49"/>
            </p:nvPicPr>
            <p:blipFill>
              <a:blip r:embed="rId27"/>
            </p:blipFill>
            <p:spPr>
              <a:xfrm>
                <a:off x="8449733" y="4782552"/>
                <a:ext cx="561622" cy="3383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51" name="墨迹 50"/>
              <p14:cNvContentPartPr/>
              <p14:nvPr/>
            </p14:nvContentPartPr>
            <p14:xfrm>
              <a:off x="8969022" y="4697955"/>
              <a:ext cx="158044" cy="208673"/>
            </p14:xfrm>
          </p:contentPart>
        </mc:Choice>
        <mc:Fallback xmlns="">
          <p:pic>
            <p:nvPicPr>
              <p:cNvPr id="51" name="墨迹 50"/>
            </p:nvPicPr>
            <p:blipFill>
              <a:blip r:embed="rId29"/>
            </p:blipFill>
            <p:spPr>
              <a:xfrm>
                <a:off x="8969022" y="4697955"/>
                <a:ext cx="158044" cy="20867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52" name="墨迹 51"/>
              <p14:cNvContentPartPr/>
              <p14:nvPr/>
            </p14:nvContentPartPr>
            <p14:xfrm>
              <a:off x="9279466" y="4613358"/>
              <a:ext cx="152400" cy="281990"/>
            </p14:xfrm>
          </p:contentPart>
        </mc:Choice>
        <mc:Fallback xmlns="">
          <p:pic>
            <p:nvPicPr>
              <p:cNvPr id="52" name="墨迹 51"/>
            </p:nvPicPr>
            <p:blipFill>
              <a:blip r:embed="rId31"/>
            </p:blipFill>
            <p:spPr>
              <a:xfrm>
                <a:off x="9279466" y="4613358"/>
                <a:ext cx="152400" cy="28199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53" name="墨迹 52"/>
              <p14:cNvContentPartPr/>
              <p14:nvPr/>
            </p14:nvContentPartPr>
            <p14:xfrm>
              <a:off x="9454444" y="4647197"/>
              <a:ext cx="101600" cy="197393"/>
            </p14:xfrm>
          </p:contentPart>
        </mc:Choice>
        <mc:Fallback xmlns="">
          <p:pic>
            <p:nvPicPr>
              <p:cNvPr id="53" name="墨迹 52"/>
            </p:nvPicPr>
            <p:blipFill>
              <a:blip r:embed="rId33"/>
            </p:blipFill>
            <p:spPr>
              <a:xfrm>
                <a:off x="9454444" y="4647197"/>
                <a:ext cx="101600" cy="197393"/>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54" name="墨迹 53"/>
              <p14:cNvContentPartPr/>
              <p14:nvPr/>
            </p14:nvContentPartPr>
            <p14:xfrm>
              <a:off x="9550400" y="4714875"/>
              <a:ext cx="141111" cy="157914"/>
            </p14:xfrm>
          </p:contentPart>
        </mc:Choice>
        <mc:Fallback xmlns="">
          <p:pic>
            <p:nvPicPr>
              <p:cNvPr id="54" name="墨迹 53"/>
            </p:nvPicPr>
            <p:blipFill>
              <a:blip r:embed="rId35"/>
            </p:blipFill>
            <p:spPr>
              <a:xfrm>
                <a:off x="9550400" y="4714875"/>
                <a:ext cx="141111" cy="15791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55" name="墨迹 54"/>
              <p14:cNvContentPartPr/>
              <p14:nvPr/>
            </p14:nvContentPartPr>
            <p14:xfrm>
              <a:off x="9556044" y="4759993"/>
              <a:ext cx="95956" cy="389146"/>
            </p14:xfrm>
          </p:contentPart>
        </mc:Choice>
        <mc:Fallback xmlns="">
          <p:pic>
            <p:nvPicPr>
              <p:cNvPr id="55" name="墨迹 54"/>
            </p:nvPicPr>
            <p:blipFill>
              <a:blip r:embed="rId37"/>
            </p:blipFill>
            <p:spPr>
              <a:xfrm>
                <a:off x="9556044" y="4759993"/>
                <a:ext cx="95956" cy="38914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56" name="墨迹 55"/>
              <p14:cNvContentPartPr/>
              <p14:nvPr/>
            </p14:nvContentPartPr>
            <p14:xfrm>
              <a:off x="9691511" y="4528761"/>
              <a:ext cx="110066" cy="129715"/>
            </p14:xfrm>
          </p:contentPart>
        </mc:Choice>
        <mc:Fallback xmlns="">
          <p:pic>
            <p:nvPicPr>
              <p:cNvPr id="56" name="墨迹 55"/>
            </p:nvPicPr>
            <p:blipFill>
              <a:blip r:embed="rId39"/>
            </p:blipFill>
            <p:spPr>
              <a:xfrm>
                <a:off x="9691511" y="4528761"/>
                <a:ext cx="110066" cy="12971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57" name="墨迹 56"/>
              <p14:cNvContentPartPr/>
              <p14:nvPr/>
            </p14:nvContentPartPr>
            <p14:xfrm>
              <a:off x="9843911" y="4556960"/>
              <a:ext cx="129822" cy="14100"/>
            </p14:xfrm>
          </p:contentPart>
        </mc:Choice>
        <mc:Fallback xmlns="">
          <p:pic>
            <p:nvPicPr>
              <p:cNvPr id="57" name="墨迹 56"/>
            </p:nvPicPr>
            <p:blipFill>
              <a:blip r:embed="rId41"/>
            </p:blipFill>
            <p:spPr>
              <a:xfrm>
                <a:off x="9843911" y="4556960"/>
                <a:ext cx="129822" cy="1410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58" name="墨迹 57"/>
              <p14:cNvContentPartPr/>
              <p14:nvPr/>
            </p14:nvContentPartPr>
            <p14:xfrm>
              <a:off x="7027333" y="4681036"/>
              <a:ext cx="237067" cy="236871"/>
            </p14:xfrm>
          </p:contentPart>
        </mc:Choice>
        <mc:Fallback xmlns="">
          <p:pic>
            <p:nvPicPr>
              <p:cNvPr id="58" name="墨迹 57"/>
            </p:nvPicPr>
            <p:blipFill>
              <a:blip r:embed="rId43"/>
            </p:blipFill>
            <p:spPr>
              <a:xfrm>
                <a:off x="7027333" y="4681036"/>
                <a:ext cx="237067" cy="23687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9" name="墨迹 58"/>
              <p14:cNvContentPartPr/>
              <p14:nvPr/>
            </p14:nvContentPartPr>
            <p14:xfrm>
              <a:off x="7095066" y="4805111"/>
              <a:ext cx="5644" cy="73318"/>
            </p14:xfrm>
          </p:contentPart>
        </mc:Choice>
        <mc:Fallback xmlns="">
          <p:pic>
            <p:nvPicPr>
              <p:cNvPr id="59" name="墨迹 58"/>
            </p:nvPicPr>
            <p:blipFill>
              <a:blip r:embed="rId45"/>
            </p:blipFill>
            <p:spPr>
              <a:xfrm>
                <a:off x="7095066" y="4805111"/>
                <a:ext cx="5644" cy="7331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60" name="墨迹 59"/>
              <p14:cNvContentPartPr/>
              <p14:nvPr/>
            </p14:nvContentPartPr>
            <p14:xfrm>
              <a:off x="7128933" y="5464968"/>
              <a:ext cx="183444" cy="174834"/>
            </p14:xfrm>
          </p:contentPart>
        </mc:Choice>
        <mc:Fallback xmlns="">
          <p:pic>
            <p:nvPicPr>
              <p:cNvPr id="60" name="墨迹 59"/>
            </p:nvPicPr>
            <p:blipFill>
              <a:blip r:embed="rId47"/>
            </p:blipFill>
            <p:spPr>
              <a:xfrm>
                <a:off x="7128933" y="5464968"/>
                <a:ext cx="183444" cy="17483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61" name="墨迹 60"/>
              <p14:cNvContentPartPr/>
              <p14:nvPr/>
            </p14:nvContentPartPr>
            <p14:xfrm>
              <a:off x="6999111" y="5352172"/>
              <a:ext cx="355600" cy="406066"/>
            </p14:xfrm>
          </p:contentPart>
        </mc:Choice>
        <mc:Fallback xmlns="">
          <p:pic>
            <p:nvPicPr>
              <p:cNvPr id="61" name="墨迹 60"/>
            </p:nvPicPr>
            <p:blipFill>
              <a:blip r:embed="rId49"/>
            </p:blipFill>
            <p:spPr>
              <a:xfrm>
                <a:off x="6999111" y="5352172"/>
                <a:ext cx="355600" cy="406066"/>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62" name="墨迹 61"/>
              <p14:cNvContentPartPr/>
              <p14:nvPr/>
            </p14:nvContentPartPr>
            <p14:xfrm>
              <a:off x="7715955" y="5448049"/>
              <a:ext cx="191912" cy="8460"/>
            </p14:xfrm>
          </p:contentPart>
        </mc:Choice>
        <mc:Fallback xmlns="">
          <p:pic>
            <p:nvPicPr>
              <p:cNvPr id="62" name="墨迹 61"/>
            </p:nvPicPr>
            <p:blipFill>
              <a:blip r:embed="rId51"/>
            </p:blipFill>
            <p:spPr>
              <a:xfrm>
                <a:off x="7715955" y="5448049"/>
                <a:ext cx="191912" cy="846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63" name="墨迹 62"/>
              <p14:cNvContentPartPr/>
              <p14:nvPr/>
            </p14:nvContentPartPr>
            <p14:xfrm>
              <a:off x="7783688" y="5470608"/>
              <a:ext cx="50800" cy="267891"/>
            </p14:xfrm>
          </p:contentPart>
        </mc:Choice>
        <mc:Fallback xmlns="">
          <p:pic>
            <p:nvPicPr>
              <p:cNvPr id="63" name="墨迹 62"/>
            </p:nvPicPr>
            <p:blipFill>
              <a:blip r:embed="rId53"/>
            </p:blipFill>
            <p:spPr>
              <a:xfrm>
                <a:off x="7783688" y="5470608"/>
                <a:ext cx="50800" cy="267891"/>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64" name="墨迹 63"/>
              <p14:cNvContentPartPr/>
              <p14:nvPr/>
            </p14:nvContentPartPr>
            <p14:xfrm>
              <a:off x="7964311" y="5369091"/>
              <a:ext cx="79022" cy="600639"/>
            </p14:xfrm>
          </p:contentPart>
        </mc:Choice>
        <mc:Fallback xmlns="">
          <p:pic>
            <p:nvPicPr>
              <p:cNvPr id="64" name="墨迹 63"/>
            </p:nvPicPr>
            <p:blipFill>
              <a:blip r:embed="rId55"/>
            </p:blipFill>
            <p:spPr>
              <a:xfrm>
                <a:off x="7964311" y="5369091"/>
                <a:ext cx="79022" cy="60063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65" name="墨迹 64"/>
              <p14:cNvContentPartPr/>
              <p14:nvPr/>
            </p14:nvContentPartPr>
            <p14:xfrm>
              <a:off x="7950200" y="5346533"/>
              <a:ext cx="115711" cy="135355"/>
            </p14:xfrm>
          </p:contentPart>
        </mc:Choice>
        <mc:Fallback xmlns="">
          <p:pic>
            <p:nvPicPr>
              <p:cNvPr id="65" name="墨迹 64"/>
            </p:nvPicPr>
            <p:blipFill>
              <a:blip r:embed="rId57"/>
            </p:blipFill>
            <p:spPr>
              <a:xfrm>
                <a:off x="7950200" y="5346533"/>
                <a:ext cx="115711" cy="13535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66" name="墨迹 65"/>
              <p14:cNvContentPartPr/>
              <p14:nvPr/>
            </p14:nvContentPartPr>
            <p14:xfrm>
              <a:off x="8088488" y="5357812"/>
              <a:ext cx="107244" cy="56398"/>
            </p14:xfrm>
          </p:contentPart>
        </mc:Choice>
        <mc:Fallback xmlns="">
          <p:pic>
            <p:nvPicPr>
              <p:cNvPr id="66" name="墨迹 65"/>
            </p:nvPicPr>
            <p:blipFill>
              <a:blip r:embed="rId59"/>
            </p:blipFill>
            <p:spPr>
              <a:xfrm>
                <a:off x="8088488" y="5357812"/>
                <a:ext cx="107244" cy="5639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7" name="墨迹 66"/>
              <p14:cNvContentPartPr/>
              <p14:nvPr/>
            </p14:nvContentPartPr>
            <p14:xfrm>
              <a:off x="9002888" y="5357812"/>
              <a:ext cx="79022" cy="439905"/>
            </p14:xfrm>
          </p:contentPart>
        </mc:Choice>
        <mc:Fallback xmlns="">
          <p:pic>
            <p:nvPicPr>
              <p:cNvPr id="67" name="墨迹 66"/>
            </p:nvPicPr>
            <p:blipFill>
              <a:blip r:embed="rId61"/>
            </p:blipFill>
            <p:spPr>
              <a:xfrm>
                <a:off x="9002888" y="5357812"/>
                <a:ext cx="79022" cy="43990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8" name="墨迹 67"/>
              <p14:cNvContentPartPr/>
              <p14:nvPr/>
            </p14:nvContentPartPr>
            <p14:xfrm>
              <a:off x="9048044" y="5481888"/>
              <a:ext cx="146756" cy="225591"/>
            </p14:xfrm>
          </p:contentPart>
        </mc:Choice>
        <mc:Fallback xmlns="">
          <p:pic>
            <p:nvPicPr>
              <p:cNvPr id="68" name="墨迹 67"/>
            </p:nvPicPr>
            <p:blipFill>
              <a:blip r:embed="rId63"/>
            </p:blipFill>
            <p:spPr>
              <a:xfrm>
                <a:off x="9048044" y="5481888"/>
                <a:ext cx="146756" cy="225591"/>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9" name="墨迹 68"/>
              <p14:cNvContentPartPr/>
              <p14:nvPr/>
            </p14:nvContentPartPr>
            <p14:xfrm>
              <a:off x="9211733" y="5600324"/>
              <a:ext cx="169334" cy="129715"/>
            </p14:xfrm>
          </p:contentPart>
        </mc:Choice>
        <mc:Fallback xmlns="">
          <p:pic>
            <p:nvPicPr>
              <p:cNvPr id="69" name="墨迹 68"/>
            </p:nvPicPr>
            <p:blipFill>
              <a:blip r:embed="rId65"/>
            </p:blipFill>
            <p:spPr>
              <a:xfrm>
                <a:off x="9211733" y="5600324"/>
                <a:ext cx="169334" cy="12971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70" name="墨迹 69"/>
              <p14:cNvContentPartPr/>
              <p14:nvPr/>
            </p14:nvContentPartPr>
            <p14:xfrm>
              <a:off x="9477022" y="5577764"/>
              <a:ext cx="59266" cy="146635"/>
            </p14:xfrm>
          </p:contentPart>
        </mc:Choice>
        <mc:Fallback xmlns="">
          <p:pic>
            <p:nvPicPr>
              <p:cNvPr id="70" name="墨迹 69"/>
            </p:nvPicPr>
            <p:blipFill>
              <a:blip r:embed="rId67"/>
            </p:blipFill>
            <p:spPr>
              <a:xfrm>
                <a:off x="9477022" y="5577764"/>
                <a:ext cx="59266" cy="14663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71" name="墨迹 70"/>
              <p14:cNvContentPartPr/>
              <p14:nvPr/>
            </p14:nvContentPartPr>
            <p14:xfrm>
              <a:off x="9581444" y="5555205"/>
              <a:ext cx="19756" cy="140995"/>
            </p14:xfrm>
          </p:contentPart>
        </mc:Choice>
        <mc:Fallback xmlns="">
          <p:pic>
            <p:nvPicPr>
              <p:cNvPr id="71" name="墨迹 70"/>
            </p:nvPicPr>
            <p:blipFill>
              <a:blip r:embed="rId69"/>
            </p:blipFill>
            <p:spPr>
              <a:xfrm>
                <a:off x="9581444" y="5555205"/>
                <a:ext cx="19756" cy="14099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72" name="墨迹 71"/>
              <p14:cNvContentPartPr/>
              <p14:nvPr/>
            </p14:nvContentPartPr>
            <p14:xfrm>
              <a:off x="9589911" y="5611603"/>
              <a:ext cx="73378" cy="33839"/>
            </p14:xfrm>
          </p:contentPart>
        </mc:Choice>
        <mc:Fallback xmlns="">
          <p:pic>
            <p:nvPicPr>
              <p:cNvPr id="72" name="墨迹 71"/>
            </p:nvPicPr>
            <p:blipFill>
              <a:blip r:embed="rId71"/>
            </p:blipFill>
            <p:spPr>
              <a:xfrm>
                <a:off x="9589911" y="5611603"/>
                <a:ext cx="73378" cy="3383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73" name="墨迹 72"/>
              <p14:cNvContentPartPr/>
              <p14:nvPr/>
            </p14:nvContentPartPr>
            <p14:xfrm>
              <a:off x="9657644" y="5510087"/>
              <a:ext cx="22578" cy="191753"/>
            </p14:xfrm>
          </p:contentPart>
        </mc:Choice>
        <mc:Fallback xmlns="">
          <p:pic>
            <p:nvPicPr>
              <p:cNvPr id="73" name="墨迹 72"/>
            </p:nvPicPr>
            <p:blipFill>
              <a:blip r:embed="rId73"/>
            </p:blipFill>
            <p:spPr>
              <a:xfrm>
                <a:off x="9657644" y="5510087"/>
                <a:ext cx="22578" cy="19175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74" name="墨迹 73"/>
              <p14:cNvContentPartPr/>
              <p14:nvPr/>
            </p14:nvContentPartPr>
            <p14:xfrm>
              <a:off x="9731022" y="5617243"/>
              <a:ext cx="152400" cy="84597"/>
            </p14:xfrm>
          </p:contentPart>
        </mc:Choice>
        <mc:Fallback xmlns="">
          <p:pic>
            <p:nvPicPr>
              <p:cNvPr id="74" name="墨迹 73"/>
            </p:nvPicPr>
            <p:blipFill>
              <a:blip r:embed="rId75"/>
            </p:blipFill>
            <p:spPr>
              <a:xfrm>
                <a:off x="9731022" y="5617243"/>
                <a:ext cx="152400" cy="8459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75" name="墨迹 74"/>
              <p14:cNvContentPartPr/>
              <p14:nvPr/>
            </p14:nvContentPartPr>
            <p14:xfrm>
              <a:off x="9976555" y="5521366"/>
              <a:ext cx="64912" cy="174834"/>
            </p14:xfrm>
          </p:contentPart>
        </mc:Choice>
        <mc:Fallback xmlns="">
          <p:pic>
            <p:nvPicPr>
              <p:cNvPr id="75" name="墨迹 74"/>
            </p:nvPicPr>
            <p:blipFill>
              <a:blip r:embed="rId77"/>
            </p:blipFill>
            <p:spPr>
              <a:xfrm>
                <a:off x="9976555" y="5521366"/>
                <a:ext cx="64912" cy="17483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76" name="墨迹 75"/>
              <p14:cNvContentPartPr/>
              <p14:nvPr/>
            </p14:nvContentPartPr>
            <p14:xfrm>
              <a:off x="10196688" y="5391651"/>
              <a:ext cx="81844" cy="383506"/>
            </p14:xfrm>
          </p:contentPart>
        </mc:Choice>
        <mc:Fallback xmlns="">
          <p:pic>
            <p:nvPicPr>
              <p:cNvPr id="76" name="墨迹 75"/>
            </p:nvPicPr>
            <p:blipFill>
              <a:blip r:embed="rId79"/>
            </p:blipFill>
            <p:spPr>
              <a:xfrm>
                <a:off x="10196688" y="5391651"/>
                <a:ext cx="81844" cy="38350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77" name="墨迹 76"/>
              <p14:cNvContentPartPr/>
              <p14:nvPr/>
            </p14:nvContentPartPr>
            <p14:xfrm>
              <a:off x="10157177" y="5346533"/>
              <a:ext cx="110067" cy="140994"/>
            </p14:xfrm>
          </p:contentPart>
        </mc:Choice>
        <mc:Fallback xmlns="">
          <p:pic>
            <p:nvPicPr>
              <p:cNvPr id="77" name="墨迹 76"/>
            </p:nvPicPr>
            <p:blipFill>
              <a:blip r:embed="rId81"/>
            </p:blipFill>
            <p:spPr>
              <a:xfrm>
                <a:off x="10157177" y="5346533"/>
                <a:ext cx="110067" cy="14099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78" name="墨迹 77"/>
              <p14:cNvContentPartPr/>
              <p14:nvPr/>
            </p14:nvContentPartPr>
            <p14:xfrm>
              <a:off x="10295466" y="5374731"/>
              <a:ext cx="79022" cy="81778"/>
            </p14:xfrm>
          </p:contentPart>
        </mc:Choice>
        <mc:Fallback xmlns="">
          <p:pic>
            <p:nvPicPr>
              <p:cNvPr id="78" name="墨迹 77"/>
            </p:nvPicPr>
            <p:blipFill>
              <a:blip r:embed="rId83"/>
            </p:blipFill>
            <p:spPr>
              <a:xfrm>
                <a:off x="10295466" y="5374731"/>
                <a:ext cx="79022" cy="8177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79" name="墨迹 78"/>
              <p14:cNvContentPartPr/>
              <p14:nvPr/>
            </p14:nvContentPartPr>
            <p14:xfrm>
              <a:off x="10476088" y="5431130"/>
              <a:ext cx="19756" cy="5640"/>
            </p14:xfrm>
          </p:contentPart>
        </mc:Choice>
        <mc:Fallback xmlns="">
          <p:pic>
            <p:nvPicPr>
              <p:cNvPr id="79" name="墨迹 78"/>
            </p:nvPicPr>
            <p:blipFill>
              <a:blip r:embed="rId85"/>
            </p:blipFill>
            <p:spPr>
              <a:xfrm>
                <a:off x="10476088" y="5431130"/>
                <a:ext cx="19756" cy="564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80" name="墨迹 79"/>
              <p14:cNvContentPartPr/>
              <p14:nvPr/>
            </p14:nvContentPartPr>
            <p14:xfrm>
              <a:off x="9036755" y="6045868"/>
              <a:ext cx="222956" cy="304549"/>
            </p14:xfrm>
          </p:contentPart>
        </mc:Choice>
        <mc:Fallback xmlns="">
          <p:pic>
            <p:nvPicPr>
              <p:cNvPr id="80" name="墨迹 79"/>
            </p:nvPicPr>
            <p:blipFill>
              <a:blip r:embed="rId87"/>
            </p:blipFill>
            <p:spPr>
              <a:xfrm>
                <a:off x="9036755" y="6045868"/>
                <a:ext cx="222956" cy="30454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81" name="墨迹 80"/>
              <p14:cNvContentPartPr/>
              <p14:nvPr/>
            </p14:nvContentPartPr>
            <p14:xfrm>
              <a:off x="9245600" y="6136105"/>
              <a:ext cx="166511" cy="152275"/>
            </p14:xfrm>
          </p:contentPart>
        </mc:Choice>
        <mc:Fallback xmlns="">
          <p:pic>
            <p:nvPicPr>
              <p:cNvPr id="81" name="墨迹 80"/>
            </p:nvPicPr>
            <p:blipFill>
              <a:blip r:embed="rId89"/>
            </p:blipFill>
            <p:spPr>
              <a:xfrm>
                <a:off x="9245600" y="6136105"/>
                <a:ext cx="166511" cy="15227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82" name="墨迹 81"/>
              <p14:cNvContentPartPr/>
              <p14:nvPr/>
            </p14:nvContentPartPr>
            <p14:xfrm>
              <a:off x="9488311" y="6107906"/>
              <a:ext cx="45156" cy="107156"/>
            </p14:xfrm>
          </p:contentPart>
        </mc:Choice>
        <mc:Fallback xmlns="">
          <p:pic>
            <p:nvPicPr>
              <p:cNvPr id="82" name="墨迹 81"/>
            </p:nvPicPr>
            <p:blipFill>
              <a:blip r:embed="rId91"/>
            </p:blipFill>
            <p:spPr>
              <a:xfrm>
                <a:off x="9488311" y="6107906"/>
                <a:ext cx="45156" cy="10715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83" name="墨迹 82"/>
              <p14:cNvContentPartPr/>
              <p14:nvPr/>
            </p14:nvContentPartPr>
            <p14:xfrm>
              <a:off x="9443155" y="6243261"/>
              <a:ext cx="155222" cy="19740"/>
            </p14:xfrm>
          </p:contentPart>
        </mc:Choice>
        <mc:Fallback xmlns="">
          <p:pic>
            <p:nvPicPr>
              <p:cNvPr id="83" name="墨迹 82"/>
            </p:nvPicPr>
            <p:blipFill>
              <a:blip r:embed="rId93"/>
            </p:blipFill>
            <p:spPr>
              <a:xfrm>
                <a:off x="9443155" y="6243261"/>
                <a:ext cx="155222" cy="1974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84" name="墨迹 83"/>
              <p14:cNvContentPartPr/>
              <p14:nvPr/>
            </p14:nvContentPartPr>
            <p14:xfrm>
              <a:off x="9694333" y="6102266"/>
              <a:ext cx="19756" cy="191753"/>
            </p14:xfrm>
          </p:contentPart>
        </mc:Choice>
        <mc:Fallback xmlns="">
          <p:pic>
            <p:nvPicPr>
              <p:cNvPr id="84" name="墨迹 83"/>
            </p:nvPicPr>
            <p:blipFill>
              <a:blip r:embed="rId95"/>
            </p:blipFill>
            <p:spPr>
              <a:xfrm>
                <a:off x="9694333" y="6102266"/>
                <a:ext cx="19756" cy="191753"/>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85" name="墨迹 84"/>
              <p14:cNvContentPartPr/>
              <p14:nvPr/>
            </p14:nvContentPartPr>
            <p14:xfrm>
              <a:off x="9725377" y="6085347"/>
              <a:ext cx="124178" cy="186113"/>
            </p14:xfrm>
          </p:contentPart>
        </mc:Choice>
        <mc:Fallback xmlns="">
          <p:pic>
            <p:nvPicPr>
              <p:cNvPr id="85" name="墨迹 84"/>
            </p:nvPicPr>
            <p:blipFill>
              <a:blip r:embed="rId97"/>
            </p:blipFill>
            <p:spPr>
              <a:xfrm>
                <a:off x="9725377" y="6085347"/>
                <a:ext cx="124178" cy="186113"/>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86" name="墨迹 85"/>
              <p14:cNvContentPartPr/>
              <p14:nvPr/>
            </p14:nvContentPartPr>
            <p14:xfrm>
              <a:off x="9759244" y="6023309"/>
              <a:ext cx="33866" cy="327108"/>
            </p14:xfrm>
          </p:contentPart>
        </mc:Choice>
        <mc:Fallback xmlns="">
          <p:pic>
            <p:nvPicPr>
              <p:cNvPr id="86" name="墨迹 85"/>
            </p:nvPicPr>
            <p:blipFill>
              <a:blip r:embed="rId99"/>
            </p:blipFill>
            <p:spPr>
              <a:xfrm>
                <a:off x="9759244" y="6023309"/>
                <a:ext cx="33866" cy="32710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87" name="墨迹 86"/>
              <p14:cNvContentPartPr/>
              <p14:nvPr/>
            </p14:nvContentPartPr>
            <p14:xfrm>
              <a:off x="9968088" y="5966911"/>
              <a:ext cx="124178" cy="205853"/>
            </p14:xfrm>
          </p:contentPart>
        </mc:Choice>
        <mc:Fallback xmlns="">
          <p:pic>
            <p:nvPicPr>
              <p:cNvPr id="87" name="墨迹 86"/>
            </p:nvPicPr>
            <p:blipFill>
              <a:blip r:embed="rId101"/>
            </p:blipFill>
            <p:spPr>
              <a:xfrm>
                <a:off x="9968088" y="5966911"/>
                <a:ext cx="124178" cy="20585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88" name="墨迹 87"/>
              <p14:cNvContentPartPr/>
              <p14:nvPr/>
            </p14:nvContentPartPr>
            <p14:xfrm>
              <a:off x="9883422" y="6181223"/>
              <a:ext cx="56444" cy="112797"/>
            </p14:xfrm>
          </p:contentPart>
        </mc:Choice>
        <mc:Fallback xmlns="">
          <p:pic>
            <p:nvPicPr>
              <p:cNvPr id="88" name="墨迹 87"/>
            </p:nvPicPr>
            <p:blipFill>
              <a:blip r:embed="rId103"/>
            </p:blipFill>
            <p:spPr>
              <a:xfrm>
                <a:off x="9883422" y="6181223"/>
                <a:ext cx="56444" cy="112797"/>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89" name="墨迹 88"/>
              <p14:cNvContentPartPr/>
              <p14:nvPr/>
            </p14:nvContentPartPr>
            <p14:xfrm>
              <a:off x="9939866" y="6130465"/>
              <a:ext cx="242711" cy="208673"/>
            </p14:xfrm>
          </p:contentPart>
        </mc:Choice>
        <mc:Fallback xmlns="">
          <p:pic>
            <p:nvPicPr>
              <p:cNvPr id="89" name="墨迹 88"/>
            </p:nvPicPr>
            <p:blipFill>
              <a:blip r:embed="rId105"/>
            </p:blipFill>
            <p:spPr>
              <a:xfrm>
                <a:off x="9939866" y="6130465"/>
                <a:ext cx="242711" cy="208673"/>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90" name="墨迹 89"/>
              <p14:cNvContentPartPr/>
              <p14:nvPr/>
            </p14:nvContentPartPr>
            <p14:xfrm>
              <a:off x="10148711" y="6000750"/>
              <a:ext cx="220133" cy="270710"/>
            </p14:xfrm>
          </p:contentPart>
        </mc:Choice>
        <mc:Fallback xmlns="">
          <p:pic>
            <p:nvPicPr>
              <p:cNvPr id="90" name="墨迹 89"/>
            </p:nvPicPr>
            <p:blipFill>
              <a:blip r:embed="rId107"/>
            </p:blipFill>
            <p:spPr>
              <a:xfrm>
                <a:off x="10148711" y="6000750"/>
                <a:ext cx="220133" cy="27071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91" name="墨迹 90"/>
              <p14:cNvContentPartPr/>
              <p14:nvPr/>
            </p14:nvContentPartPr>
            <p14:xfrm>
              <a:off x="10250311" y="6057147"/>
              <a:ext cx="67733" cy="586540"/>
            </p14:xfrm>
          </p:contentPart>
        </mc:Choice>
        <mc:Fallback xmlns="">
          <p:pic>
            <p:nvPicPr>
              <p:cNvPr id="91" name="墨迹 90"/>
            </p:nvPicPr>
            <p:blipFill>
              <a:blip r:embed="rId109"/>
            </p:blipFill>
            <p:spPr>
              <a:xfrm>
                <a:off x="10250311" y="6057147"/>
                <a:ext cx="67733" cy="58654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92" name="墨迹 91"/>
              <p14:cNvContentPartPr/>
              <p14:nvPr/>
            </p14:nvContentPartPr>
            <p14:xfrm>
              <a:off x="10430932" y="6012029"/>
              <a:ext cx="56445" cy="259431"/>
            </p14:xfrm>
          </p:contentPart>
        </mc:Choice>
        <mc:Fallback xmlns="">
          <p:pic>
            <p:nvPicPr>
              <p:cNvPr id="92" name="墨迹 91"/>
            </p:nvPicPr>
            <p:blipFill>
              <a:blip r:embed="rId111"/>
            </p:blipFill>
            <p:spPr>
              <a:xfrm>
                <a:off x="10430932" y="6012029"/>
                <a:ext cx="56445" cy="259431"/>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93" name="墨迹 92"/>
              <p14:cNvContentPartPr/>
              <p14:nvPr/>
            </p14:nvContentPartPr>
            <p14:xfrm>
              <a:off x="10504311" y="5961271"/>
              <a:ext cx="101600" cy="197393"/>
            </p14:xfrm>
          </p:contentPart>
        </mc:Choice>
        <mc:Fallback xmlns="">
          <p:pic>
            <p:nvPicPr>
              <p:cNvPr id="93" name="墨迹 92"/>
            </p:nvPicPr>
            <p:blipFill>
              <a:blip r:embed="rId113"/>
            </p:blipFill>
            <p:spPr>
              <a:xfrm>
                <a:off x="10504311" y="5961271"/>
                <a:ext cx="101600" cy="197393"/>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94" name="墨迹 93"/>
              <p14:cNvContentPartPr/>
              <p14:nvPr/>
            </p14:nvContentPartPr>
            <p14:xfrm>
              <a:off x="10504311" y="6085347"/>
              <a:ext cx="115711" cy="203033"/>
            </p14:xfrm>
          </p:contentPart>
        </mc:Choice>
        <mc:Fallback xmlns="">
          <p:pic>
            <p:nvPicPr>
              <p:cNvPr id="94" name="墨迹 93"/>
            </p:nvPicPr>
            <p:blipFill>
              <a:blip r:embed="rId115"/>
            </p:blipFill>
            <p:spPr>
              <a:xfrm>
                <a:off x="10504311" y="6085347"/>
                <a:ext cx="115711" cy="203033"/>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95" name="墨迹 94"/>
              <p14:cNvContentPartPr/>
              <p14:nvPr/>
            </p14:nvContentPartPr>
            <p14:xfrm>
              <a:off x="10662355" y="5989470"/>
              <a:ext cx="67733" cy="73318"/>
            </p14:xfrm>
          </p:contentPart>
        </mc:Choice>
        <mc:Fallback xmlns="">
          <p:pic>
            <p:nvPicPr>
              <p:cNvPr id="95" name="墨迹 94"/>
            </p:nvPicPr>
            <p:blipFill>
              <a:blip r:embed="rId117"/>
            </p:blipFill>
            <p:spPr>
              <a:xfrm>
                <a:off x="10662355" y="5989470"/>
                <a:ext cx="67733" cy="7331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96" name="墨迹 95"/>
              <p14:cNvContentPartPr/>
              <p14:nvPr/>
            </p14:nvContentPartPr>
            <p14:xfrm>
              <a:off x="10588977" y="6079707"/>
              <a:ext cx="118533" cy="248151"/>
            </p14:xfrm>
          </p:contentPart>
        </mc:Choice>
        <mc:Fallback xmlns="">
          <p:pic>
            <p:nvPicPr>
              <p:cNvPr id="96" name="墨迹 95"/>
            </p:nvPicPr>
            <p:blipFill>
              <a:blip r:embed="rId119"/>
            </p:blipFill>
            <p:spPr>
              <a:xfrm>
                <a:off x="10588977" y="6079707"/>
                <a:ext cx="118533" cy="248151"/>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97" name="墨迹 96"/>
              <p14:cNvContentPartPr/>
              <p14:nvPr/>
            </p14:nvContentPartPr>
            <p14:xfrm>
              <a:off x="10809111" y="6043048"/>
              <a:ext cx="270933" cy="31019"/>
            </p14:xfrm>
          </p:contentPart>
        </mc:Choice>
        <mc:Fallback xmlns="">
          <p:pic>
            <p:nvPicPr>
              <p:cNvPr id="97" name="墨迹 96"/>
            </p:nvPicPr>
            <p:blipFill>
              <a:blip r:embed="rId121"/>
            </p:blipFill>
            <p:spPr>
              <a:xfrm>
                <a:off x="10809111" y="6043048"/>
                <a:ext cx="270933" cy="3101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98" name="墨迹 97"/>
              <p14:cNvContentPartPr/>
              <p14:nvPr/>
            </p14:nvContentPartPr>
            <p14:xfrm>
              <a:off x="10814755" y="5978190"/>
              <a:ext cx="163689" cy="262251"/>
            </p14:xfrm>
          </p:contentPart>
        </mc:Choice>
        <mc:Fallback xmlns="">
          <p:pic>
            <p:nvPicPr>
              <p:cNvPr id="98" name="墨迹 97"/>
            </p:nvPicPr>
            <p:blipFill>
              <a:blip r:embed="rId123"/>
            </p:blipFill>
            <p:spPr>
              <a:xfrm>
                <a:off x="10814755" y="5978190"/>
                <a:ext cx="163689" cy="26225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99" name="墨迹 98"/>
              <p14:cNvContentPartPr/>
              <p14:nvPr/>
            </p14:nvContentPartPr>
            <p14:xfrm>
              <a:off x="10922000" y="6158664"/>
              <a:ext cx="118532" cy="135356"/>
            </p14:xfrm>
          </p:contentPart>
        </mc:Choice>
        <mc:Fallback xmlns="">
          <p:pic>
            <p:nvPicPr>
              <p:cNvPr id="99" name="墨迹 98"/>
            </p:nvPicPr>
            <p:blipFill>
              <a:blip r:embed="rId125"/>
            </p:blipFill>
            <p:spPr>
              <a:xfrm>
                <a:off x="10922000" y="6158664"/>
                <a:ext cx="118532" cy="13535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100" name="墨迹 99"/>
              <p14:cNvContentPartPr/>
              <p14:nvPr/>
            </p14:nvContentPartPr>
            <p14:xfrm>
              <a:off x="11181644" y="5966911"/>
              <a:ext cx="56444" cy="98697"/>
            </p14:xfrm>
          </p:contentPart>
        </mc:Choice>
        <mc:Fallback xmlns="">
          <p:pic>
            <p:nvPicPr>
              <p:cNvPr id="100" name="墨迹 99"/>
            </p:nvPicPr>
            <p:blipFill>
              <a:blip r:embed="rId127"/>
            </p:blipFill>
            <p:spPr>
              <a:xfrm>
                <a:off x="11181644" y="5966911"/>
                <a:ext cx="56444" cy="9869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101" name="墨迹 100"/>
              <p14:cNvContentPartPr/>
              <p14:nvPr/>
            </p14:nvContentPartPr>
            <p14:xfrm>
              <a:off x="11068755" y="6076887"/>
              <a:ext cx="158045" cy="25379"/>
            </p14:xfrm>
          </p:contentPart>
        </mc:Choice>
        <mc:Fallback xmlns="">
          <p:pic>
            <p:nvPicPr>
              <p:cNvPr id="101" name="墨迹 100"/>
            </p:nvPicPr>
            <p:blipFill>
              <a:blip r:embed="rId129"/>
            </p:blipFill>
            <p:spPr>
              <a:xfrm>
                <a:off x="11068755" y="6076887"/>
                <a:ext cx="158045" cy="2537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102" name="墨迹 101"/>
              <p14:cNvContentPartPr/>
              <p14:nvPr/>
            </p14:nvContentPartPr>
            <p14:xfrm>
              <a:off x="11156244" y="6017669"/>
              <a:ext cx="31044" cy="265071"/>
            </p14:xfrm>
          </p:contentPart>
        </mc:Choice>
        <mc:Fallback xmlns="">
          <p:pic>
            <p:nvPicPr>
              <p:cNvPr id="102" name="墨迹 101"/>
            </p:nvPicPr>
            <p:blipFill>
              <a:blip r:embed="rId131"/>
            </p:blipFill>
            <p:spPr>
              <a:xfrm>
                <a:off x="11156244" y="6017669"/>
                <a:ext cx="31044" cy="265071"/>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103" name="墨迹 102"/>
              <p14:cNvContentPartPr/>
              <p14:nvPr/>
            </p14:nvContentPartPr>
            <p14:xfrm>
              <a:off x="11049000" y="5961271"/>
              <a:ext cx="296332" cy="572440"/>
            </p14:xfrm>
          </p:contentPart>
        </mc:Choice>
        <mc:Fallback xmlns="">
          <p:pic>
            <p:nvPicPr>
              <p:cNvPr id="103" name="墨迹 102"/>
            </p:nvPicPr>
            <p:blipFill>
              <a:blip r:embed="rId133"/>
            </p:blipFill>
            <p:spPr>
              <a:xfrm>
                <a:off x="11049000" y="5961271"/>
                <a:ext cx="296332" cy="57244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104" name="墨迹 103"/>
              <p14:cNvContentPartPr/>
              <p14:nvPr/>
            </p14:nvContentPartPr>
            <p14:xfrm>
              <a:off x="11136488" y="6282740"/>
              <a:ext cx="93133" cy="70497"/>
            </p14:xfrm>
          </p:contentPart>
        </mc:Choice>
        <mc:Fallback xmlns="">
          <p:pic>
            <p:nvPicPr>
              <p:cNvPr id="104" name="墨迹 103"/>
            </p:nvPicPr>
            <p:blipFill>
              <a:blip r:embed="rId135"/>
            </p:blipFill>
            <p:spPr>
              <a:xfrm>
                <a:off x="11136488" y="6282740"/>
                <a:ext cx="93133" cy="7049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105" name="墨迹 104"/>
              <p14:cNvContentPartPr/>
              <p14:nvPr/>
            </p14:nvContentPartPr>
            <p14:xfrm>
              <a:off x="11356622" y="6226341"/>
              <a:ext cx="5645" cy="8460"/>
            </p14:xfrm>
          </p:contentPart>
        </mc:Choice>
        <mc:Fallback xmlns="">
          <p:pic>
            <p:nvPicPr>
              <p:cNvPr id="105" name="墨迹 104"/>
            </p:nvPicPr>
            <p:blipFill>
              <a:blip r:embed="rId137"/>
            </p:blipFill>
            <p:spPr>
              <a:xfrm>
                <a:off x="11356622" y="6226341"/>
                <a:ext cx="5645" cy="846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106" name="墨迹 105"/>
              <p14:cNvContentPartPr/>
              <p14:nvPr/>
            </p14:nvContentPartPr>
            <p14:xfrm>
              <a:off x="581377" y="2797342"/>
              <a:ext cx="1038578" cy="580899"/>
            </p14:xfrm>
          </p:contentPart>
        </mc:Choice>
        <mc:Fallback xmlns="">
          <p:pic>
            <p:nvPicPr>
              <p:cNvPr id="106" name="墨迹 105"/>
            </p:nvPicPr>
            <p:blipFill>
              <a:blip r:embed="rId139"/>
            </p:blipFill>
            <p:spPr>
              <a:xfrm>
                <a:off x="581377" y="2797342"/>
                <a:ext cx="1038578" cy="58089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107" name="墨迹 106"/>
              <p14:cNvContentPartPr/>
              <p14:nvPr/>
            </p14:nvContentPartPr>
            <p14:xfrm>
              <a:off x="4876800" y="1821656"/>
              <a:ext cx="28222" cy="163554"/>
            </p14:xfrm>
          </p:contentPart>
        </mc:Choice>
        <mc:Fallback xmlns="">
          <p:pic>
            <p:nvPicPr>
              <p:cNvPr id="107" name="墨迹 106"/>
            </p:nvPicPr>
            <p:blipFill>
              <a:blip r:embed="rId141"/>
            </p:blipFill>
            <p:spPr>
              <a:xfrm>
                <a:off x="4876800" y="1821656"/>
                <a:ext cx="28222" cy="163554"/>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108" name="墨迹 107"/>
              <p14:cNvContentPartPr/>
              <p14:nvPr/>
            </p14:nvContentPartPr>
            <p14:xfrm>
              <a:off x="4944533" y="1663741"/>
              <a:ext cx="282222" cy="177654"/>
            </p14:xfrm>
          </p:contentPart>
        </mc:Choice>
        <mc:Fallback xmlns="">
          <p:pic>
            <p:nvPicPr>
              <p:cNvPr id="108" name="墨迹 107"/>
            </p:nvPicPr>
            <p:blipFill>
              <a:blip r:embed="rId143"/>
            </p:blipFill>
            <p:spPr>
              <a:xfrm>
                <a:off x="4944533" y="1663741"/>
                <a:ext cx="282222" cy="177654"/>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109" name="墨迹 108"/>
              <p14:cNvContentPartPr/>
              <p14:nvPr/>
            </p14:nvContentPartPr>
            <p14:xfrm>
              <a:off x="5000977" y="1844215"/>
              <a:ext cx="112889" cy="203033"/>
            </p14:xfrm>
          </p:contentPart>
        </mc:Choice>
        <mc:Fallback xmlns="">
          <p:pic>
            <p:nvPicPr>
              <p:cNvPr id="109" name="墨迹 108"/>
            </p:nvPicPr>
            <p:blipFill>
              <a:blip r:embed="rId145"/>
            </p:blipFill>
            <p:spPr>
              <a:xfrm>
                <a:off x="5000977" y="1844215"/>
                <a:ext cx="112889" cy="20303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110" name="墨迹 109"/>
              <p14:cNvContentPartPr/>
              <p14:nvPr/>
            </p14:nvContentPartPr>
            <p14:xfrm>
              <a:off x="4958644" y="1894973"/>
              <a:ext cx="110067" cy="155095"/>
            </p14:xfrm>
          </p:contentPart>
        </mc:Choice>
        <mc:Fallback xmlns="">
          <p:pic>
            <p:nvPicPr>
              <p:cNvPr id="110" name="墨迹 109"/>
            </p:nvPicPr>
            <p:blipFill>
              <a:blip r:embed="rId147"/>
            </p:blipFill>
            <p:spPr>
              <a:xfrm>
                <a:off x="4958644" y="1894973"/>
                <a:ext cx="110067" cy="15509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111" name="墨迹 110"/>
              <p14:cNvContentPartPr/>
              <p14:nvPr/>
            </p14:nvContentPartPr>
            <p14:xfrm>
              <a:off x="5181600" y="1793457"/>
              <a:ext cx="127000" cy="242511"/>
            </p14:xfrm>
          </p:contentPart>
        </mc:Choice>
        <mc:Fallback xmlns="">
          <p:pic>
            <p:nvPicPr>
              <p:cNvPr id="111" name="墨迹 110"/>
            </p:nvPicPr>
            <p:blipFill>
              <a:blip r:embed="rId149"/>
            </p:blipFill>
            <p:spPr>
              <a:xfrm>
                <a:off x="5181600" y="1793457"/>
                <a:ext cx="127000" cy="242511"/>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112" name="墨迹 111"/>
              <p14:cNvContentPartPr/>
              <p14:nvPr/>
            </p14:nvContentPartPr>
            <p14:xfrm>
              <a:off x="5311422" y="1669381"/>
              <a:ext cx="299155" cy="265071"/>
            </p14:xfrm>
          </p:contentPart>
        </mc:Choice>
        <mc:Fallback xmlns="">
          <p:pic>
            <p:nvPicPr>
              <p:cNvPr id="112" name="墨迹 111"/>
            </p:nvPicPr>
            <p:blipFill>
              <a:blip r:embed="rId151"/>
            </p:blipFill>
            <p:spPr>
              <a:xfrm>
                <a:off x="5311422" y="1669381"/>
                <a:ext cx="299155" cy="265071"/>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113" name="墨迹 112"/>
              <p14:cNvContentPartPr/>
              <p14:nvPr/>
            </p14:nvContentPartPr>
            <p14:xfrm>
              <a:off x="5616222" y="1618623"/>
              <a:ext cx="169333" cy="668317"/>
            </p14:xfrm>
          </p:contentPart>
        </mc:Choice>
        <mc:Fallback xmlns="">
          <p:pic>
            <p:nvPicPr>
              <p:cNvPr id="113" name="墨迹 112"/>
            </p:nvPicPr>
            <p:blipFill>
              <a:blip r:embed="rId153"/>
            </p:blipFill>
            <p:spPr>
              <a:xfrm>
                <a:off x="5616222" y="1618623"/>
                <a:ext cx="169333" cy="668317"/>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114" name="墨迹 113"/>
              <p14:cNvContentPartPr/>
              <p14:nvPr/>
            </p14:nvContentPartPr>
            <p14:xfrm>
              <a:off x="5633155" y="1793457"/>
              <a:ext cx="135467" cy="180473"/>
            </p14:xfrm>
          </p:contentPart>
        </mc:Choice>
        <mc:Fallback xmlns="">
          <p:pic>
            <p:nvPicPr>
              <p:cNvPr id="114" name="墨迹 113"/>
            </p:nvPicPr>
            <p:blipFill>
              <a:blip r:embed="rId155"/>
            </p:blipFill>
            <p:spPr>
              <a:xfrm>
                <a:off x="5633155" y="1793457"/>
                <a:ext cx="135467" cy="180473"/>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115" name="墨迹 114"/>
              <p14:cNvContentPartPr/>
              <p14:nvPr/>
            </p14:nvContentPartPr>
            <p14:xfrm>
              <a:off x="5774266" y="1787817"/>
              <a:ext cx="73378" cy="81777"/>
            </p14:xfrm>
          </p:contentPart>
        </mc:Choice>
        <mc:Fallback xmlns="">
          <p:pic>
            <p:nvPicPr>
              <p:cNvPr id="115" name="墨迹 114"/>
            </p:nvPicPr>
            <p:blipFill>
              <a:blip r:embed="rId157"/>
            </p:blipFill>
            <p:spPr>
              <a:xfrm>
                <a:off x="5774266" y="1787817"/>
                <a:ext cx="73378" cy="81777"/>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116" name="墨迹 115"/>
              <p14:cNvContentPartPr/>
              <p14:nvPr/>
            </p14:nvContentPartPr>
            <p14:xfrm>
              <a:off x="5655733" y="1909073"/>
              <a:ext cx="228600" cy="59218"/>
            </p14:xfrm>
          </p:contentPart>
        </mc:Choice>
        <mc:Fallback xmlns="">
          <p:pic>
            <p:nvPicPr>
              <p:cNvPr id="116" name="墨迹 115"/>
            </p:nvPicPr>
            <p:blipFill>
              <a:blip r:embed="rId159"/>
            </p:blipFill>
            <p:spPr>
              <a:xfrm>
                <a:off x="5655733" y="1909073"/>
                <a:ext cx="228600" cy="5921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117" name="墨迹 116"/>
              <p14:cNvContentPartPr/>
              <p14:nvPr/>
            </p14:nvContentPartPr>
            <p14:xfrm>
              <a:off x="4487333" y="1336633"/>
              <a:ext cx="1687689" cy="947487"/>
            </p14:xfrm>
          </p:contentPart>
        </mc:Choice>
        <mc:Fallback xmlns="">
          <p:pic>
            <p:nvPicPr>
              <p:cNvPr id="117" name="墨迹 116"/>
            </p:nvPicPr>
            <p:blipFill>
              <a:blip r:embed="rId161"/>
            </p:blipFill>
            <p:spPr>
              <a:xfrm>
                <a:off x="4487333" y="1336633"/>
                <a:ext cx="1687689" cy="947487"/>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18" name="墨迹 117"/>
              <p14:cNvContentPartPr/>
              <p14:nvPr/>
            </p14:nvContentPartPr>
            <p14:xfrm>
              <a:off x="2421466" y="1483268"/>
              <a:ext cx="203200" cy="45118"/>
            </p14:xfrm>
          </p:contentPart>
        </mc:Choice>
        <mc:Fallback xmlns="">
          <p:pic>
            <p:nvPicPr>
              <p:cNvPr id="118" name="墨迹 117"/>
            </p:nvPicPr>
            <p:blipFill>
              <a:blip r:embed="rId163"/>
            </p:blipFill>
            <p:spPr>
              <a:xfrm>
                <a:off x="2421466" y="1483268"/>
                <a:ext cx="203200" cy="4511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19" name="墨迹 118"/>
              <p14:cNvContentPartPr/>
              <p14:nvPr/>
            </p14:nvContentPartPr>
            <p14:xfrm>
              <a:off x="2342444" y="1567865"/>
              <a:ext cx="307622" cy="67677"/>
            </p14:xfrm>
          </p:contentPart>
        </mc:Choice>
        <mc:Fallback xmlns="">
          <p:pic>
            <p:nvPicPr>
              <p:cNvPr id="119" name="墨迹 118"/>
            </p:nvPicPr>
            <p:blipFill>
              <a:blip r:embed="rId165"/>
            </p:blipFill>
            <p:spPr>
              <a:xfrm>
                <a:off x="2342444" y="1567865"/>
                <a:ext cx="307622" cy="67677"/>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20" name="墨迹 119"/>
              <p14:cNvContentPartPr/>
              <p14:nvPr/>
            </p14:nvContentPartPr>
            <p14:xfrm>
              <a:off x="2460977" y="1438149"/>
              <a:ext cx="16934" cy="259431"/>
            </p14:xfrm>
          </p:contentPart>
        </mc:Choice>
        <mc:Fallback xmlns="">
          <p:pic>
            <p:nvPicPr>
              <p:cNvPr id="120" name="墨迹 119"/>
            </p:nvPicPr>
            <p:blipFill>
              <a:blip r:embed="rId167"/>
            </p:blipFill>
            <p:spPr>
              <a:xfrm>
                <a:off x="2460977" y="1438149"/>
                <a:ext cx="16934" cy="259431"/>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21" name="墨迹 120"/>
              <p14:cNvContentPartPr/>
              <p14:nvPr/>
            </p14:nvContentPartPr>
            <p14:xfrm>
              <a:off x="2415822" y="1404310"/>
              <a:ext cx="112889" cy="346848"/>
            </p14:xfrm>
          </p:contentPart>
        </mc:Choice>
        <mc:Fallback xmlns="">
          <p:pic>
            <p:nvPicPr>
              <p:cNvPr id="121" name="墨迹 120"/>
            </p:nvPicPr>
            <p:blipFill>
              <a:blip r:embed="rId169"/>
            </p:blipFill>
            <p:spPr>
              <a:xfrm>
                <a:off x="2415822" y="1404310"/>
                <a:ext cx="112889" cy="346848"/>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22" name="墨迹 121"/>
              <p14:cNvContentPartPr/>
              <p14:nvPr/>
            </p14:nvContentPartPr>
            <p14:xfrm>
              <a:off x="2494844" y="1669381"/>
              <a:ext cx="124178" cy="81777"/>
            </p14:xfrm>
          </p:contentPart>
        </mc:Choice>
        <mc:Fallback xmlns="">
          <p:pic>
            <p:nvPicPr>
              <p:cNvPr id="122" name="墨迹 121"/>
            </p:nvPicPr>
            <p:blipFill>
              <a:blip r:embed="rId171"/>
            </p:blipFill>
            <p:spPr>
              <a:xfrm>
                <a:off x="2494844" y="1669381"/>
                <a:ext cx="124178" cy="81777"/>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23" name="墨迹 122"/>
              <p14:cNvContentPartPr/>
              <p14:nvPr/>
            </p14:nvContentPartPr>
            <p14:xfrm>
              <a:off x="2647244" y="1370472"/>
              <a:ext cx="90311" cy="315828"/>
            </p14:xfrm>
          </p:contentPart>
        </mc:Choice>
        <mc:Fallback xmlns="">
          <p:pic>
            <p:nvPicPr>
              <p:cNvPr id="123" name="墨迹 122"/>
            </p:nvPicPr>
            <p:blipFill>
              <a:blip r:embed="rId173"/>
            </p:blipFill>
            <p:spPr>
              <a:xfrm>
                <a:off x="2647244" y="1370472"/>
                <a:ext cx="90311" cy="315828"/>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24" name="墨迹 123"/>
              <p14:cNvContentPartPr/>
              <p14:nvPr/>
            </p14:nvContentPartPr>
            <p14:xfrm>
              <a:off x="2771422" y="1353552"/>
              <a:ext cx="129822" cy="287630"/>
            </p14:xfrm>
          </p:contentPart>
        </mc:Choice>
        <mc:Fallback xmlns="">
          <p:pic>
            <p:nvPicPr>
              <p:cNvPr id="124" name="墨迹 123"/>
            </p:nvPicPr>
            <p:blipFill>
              <a:blip r:embed="rId175"/>
            </p:blipFill>
            <p:spPr>
              <a:xfrm>
                <a:off x="2771422" y="1353552"/>
                <a:ext cx="129822" cy="287630"/>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25" name="墨迹 124"/>
              <p14:cNvContentPartPr/>
              <p14:nvPr/>
            </p14:nvContentPartPr>
            <p14:xfrm>
              <a:off x="2856088" y="1505827"/>
              <a:ext cx="19756" cy="575260"/>
            </p14:xfrm>
          </p:contentPart>
        </mc:Choice>
        <mc:Fallback xmlns="">
          <p:pic>
            <p:nvPicPr>
              <p:cNvPr id="125" name="墨迹 124"/>
            </p:nvPicPr>
            <p:blipFill>
              <a:blip r:embed="rId177"/>
            </p:blipFill>
            <p:spPr>
              <a:xfrm>
                <a:off x="2856088" y="1505827"/>
                <a:ext cx="19756" cy="57526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26" name="墨迹 125"/>
              <p14:cNvContentPartPr/>
              <p14:nvPr/>
            </p14:nvContentPartPr>
            <p14:xfrm>
              <a:off x="3008488" y="1404310"/>
              <a:ext cx="5645" cy="112796"/>
            </p14:xfrm>
          </p:contentPart>
        </mc:Choice>
        <mc:Fallback xmlns="">
          <p:pic>
            <p:nvPicPr>
              <p:cNvPr id="126" name="墨迹 125"/>
            </p:nvPicPr>
            <p:blipFill>
              <a:blip r:embed="rId179"/>
            </p:blipFill>
            <p:spPr>
              <a:xfrm>
                <a:off x="3008488" y="1404310"/>
                <a:ext cx="5645" cy="112796"/>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27" name="墨迹 126"/>
              <p14:cNvContentPartPr/>
              <p14:nvPr/>
            </p14:nvContentPartPr>
            <p14:xfrm>
              <a:off x="2929466" y="1370472"/>
              <a:ext cx="316089" cy="327108"/>
            </p14:xfrm>
          </p:contentPart>
        </mc:Choice>
        <mc:Fallback xmlns="">
          <p:pic>
            <p:nvPicPr>
              <p:cNvPr id="127" name="墨迹 126"/>
            </p:nvPicPr>
            <p:blipFill>
              <a:blip r:embed="rId181"/>
            </p:blipFill>
            <p:spPr>
              <a:xfrm>
                <a:off x="2929466" y="1370472"/>
                <a:ext cx="316089" cy="32710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28" name="墨迹 127"/>
              <p14:cNvContentPartPr/>
              <p14:nvPr/>
            </p14:nvContentPartPr>
            <p14:xfrm>
              <a:off x="3296355" y="1398671"/>
              <a:ext cx="225778" cy="583719"/>
            </p14:xfrm>
          </p:contentPart>
        </mc:Choice>
        <mc:Fallback xmlns="">
          <p:pic>
            <p:nvPicPr>
              <p:cNvPr id="128" name="墨迹 127"/>
            </p:nvPicPr>
            <p:blipFill>
              <a:blip r:embed="rId183"/>
            </p:blipFill>
            <p:spPr>
              <a:xfrm>
                <a:off x="3296355" y="1398671"/>
                <a:ext cx="225778" cy="58371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29" name="墨迹 128"/>
              <p14:cNvContentPartPr/>
              <p14:nvPr/>
            </p14:nvContentPartPr>
            <p14:xfrm>
              <a:off x="3372555" y="1567865"/>
              <a:ext cx="104422" cy="163554"/>
            </p14:xfrm>
          </p:contentPart>
        </mc:Choice>
        <mc:Fallback xmlns="">
          <p:pic>
            <p:nvPicPr>
              <p:cNvPr id="129" name="墨迹 128"/>
            </p:nvPicPr>
            <p:blipFill>
              <a:blip r:embed="rId185"/>
            </p:blipFill>
            <p:spPr>
              <a:xfrm>
                <a:off x="3372555" y="1567865"/>
                <a:ext cx="104422" cy="163554"/>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30" name="墨迹 129"/>
              <p14:cNvContentPartPr/>
              <p14:nvPr/>
            </p14:nvContentPartPr>
            <p14:xfrm>
              <a:off x="3499555" y="1545305"/>
              <a:ext cx="112889" cy="67678"/>
            </p14:xfrm>
          </p:contentPart>
        </mc:Choice>
        <mc:Fallback xmlns="">
          <p:pic>
            <p:nvPicPr>
              <p:cNvPr id="130" name="墨迹 129"/>
            </p:nvPicPr>
            <p:blipFill>
              <a:blip r:embed="rId187"/>
            </p:blipFill>
            <p:spPr>
              <a:xfrm>
                <a:off x="3499555" y="1545305"/>
                <a:ext cx="112889" cy="67678"/>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31" name="墨迹 130"/>
              <p14:cNvContentPartPr/>
              <p14:nvPr/>
            </p14:nvContentPartPr>
            <p14:xfrm>
              <a:off x="3375377" y="1697580"/>
              <a:ext cx="214489" cy="22559"/>
            </p14:xfrm>
          </p:contentPart>
        </mc:Choice>
        <mc:Fallback xmlns="">
          <p:pic>
            <p:nvPicPr>
              <p:cNvPr id="131" name="墨迹 130"/>
            </p:nvPicPr>
            <p:blipFill>
              <a:blip r:embed="rId189"/>
            </p:blipFill>
            <p:spPr>
              <a:xfrm>
                <a:off x="3375377" y="1697580"/>
                <a:ext cx="214489" cy="2255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7" name="墨迹 6"/>
              <p14:cNvContentPartPr/>
              <p14:nvPr/>
            </p14:nvContentPartPr>
            <p14:xfrm>
              <a:off x="10624785" y="2066458"/>
              <a:ext cx="140582" cy="167608"/>
            </p14:xfrm>
          </p:contentPart>
        </mc:Choice>
        <mc:Fallback xmlns="">
          <p:pic>
            <p:nvPicPr>
              <p:cNvPr id="7" name="墨迹 6"/>
            </p:nvPicPr>
            <p:blipFill>
              <a:blip r:embed="rId191"/>
            </p:blipFill>
            <p:spPr>
              <a:xfrm>
                <a:off x="10624785" y="2066458"/>
                <a:ext cx="140582" cy="16760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8" name="墨迹 7"/>
              <p14:cNvContentPartPr/>
              <p14:nvPr/>
            </p14:nvContentPartPr>
            <p14:xfrm>
              <a:off x="10693400" y="2137485"/>
              <a:ext cx="19755" cy="229293"/>
            </p14:xfrm>
          </p:contentPart>
        </mc:Choice>
        <mc:Fallback xmlns="">
          <p:pic>
            <p:nvPicPr>
              <p:cNvPr id="8" name="墨迹 7"/>
            </p:nvPicPr>
            <p:blipFill>
              <a:blip r:embed="rId193"/>
            </p:blipFill>
            <p:spPr>
              <a:xfrm>
                <a:off x="10693400" y="2137485"/>
                <a:ext cx="19755" cy="229293"/>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 name="墨迹 8"/>
              <p14:cNvContentPartPr/>
              <p14:nvPr/>
            </p14:nvContentPartPr>
            <p14:xfrm>
              <a:off x="10730088" y="2160044"/>
              <a:ext cx="73377" cy="39479"/>
            </p14:xfrm>
          </p:contentPart>
        </mc:Choice>
        <mc:Fallback xmlns="">
          <p:pic>
            <p:nvPicPr>
              <p:cNvPr id="9" name="墨迹 8"/>
            </p:nvPicPr>
            <p:blipFill>
              <a:blip r:embed="rId195"/>
            </p:blipFill>
            <p:spPr>
              <a:xfrm>
                <a:off x="10730088" y="2160044"/>
                <a:ext cx="73377" cy="3947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 name="墨迹 9"/>
              <p14:cNvContentPartPr/>
              <p14:nvPr/>
            </p14:nvContentPartPr>
            <p14:xfrm>
              <a:off x="10826044" y="2083907"/>
              <a:ext cx="167393" cy="19739"/>
            </p14:xfrm>
          </p:contentPart>
        </mc:Choice>
        <mc:Fallback xmlns="">
          <p:pic>
            <p:nvPicPr>
              <p:cNvPr id="10" name="墨迹 9"/>
            </p:nvPicPr>
            <p:blipFill>
              <a:blip r:embed="rId197"/>
            </p:blipFill>
            <p:spPr>
              <a:xfrm>
                <a:off x="10826044" y="2083907"/>
                <a:ext cx="167393" cy="1973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1" name="墨迹 10"/>
              <p14:cNvContentPartPr/>
              <p14:nvPr/>
            </p14:nvContentPartPr>
            <p14:xfrm>
              <a:off x="10782829" y="2019049"/>
              <a:ext cx="167393" cy="259431"/>
            </p14:xfrm>
          </p:contentPart>
        </mc:Choice>
        <mc:Fallback xmlns="">
          <p:pic>
            <p:nvPicPr>
              <p:cNvPr id="11" name="墨迹 10"/>
            </p:nvPicPr>
            <p:blipFill>
              <a:blip r:embed="rId199"/>
            </p:blipFill>
            <p:spPr>
              <a:xfrm>
                <a:off x="10782829" y="2019049"/>
                <a:ext cx="167393" cy="259431"/>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2" name="墨迹 11"/>
              <p14:cNvContentPartPr/>
              <p14:nvPr/>
            </p14:nvContentPartPr>
            <p14:xfrm>
              <a:off x="10885311" y="2176963"/>
              <a:ext cx="14111" cy="129716"/>
            </p14:xfrm>
          </p:contentPart>
        </mc:Choice>
        <mc:Fallback xmlns="">
          <p:pic>
            <p:nvPicPr>
              <p:cNvPr id="12" name="墨迹 11"/>
            </p:nvPicPr>
            <p:blipFill>
              <a:blip r:embed="rId201"/>
            </p:blipFill>
            <p:spPr>
              <a:xfrm>
                <a:off x="10885311" y="2176963"/>
                <a:ext cx="14111" cy="129716"/>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3" name="墨迹 12"/>
              <p14:cNvContentPartPr/>
              <p14:nvPr/>
            </p14:nvContentPartPr>
            <p14:xfrm>
              <a:off x="10905067" y="2141010"/>
              <a:ext cx="172155" cy="171309"/>
            </p14:xfrm>
          </p:contentPart>
        </mc:Choice>
        <mc:Fallback xmlns="">
          <p:pic>
            <p:nvPicPr>
              <p:cNvPr id="13" name="墨迹 12"/>
            </p:nvPicPr>
            <p:blipFill>
              <a:blip r:embed="rId203"/>
            </p:blipFill>
            <p:spPr>
              <a:xfrm>
                <a:off x="10905067" y="2141010"/>
                <a:ext cx="172155" cy="171309"/>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4" name="墨迹 13"/>
              <p14:cNvContentPartPr/>
              <p14:nvPr/>
            </p14:nvContentPartPr>
            <p14:xfrm>
              <a:off x="11136488" y="2052888"/>
              <a:ext cx="146756" cy="16919"/>
            </p14:xfrm>
          </p:contentPart>
        </mc:Choice>
        <mc:Fallback xmlns="">
          <p:pic>
            <p:nvPicPr>
              <p:cNvPr id="14" name="墨迹 13"/>
            </p:nvPicPr>
            <p:blipFill>
              <a:blip r:embed="rId205"/>
            </p:blipFill>
            <p:spPr>
              <a:xfrm>
                <a:off x="11136488" y="2052888"/>
                <a:ext cx="146756" cy="1691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5" name="墨迹 14"/>
              <p14:cNvContentPartPr/>
              <p14:nvPr/>
            </p14:nvContentPartPr>
            <p14:xfrm>
              <a:off x="11187288" y="2086727"/>
              <a:ext cx="79023" cy="289744"/>
            </p14:xfrm>
          </p:contentPart>
        </mc:Choice>
        <mc:Fallback xmlns="">
          <p:pic>
            <p:nvPicPr>
              <p:cNvPr id="15" name="墨迹 14"/>
            </p:nvPicPr>
            <p:blipFill>
              <a:blip r:embed="rId207"/>
            </p:blipFill>
            <p:spPr>
              <a:xfrm>
                <a:off x="11187288" y="2086727"/>
                <a:ext cx="79023" cy="289744"/>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6" name="墨迹 15"/>
              <p14:cNvContentPartPr/>
              <p14:nvPr/>
            </p14:nvContentPartPr>
            <p14:xfrm>
              <a:off x="11081455" y="2155814"/>
              <a:ext cx="176389" cy="137470"/>
            </p14:xfrm>
          </p:contentPart>
        </mc:Choice>
        <mc:Fallback xmlns="">
          <p:pic>
            <p:nvPicPr>
              <p:cNvPr id="16" name="墨迹 15"/>
            </p:nvPicPr>
            <p:blipFill>
              <a:blip r:embed="rId209"/>
            </p:blipFill>
            <p:spPr>
              <a:xfrm>
                <a:off x="11081455" y="2155814"/>
                <a:ext cx="176389" cy="137470"/>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7" name="墨迹 16"/>
              <p14:cNvContentPartPr/>
              <p14:nvPr/>
            </p14:nvContentPartPr>
            <p14:xfrm>
              <a:off x="11341100" y="2068397"/>
              <a:ext cx="49388" cy="174834"/>
            </p14:xfrm>
          </p:contentPart>
        </mc:Choice>
        <mc:Fallback xmlns="">
          <p:pic>
            <p:nvPicPr>
              <p:cNvPr id="17" name="墨迹 16"/>
            </p:nvPicPr>
            <p:blipFill>
              <a:blip r:embed="rId211"/>
            </p:blipFill>
            <p:spPr>
              <a:xfrm>
                <a:off x="11341100" y="2068397"/>
                <a:ext cx="49388" cy="174834"/>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8" name="墨迹 17"/>
              <p14:cNvContentPartPr/>
              <p14:nvPr/>
            </p14:nvContentPartPr>
            <p14:xfrm>
              <a:off x="11424355" y="2009708"/>
              <a:ext cx="77612" cy="278641"/>
            </p14:xfrm>
          </p:contentPart>
        </mc:Choice>
        <mc:Fallback xmlns="">
          <p:pic>
            <p:nvPicPr>
              <p:cNvPr id="18" name="墨迹 17"/>
            </p:nvPicPr>
            <p:blipFill>
              <a:blip r:embed="rId213"/>
            </p:blipFill>
            <p:spPr>
              <a:xfrm>
                <a:off x="11424355" y="2009708"/>
                <a:ext cx="77612" cy="278641"/>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9" name="墨迹 18"/>
              <p14:cNvContentPartPr/>
              <p14:nvPr/>
            </p14:nvContentPartPr>
            <p14:xfrm>
              <a:off x="11345332" y="2100826"/>
              <a:ext cx="268112" cy="267891"/>
            </p14:xfrm>
          </p:contentPart>
        </mc:Choice>
        <mc:Fallback xmlns="">
          <p:pic>
            <p:nvPicPr>
              <p:cNvPr id="19" name="墨迹 18"/>
            </p:nvPicPr>
            <p:blipFill>
              <a:blip r:embed="rId215"/>
            </p:blipFill>
            <p:spPr>
              <a:xfrm>
                <a:off x="11345332" y="2100826"/>
                <a:ext cx="268112" cy="267891"/>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23" name="墨迹 22"/>
              <p14:cNvContentPartPr/>
              <p14:nvPr/>
            </p14:nvContentPartPr>
            <p14:xfrm>
              <a:off x="11689644" y="1972168"/>
              <a:ext cx="50800" cy="184351"/>
            </p14:xfrm>
          </p:contentPart>
        </mc:Choice>
        <mc:Fallback xmlns="">
          <p:pic>
            <p:nvPicPr>
              <p:cNvPr id="23" name="墨迹 22"/>
            </p:nvPicPr>
            <p:blipFill>
              <a:blip r:embed="rId217"/>
            </p:blipFill>
            <p:spPr>
              <a:xfrm>
                <a:off x="11689644" y="1972168"/>
                <a:ext cx="50800" cy="184351"/>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32" name="墨迹 131"/>
              <p14:cNvContentPartPr/>
              <p14:nvPr/>
            </p14:nvContentPartPr>
            <p14:xfrm>
              <a:off x="11640255" y="2075447"/>
              <a:ext cx="55033" cy="92352"/>
            </p14:xfrm>
          </p:contentPart>
        </mc:Choice>
        <mc:Fallback xmlns="">
          <p:pic>
            <p:nvPicPr>
              <p:cNvPr id="132" name="墨迹 131"/>
            </p:nvPicPr>
            <p:blipFill>
              <a:blip r:embed="rId219"/>
            </p:blipFill>
            <p:spPr>
              <a:xfrm>
                <a:off x="11640255" y="2075447"/>
                <a:ext cx="55033" cy="92352"/>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33" name="墨迹 132"/>
              <p14:cNvContentPartPr/>
              <p14:nvPr/>
            </p14:nvContentPartPr>
            <p14:xfrm>
              <a:off x="11571287" y="2045485"/>
              <a:ext cx="265113" cy="289393"/>
            </p14:xfrm>
          </p:contentPart>
        </mc:Choice>
        <mc:Fallback xmlns="">
          <p:pic>
            <p:nvPicPr>
              <p:cNvPr id="133" name="墨迹 132"/>
            </p:nvPicPr>
            <p:blipFill>
              <a:blip r:embed="rId221"/>
            </p:blipFill>
            <p:spPr>
              <a:xfrm>
                <a:off x="11571287" y="2045485"/>
                <a:ext cx="265113" cy="28939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34" name="墨迹 133"/>
              <p14:cNvContentPartPr/>
              <p14:nvPr/>
            </p14:nvContentPartPr>
            <p14:xfrm>
              <a:off x="11751732" y="2058527"/>
              <a:ext cx="254000" cy="315829"/>
            </p14:xfrm>
          </p:contentPart>
        </mc:Choice>
        <mc:Fallback xmlns="">
          <p:pic>
            <p:nvPicPr>
              <p:cNvPr id="134" name="墨迹 133"/>
            </p:nvPicPr>
            <p:blipFill>
              <a:blip r:embed="rId223"/>
            </p:blipFill>
            <p:spPr>
              <a:xfrm>
                <a:off x="11751732" y="2058527"/>
                <a:ext cx="254000" cy="315829"/>
              </a:xfrm>
              <a:prstGeom prst="rect"/>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24180" y="561975"/>
            <a:ext cx="11437620" cy="3980180"/>
          </a:xfrm>
          <a:prstGeom prst="rect">
            <a:avLst/>
          </a:prstGeom>
        </p:spPr>
      </p:pic>
      <mc:AlternateContent xmlns:mc="http://schemas.openxmlformats.org/markup-compatibility/2006" xmlns:p14="http://schemas.microsoft.com/office/powerpoint/2010/main">
        <mc:Choice Requires="p14">
          <p:contentPart r:id="rId2" p14:bwMode="auto">
            <p14:nvContentPartPr>
              <p14:cNvPr id="10" name="墨迹 9"/>
              <p14:cNvContentPartPr/>
              <p14:nvPr/>
            </p14:nvContentPartPr>
            <p14:xfrm>
              <a:off x="5410200" y="3060700"/>
              <a:ext cx="361950" cy="317500"/>
            </p14:xfrm>
          </p:contentPart>
        </mc:Choice>
        <mc:Fallback xmlns="">
          <p:pic>
            <p:nvPicPr>
              <p:cNvPr id="10" name="墨迹 9"/>
            </p:nvPicPr>
            <p:blipFill>
              <a:blip r:embed="rId3"/>
            </p:blipFill>
            <p:spPr>
              <a:xfrm>
                <a:off x="5410200" y="3060700"/>
                <a:ext cx="361950" cy="3175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29" name="墨迹 28"/>
              <p14:cNvContentPartPr/>
              <p14:nvPr/>
            </p14:nvContentPartPr>
            <p14:xfrm>
              <a:off x="2833511" y="315828"/>
              <a:ext cx="169333" cy="315829"/>
            </p14:xfrm>
          </p:contentPart>
        </mc:Choice>
        <mc:Fallback xmlns="">
          <p:pic>
            <p:nvPicPr>
              <p:cNvPr id="29" name="墨迹 28"/>
            </p:nvPicPr>
            <p:blipFill>
              <a:blip r:embed="rId5"/>
            </p:blipFill>
            <p:spPr>
              <a:xfrm>
                <a:off x="2833511" y="315828"/>
                <a:ext cx="169333" cy="31582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30" name="墨迹 29"/>
              <p14:cNvContentPartPr/>
              <p14:nvPr/>
            </p14:nvContentPartPr>
            <p14:xfrm>
              <a:off x="2985911" y="327108"/>
              <a:ext cx="228600" cy="276350"/>
            </p14:xfrm>
          </p:contentPart>
        </mc:Choice>
        <mc:Fallback xmlns="">
          <p:pic>
            <p:nvPicPr>
              <p:cNvPr id="30" name="墨迹 29"/>
            </p:nvPicPr>
            <p:blipFill>
              <a:blip r:embed="rId7"/>
            </p:blipFill>
            <p:spPr>
              <a:xfrm>
                <a:off x="2985911" y="327108"/>
                <a:ext cx="228600" cy="2763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31" name="墨迹 30"/>
              <p14:cNvContentPartPr/>
              <p14:nvPr/>
            </p14:nvContentPartPr>
            <p14:xfrm>
              <a:off x="3567288" y="304549"/>
              <a:ext cx="124178" cy="31019"/>
            </p14:xfrm>
          </p:contentPart>
        </mc:Choice>
        <mc:Fallback xmlns="">
          <p:pic>
            <p:nvPicPr>
              <p:cNvPr id="31" name="墨迹 30"/>
            </p:nvPicPr>
            <p:blipFill>
              <a:blip r:embed="rId9"/>
            </p:blipFill>
            <p:spPr>
              <a:xfrm>
                <a:off x="3567288" y="304549"/>
                <a:ext cx="124178" cy="3101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32" name="墨迹 31"/>
              <p14:cNvContentPartPr/>
              <p14:nvPr/>
            </p14:nvContentPartPr>
            <p14:xfrm>
              <a:off x="3556000" y="383506"/>
              <a:ext cx="56444" cy="389146"/>
            </p14:xfrm>
          </p:contentPart>
        </mc:Choice>
        <mc:Fallback xmlns="">
          <p:pic>
            <p:nvPicPr>
              <p:cNvPr id="32" name="墨迹 31"/>
            </p:nvPicPr>
            <p:blipFill>
              <a:blip r:embed="rId11"/>
            </p:blipFill>
            <p:spPr>
              <a:xfrm>
                <a:off x="3556000" y="383506"/>
                <a:ext cx="56444" cy="38914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33" name="墨迹 32"/>
              <p14:cNvContentPartPr/>
              <p14:nvPr/>
            </p14:nvContentPartPr>
            <p14:xfrm>
              <a:off x="3561644" y="507582"/>
              <a:ext cx="132644" cy="33839"/>
            </p14:xfrm>
          </p:contentPart>
        </mc:Choice>
        <mc:Fallback xmlns="">
          <p:pic>
            <p:nvPicPr>
              <p:cNvPr id="33" name="墨迹 32"/>
            </p:nvPicPr>
            <p:blipFill>
              <a:blip r:embed="rId13"/>
            </p:blipFill>
            <p:spPr>
              <a:xfrm>
                <a:off x="3561644" y="507582"/>
                <a:ext cx="132644" cy="338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34" name="墨迹 33"/>
              <p14:cNvContentPartPr/>
              <p14:nvPr/>
            </p14:nvContentPartPr>
            <p14:xfrm>
              <a:off x="3990622" y="248151"/>
              <a:ext cx="118533" cy="245331"/>
            </p14:xfrm>
          </p:contentPart>
        </mc:Choice>
        <mc:Fallback xmlns="">
          <p:pic>
            <p:nvPicPr>
              <p:cNvPr id="34" name="墨迹 33"/>
            </p:nvPicPr>
            <p:blipFill>
              <a:blip r:embed="rId15"/>
            </p:blipFill>
            <p:spPr>
              <a:xfrm>
                <a:off x="3990622" y="248151"/>
                <a:ext cx="118533" cy="24533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35" name="墨迹 34"/>
              <p14:cNvContentPartPr/>
              <p14:nvPr/>
            </p14:nvContentPartPr>
            <p14:xfrm>
              <a:off x="3968044" y="366587"/>
              <a:ext cx="16933" cy="468103"/>
            </p14:xfrm>
          </p:contentPart>
        </mc:Choice>
        <mc:Fallback xmlns="">
          <p:pic>
            <p:nvPicPr>
              <p:cNvPr id="35" name="墨迹 34"/>
            </p:nvPicPr>
            <p:blipFill>
              <a:blip r:embed="rId17"/>
            </p:blipFill>
            <p:spPr>
              <a:xfrm>
                <a:off x="3968044" y="366587"/>
                <a:ext cx="16933" cy="46810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36" name="墨迹 35"/>
              <p14:cNvContentPartPr/>
              <p14:nvPr/>
            </p14:nvContentPartPr>
            <p14:xfrm>
              <a:off x="1315155" y="3818146"/>
              <a:ext cx="84667" cy="338388"/>
            </p14:xfrm>
          </p:contentPart>
        </mc:Choice>
        <mc:Fallback xmlns="">
          <p:pic>
            <p:nvPicPr>
              <p:cNvPr id="36" name="墨迹 35"/>
            </p:nvPicPr>
            <p:blipFill>
              <a:blip r:embed="rId19"/>
            </p:blipFill>
            <p:spPr>
              <a:xfrm>
                <a:off x="1315155" y="3818146"/>
                <a:ext cx="84667" cy="33838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37" name="墨迹 36"/>
              <p14:cNvContentPartPr/>
              <p14:nvPr/>
            </p14:nvContentPartPr>
            <p14:xfrm>
              <a:off x="1416755" y="3857625"/>
              <a:ext cx="237067" cy="248151"/>
            </p14:xfrm>
          </p:contentPart>
        </mc:Choice>
        <mc:Fallback xmlns="">
          <p:pic>
            <p:nvPicPr>
              <p:cNvPr id="37" name="墨迹 36"/>
            </p:nvPicPr>
            <p:blipFill>
              <a:blip r:embed="rId21"/>
            </p:blipFill>
            <p:spPr>
              <a:xfrm>
                <a:off x="1416755" y="3857625"/>
                <a:ext cx="237067" cy="24815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38" name="墨迹 37"/>
              <p14:cNvContentPartPr/>
              <p14:nvPr/>
            </p14:nvContentPartPr>
            <p14:xfrm>
              <a:off x="1634066" y="3902743"/>
              <a:ext cx="115711" cy="242511"/>
            </p14:xfrm>
          </p:contentPart>
        </mc:Choice>
        <mc:Fallback xmlns="">
          <p:pic>
            <p:nvPicPr>
              <p:cNvPr id="38" name="墨迹 37"/>
            </p:nvPicPr>
            <p:blipFill>
              <a:blip r:embed="rId23"/>
            </p:blipFill>
            <p:spPr>
              <a:xfrm>
                <a:off x="1634066" y="3902743"/>
                <a:ext cx="115711" cy="24251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39" name="墨迹 38"/>
              <p14:cNvContentPartPr/>
              <p14:nvPr/>
            </p14:nvContentPartPr>
            <p14:xfrm>
              <a:off x="1727200" y="3894283"/>
              <a:ext cx="93133" cy="36659"/>
            </p14:xfrm>
          </p:contentPart>
        </mc:Choice>
        <mc:Fallback xmlns="">
          <p:pic>
            <p:nvPicPr>
              <p:cNvPr id="39" name="墨迹 38"/>
            </p:nvPicPr>
            <p:blipFill>
              <a:blip r:embed="rId25"/>
            </p:blipFill>
            <p:spPr>
              <a:xfrm>
                <a:off x="1727200" y="3894283"/>
                <a:ext cx="93133" cy="3665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40" name="墨迹 39"/>
              <p14:cNvContentPartPr/>
              <p14:nvPr/>
            </p14:nvContentPartPr>
            <p14:xfrm>
              <a:off x="5063066" y="3829426"/>
              <a:ext cx="335845" cy="180473"/>
            </p14:xfrm>
          </p:contentPart>
        </mc:Choice>
        <mc:Fallback xmlns="">
          <p:pic>
            <p:nvPicPr>
              <p:cNvPr id="40" name="墨迹 39"/>
            </p:nvPicPr>
            <p:blipFill>
              <a:blip r:embed="rId27"/>
            </p:blipFill>
            <p:spPr>
              <a:xfrm>
                <a:off x="5063066" y="3829426"/>
                <a:ext cx="335845" cy="18047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41" name="墨迹 40"/>
              <p14:cNvContentPartPr/>
              <p14:nvPr/>
            </p14:nvContentPartPr>
            <p14:xfrm>
              <a:off x="5376333" y="3744829"/>
              <a:ext cx="42334" cy="451184"/>
            </p14:xfrm>
          </p:contentPart>
        </mc:Choice>
        <mc:Fallback xmlns="">
          <p:pic>
            <p:nvPicPr>
              <p:cNvPr id="41" name="墨迹 40"/>
            </p:nvPicPr>
            <p:blipFill>
              <a:blip r:embed="rId29"/>
            </p:blipFill>
            <p:spPr>
              <a:xfrm>
                <a:off x="5376333" y="3744829"/>
                <a:ext cx="42334" cy="45118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42" name="墨迹 41"/>
              <p14:cNvContentPartPr/>
              <p14:nvPr/>
            </p14:nvContentPartPr>
            <p14:xfrm>
              <a:off x="5449711" y="3902743"/>
              <a:ext cx="87489" cy="284810"/>
            </p14:xfrm>
          </p:contentPart>
        </mc:Choice>
        <mc:Fallback xmlns="">
          <p:pic>
            <p:nvPicPr>
              <p:cNvPr id="42" name="墨迹 41"/>
            </p:nvPicPr>
            <p:blipFill>
              <a:blip r:embed="rId31"/>
            </p:blipFill>
            <p:spPr>
              <a:xfrm>
                <a:off x="5449711" y="3902743"/>
                <a:ext cx="87489" cy="28481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43" name="墨迹 42"/>
              <p14:cNvContentPartPr/>
              <p14:nvPr/>
            </p14:nvContentPartPr>
            <p14:xfrm>
              <a:off x="9928577" y="2272840"/>
              <a:ext cx="750711" cy="750094"/>
            </p14:xfrm>
          </p:contentPart>
        </mc:Choice>
        <mc:Fallback xmlns="">
          <p:pic>
            <p:nvPicPr>
              <p:cNvPr id="43" name="墨迹 42"/>
            </p:nvPicPr>
            <p:blipFill>
              <a:blip r:embed="rId33"/>
            </p:blipFill>
            <p:spPr>
              <a:xfrm>
                <a:off x="9928577" y="2272840"/>
                <a:ext cx="750711" cy="75009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44" name="墨迹 43"/>
              <p14:cNvContentPartPr/>
              <p14:nvPr/>
            </p14:nvContentPartPr>
            <p14:xfrm>
              <a:off x="10301111" y="1776537"/>
              <a:ext cx="265289" cy="315829"/>
            </p14:xfrm>
          </p:contentPart>
        </mc:Choice>
        <mc:Fallback xmlns="">
          <p:pic>
            <p:nvPicPr>
              <p:cNvPr id="44" name="墨迹 43"/>
            </p:nvPicPr>
            <p:blipFill>
              <a:blip r:embed="rId35"/>
            </p:blipFill>
            <p:spPr>
              <a:xfrm>
                <a:off x="10301111" y="1776537"/>
                <a:ext cx="265289" cy="31582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5" name="墨迹 44"/>
              <p14:cNvContentPartPr/>
              <p14:nvPr/>
            </p14:nvContentPartPr>
            <p14:xfrm>
              <a:off x="10425288" y="1894973"/>
              <a:ext cx="141112" cy="219952"/>
            </p14:xfrm>
          </p:contentPart>
        </mc:Choice>
        <mc:Fallback xmlns="">
          <p:pic>
            <p:nvPicPr>
              <p:cNvPr id="45" name="墨迹 44"/>
            </p:nvPicPr>
            <p:blipFill>
              <a:blip r:embed="rId37"/>
            </p:blipFill>
            <p:spPr>
              <a:xfrm>
                <a:off x="10425288" y="1894973"/>
                <a:ext cx="141112" cy="21995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6" name="墨迹 45"/>
              <p14:cNvContentPartPr/>
              <p14:nvPr/>
            </p14:nvContentPartPr>
            <p14:xfrm>
              <a:off x="10501488" y="1996490"/>
              <a:ext cx="177800" cy="270710"/>
            </p14:xfrm>
          </p:contentPart>
        </mc:Choice>
        <mc:Fallback xmlns="">
          <p:pic>
            <p:nvPicPr>
              <p:cNvPr id="46" name="墨迹 45"/>
            </p:nvPicPr>
            <p:blipFill>
              <a:blip r:embed="rId39"/>
            </p:blipFill>
            <p:spPr>
              <a:xfrm>
                <a:off x="10501488" y="1996490"/>
                <a:ext cx="177800" cy="27071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7" name="墨迹 46"/>
              <p14:cNvContentPartPr/>
              <p14:nvPr/>
            </p14:nvContentPartPr>
            <p14:xfrm>
              <a:off x="10651067" y="1988030"/>
              <a:ext cx="132644" cy="25379"/>
            </p14:xfrm>
          </p:contentPart>
        </mc:Choice>
        <mc:Fallback xmlns="">
          <p:pic>
            <p:nvPicPr>
              <p:cNvPr id="47" name="墨迹 46"/>
            </p:nvPicPr>
            <p:blipFill>
              <a:blip r:embed="rId41"/>
            </p:blipFill>
            <p:spPr>
              <a:xfrm>
                <a:off x="10651067" y="1988030"/>
                <a:ext cx="132644" cy="2537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8" name="墨迹 47"/>
              <p14:cNvContentPartPr/>
              <p14:nvPr/>
            </p14:nvContentPartPr>
            <p14:xfrm>
              <a:off x="10656711" y="1500187"/>
              <a:ext cx="197556" cy="298910"/>
            </p14:xfrm>
          </p:contentPart>
        </mc:Choice>
        <mc:Fallback xmlns="">
          <p:pic>
            <p:nvPicPr>
              <p:cNvPr id="48" name="墨迹 47"/>
            </p:nvPicPr>
            <p:blipFill>
              <a:blip r:embed="rId43"/>
            </p:blipFill>
            <p:spPr>
              <a:xfrm>
                <a:off x="10656711" y="1500187"/>
                <a:ext cx="197556" cy="29891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50" name="墨迹 49"/>
              <p14:cNvContentPartPr/>
              <p14:nvPr/>
            </p14:nvContentPartPr>
            <p14:xfrm>
              <a:off x="3922888" y="4486462"/>
              <a:ext cx="270934" cy="25380"/>
            </p14:xfrm>
          </p:contentPart>
        </mc:Choice>
        <mc:Fallback xmlns="">
          <p:pic>
            <p:nvPicPr>
              <p:cNvPr id="50" name="墨迹 49"/>
            </p:nvPicPr>
            <p:blipFill>
              <a:blip r:embed="rId45"/>
            </p:blipFill>
            <p:spPr>
              <a:xfrm>
                <a:off x="3922888" y="4486462"/>
                <a:ext cx="270934" cy="2538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51" name="墨迹 50"/>
              <p14:cNvContentPartPr/>
              <p14:nvPr/>
            </p14:nvContentPartPr>
            <p14:xfrm>
              <a:off x="3979333" y="4528761"/>
              <a:ext cx="79022" cy="236872"/>
            </p14:xfrm>
          </p:contentPart>
        </mc:Choice>
        <mc:Fallback xmlns="">
          <p:pic>
            <p:nvPicPr>
              <p:cNvPr id="51" name="墨迹 50"/>
            </p:nvPicPr>
            <p:blipFill>
              <a:blip r:embed="rId47"/>
            </p:blipFill>
            <p:spPr>
              <a:xfrm>
                <a:off x="3979333" y="4528761"/>
                <a:ext cx="79022" cy="23687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52" name="墨迹 51"/>
              <p14:cNvContentPartPr/>
              <p14:nvPr/>
            </p14:nvContentPartPr>
            <p14:xfrm>
              <a:off x="4103511" y="4573879"/>
              <a:ext cx="90311" cy="236872"/>
            </p14:xfrm>
          </p:contentPart>
        </mc:Choice>
        <mc:Fallback xmlns="">
          <p:pic>
            <p:nvPicPr>
              <p:cNvPr id="52" name="墨迹 51"/>
            </p:nvPicPr>
            <p:blipFill>
              <a:blip r:embed="rId49"/>
            </p:blipFill>
            <p:spPr>
              <a:xfrm>
                <a:off x="4103511" y="4573879"/>
                <a:ext cx="90311" cy="23687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53" name="墨迹 52"/>
              <p14:cNvContentPartPr/>
              <p14:nvPr/>
            </p14:nvContentPartPr>
            <p14:xfrm>
              <a:off x="4202288" y="4647197"/>
              <a:ext cx="104423" cy="310189"/>
            </p14:xfrm>
          </p:contentPart>
        </mc:Choice>
        <mc:Fallback xmlns="">
          <p:pic>
            <p:nvPicPr>
              <p:cNvPr id="53" name="墨迹 52"/>
            </p:nvPicPr>
            <p:blipFill>
              <a:blip r:embed="rId51"/>
            </p:blipFill>
            <p:spPr>
              <a:xfrm>
                <a:off x="4202288" y="4647197"/>
                <a:ext cx="104423" cy="31018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54" name="墨迹 53"/>
              <p14:cNvContentPartPr/>
              <p14:nvPr/>
            </p14:nvContentPartPr>
            <p14:xfrm>
              <a:off x="4267200" y="4697955"/>
              <a:ext cx="115711" cy="45119"/>
            </p14:xfrm>
          </p:contentPart>
        </mc:Choice>
        <mc:Fallback xmlns="">
          <p:pic>
            <p:nvPicPr>
              <p:cNvPr id="54" name="墨迹 53"/>
            </p:nvPicPr>
            <p:blipFill>
              <a:blip r:embed="rId53"/>
            </p:blipFill>
            <p:spPr>
              <a:xfrm>
                <a:off x="4267200" y="4697955"/>
                <a:ext cx="115711" cy="4511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55" name="墨迹 54"/>
              <p14:cNvContentPartPr/>
              <p14:nvPr/>
            </p14:nvContentPartPr>
            <p14:xfrm>
              <a:off x="4236155" y="4258051"/>
              <a:ext cx="98778" cy="248151"/>
            </p14:xfrm>
          </p:contentPart>
        </mc:Choice>
        <mc:Fallback xmlns="">
          <p:pic>
            <p:nvPicPr>
              <p:cNvPr id="55" name="墨迹 54"/>
            </p:nvPicPr>
            <p:blipFill>
              <a:blip r:embed="rId55"/>
            </p:blipFill>
            <p:spPr>
              <a:xfrm>
                <a:off x="4236155" y="4258051"/>
                <a:ext cx="98778" cy="248151"/>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6" name="墨迹 55"/>
              <p14:cNvContentPartPr/>
              <p14:nvPr/>
            </p14:nvContentPartPr>
            <p14:xfrm>
              <a:off x="671688" y="2901678"/>
              <a:ext cx="866423" cy="442724"/>
            </p14:xfrm>
          </p:contentPart>
        </mc:Choice>
        <mc:Fallback xmlns="">
          <p:pic>
            <p:nvPicPr>
              <p:cNvPr id="56" name="墨迹 55"/>
            </p:nvPicPr>
            <p:blipFill>
              <a:blip r:embed="rId57"/>
            </p:blipFill>
            <p:spPr>
              <a:xfrm>
                <a:off x="671688" y="2901678"/>
                <a:ext cx="866423" cy="44272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57" name="墨迹 56"/>
              <p14:cNvContentPartPr/>
              <p14:nvPr/>
            </p14:nvContentPartPr>
            <p14:xfrm>
              <a:off x="8334022" y="3451559"/>
              <a:ext cx="87488" cy="208672"/>
            </p14:xfrm>
          </p:contentPart>
        </mc:Choice>
        <mc:Fallback xmlns="">
          <p:pic>
            <p:nvPicPr>
              <p:cNvPr id="57" name="墨迹 56"/>
            </p:nvPicPr>
            <p:blipFill>
              <a:blip r:embed="rId59"/>
            </p:blipFill>
            <p:spPr>
              <a:xfrm>
                <a:off x="8334022" y="3451559"/>
                <a:ext cx="87488" cy="20867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58" name="墨迹 57"/>
              <p14:cNvContentPartPr/>
              <p14:nvPr/>
            </p14:nvContentPartPr>
            <p14:xfrm>
              <a:off x="8427155" y="3440279"/>
              <a:ext cx="197556" cy="219952"/>
            </p14:xfrm>
          </p:contentPart>
        </mc:Choice>
        <mc:Fallback xmlns="">
          <p:pic>
            <p:nvPicPr>
              <p:cNvPr id="58" name="墨迹 57"/>
            </p:nvPicPr>
            <p:blipFill>
              <a:blip r:embed="rId61"/>
            </p:blipFill>
            <p:spPr>
              <a:xfrm>
                <a:off x="8427155" y="3440279"/>
                <a:ext cx="197556" cy="21995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59" name="墨迹 58"/>
              <p14:cNvContentPartPr/>
              <p14:nvPr/>
            </p14:nvContentPartPr>
            <p14:xfrm>
              <a:off x="8350955" y="4009899"/>
              <a:ext cx="166512" cy="521682"/>
            </p14:xfrm>
          </p:contentPart>
        </mc:Choice>
        <mc:Fallback xmlns="">
          <p:pic>
            <p:nvPicPr>
              <p:cNvPr id="59" name="墨迹 58"/>
            </p:nvPicPr>
            <p:blipFill>
              <a:blip r:embed="rId63"/>
            </p:blipFill>
            <p:spPr>
              <a:xfrm>
                <a:off x="8350955" y="4009899"/>
                <a:ext cx="166512" cy="52168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0" name="墨迹 59"/>
              <p14:cNvContentPartPr/>
              <p14:nvPr/>
            </p14:nvContentPartPr>
            <p14:xfrm>
              <a:off x="10747022" y="3209047"/>
              <a:ext cx="299156" cy="298910"/>
            </p14:xfrm>
          </p:contentPart>
        </mc:Choice>
        <mc:Fallback xmlns="">
          <p:pic>
            <p:nvPicPr>
              <p:cNvPr id="60" name="墨迹 59"/>
            </p:nvPicPr>
            <p:blipFill>
              <a:blip r:embed="rId65"/>
            </p:blipFill>
            <p:spPr>
              <a:xfrm>
                <a:off x="10747022" y="3209047"/>
                <a:ext cx="299156" cy="29891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61" name="墨迹 60"/>
              <p14:cNvContentPartPr/>
              <p14:nvPr/>
            </p14:nvContentPartPr>
            <p14:xfrm>
              <a:off x="11356622" y="2949616"/>
              <a:ext cx="124178" cy="22560"/>
            </p14:xfrm>
          </p:contentPart>
        </mc:Choice>
        <mc:Fallback xmlns="">
          <p:pic>
            <p:nvPicPr>
              <p:cNvPr id="61" name="墨迹 60"/>
            </p:nvPicPr>
            <p:blipFill>
              <a:blip r:embed="rId67"/>
            </p:blipFill>
            <p:spPr>
              <a:xfrm>
                <a:off x="11356622" y="2949616"/>
                <a:ext cx="124178" cy="2256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62" name="墨迹 61"/>
              <p14:cNvContentPartPr/>
              <p14:nvPr/>
            </p14:nvContentPartPr>
            <p14:xfrm>
              <a:off x="11384844" y="2966536"/>
              <a:ext cx="87488" cy="11279"/>
            </p14:xfrm>
          </p:contentPart>
        </mc:Choice>
        <mc:Fallback xmlns="">
          <p:pic>
            <p:nvPicPr>
              <p:cNvPr id="62" name="墨迹 61"/>
            </p:nvPicPr>
            <p:blipFill>
              <a:blip r:embed="rId69"/>
            </p:blipFill>
            <p:spPr>
              <a:xfrm>
                <a:off x="11384844" y="2966536"/>
                <a:ext cx="87488" cy="1127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63" name="墨迹 62"/>
              <p14:cNvContentPartPr/>
              <p14:nvPr/>
            </p14:nvContentPartPr>
            <p14:xfrm>
              <a:off x="10103555" y="2800162"/>
              <a:ext cx="1704622" cy="1243576"/>
            </p14:xfrm>
          </p:contentPart>
        </mc:Choice>
        <mc:Fallback xmlns="">
          <p:pic>
            <p:nvPicPr>
              <p:cNvPr id="63" name="墨迹 62"/>
            </p:nvPicPr>
            <p:blipFill>
              <a:blip r:embed="rId71"/>
            </p:blipFill>
            <p:spPr>
              <a:xfrm>
                <a:off x="10103555" y="2800162"/>
                <a:ext cx="1704622" cy="1243576"/>
              </a:xfrm>
              <a:prstGeom prst="rect"/>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221615"/>
            <a:ext cx="12223115" cy="4128135"/>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9019822" y="2013409"/>
              <a:ext cx="90311" cy="530141"/>
            </p14:xfrm>
          </p:contentPart>
        </mc:Choice>
        <mc:Fallback xmlns="">
          <p:pic>
            <p:nvPicPr>
              <p:cNvPr id="4" name="墨迹 3"/>
            </p:nvPicPr>
            <p:blipFill>
              <a:blip r:embed="rId3"/>
            </p:blipFill>
            <p:spPr>
              <a:xfrm>
                <a:off x="9019822" y="2013409"/>
                <a:ext cx="90311" cy="530141"/>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9101666" y="2035968"/>
              <a:ext cx="166511" cy="389147"/>
            </p14:xfrm>
          </p:contentPart>
        </mc:Choice>
        <mc:Fallback xmlns="">
          <p:pic>
            <p:nvPicPr>
              <p:cNvPr id="5" name="墨迹 4"/>
            </p:nvPicPr>
            <p:blipFill>
              <a:blip r:embed="rId5"/>
            </p:blipFill>
            <p:spPr>
              <a:xfrm>
                <a:off x="9101666" y="2035968"/>
                <a:ext cx="166511" cy="38914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9217377" y="2035968"/>
              <a:ext cx="158045" cy="45119"/>
            </p14:xfrm>
          </p:contentPart>
        </mc:Choice>
        <mc:Fallback xmlns="">
          <p:pic>
            <p:nvPicPr>
              <p:cNvPr id="6" name="墨迹 5"/>
            </p:nvPicPr>
            <p:blipFill>
              <a:blip r:embed="rId7"/>
            </p:blipFill>
            <p:spPr>
              <a:xfrm>
                <a:off x="9217377" y="2035968"/>
                <a:ext cx="158045" cy="4511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4" name="墨迹 13"/>
              <p14:cNvContentPartPr/>
              <p14:nvPr/>
            </p14:nvContentPartPr>
            <p14:xfrm>
              <a:off x="9347200" y="4224212"/>
              <a:ext cx="169333" cy="124075"/>
            </p14:xfrm>
          </p:contentPart>
        </mc:Choice>
        <mc:Fallback xmlns="">
          <p:pic>
            <p:nvPicPr>
              <p:cNvPr id="14" name="墨迹 13"/>
            </p:nvPicPr>
            <p:blipFill>
              <a:blip r:embed="rId9"/>
            </p:blipFill>
            <p:spPr>
              <a:xfrm>
                <a:off x="9347200" y="4224212"/>
                <a:ext cx="169333" cy="12407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5" name="墨迹 14"/>
              <p14:cNvContentPartPr/>
              <p14:nvPr/>
            </p14:nvContentPartPr>
            <p14:xfrm>
              <a:off x="9477022" y="4224212"/>
              <a:ext cx="186266" cy="383506"/>
            </p14:xfrm>
          </p:contentPart>
        </mc:Choice>
        <mc:Fallback xmlns="">
          <p:pic>
            <p:nvPicPr>
              <p:cNvPr id="15" name="墨迹 14"/>
            </p:nvPicPr>
            <p:blipFill>
              <a:blip r:embed="rId11"/>
            </p:blipFill>
            <p:spPr>
              <a:xfrm>
                <a:off x="9477022" y="4224212"/>
                <a:ext cx="186266" cy="38350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6" name="墨迹 15"/>
              <p14:cNvContentPartPr/>
              <p14:nvPr/>
            </p14:nvContentPartPr>
            <p14:xfrm>
              <a:off x="9296400" y="4382126"/>
              <a:ext cx="355600" cy="434265"/>
            </p14:xfrm>
          </p:contentPart>
        </mc:Choice>
        <mc:Fallback xmlns="">
          <p:pic>
            <p:nvPicPr>
              <p:cNvPr id="16" name="墨迹 15"/>
            </p:nvPicPr>
            <p:blipFill>
              <a:blip r:embed="rId13"/>
            </p:blipFill>
            <p:spPr>
              <a:xfrm>
                <a:off x="9296400" y="4382126"/>
                <a:ext cx="355600" cy="43426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7" name="墨迹 16"/>
              <p14:cNvContentPartPr/>
              <p14:nvPr/>
            </p14:nvContentPartPr>
            <p14:xfrm>
              <a:off x="9477022" y="4461083"/>
              <a:ext cx="67733" cy="146635"/>
            </p14:xfrm>
          </p:contentPart>
        </mc:Choice>
        <mc:Fallback xmlns="">
          <p:pic>
            <p:nvPicPr>
              <p:cNvPr id="17" name="墨迹 16"/>
            </p:nvPicPr>
            <p:blipFill>
              <a:blip r:embed="rId15"/>
            </p:blipFill>
            <p:spPr>
              <a:xfrm>
                <a:off x="9477022" y="4461083"/>
                <a:ext cx="67733" cy="14663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8" name="墨迹 17"/>
              <p14:cNvContentPartPr/>
              <p14:nvPr/>
            </p14:nvContentPartPr>
            <p14:xfrm>
              <a:off x="9505244" y="4043738"/>
              <a:ext cx="16933" cy="138175"/>
            </p14:xfrm>
          </p:contentPart>
        </mc:Choice>
        <mc:Fallback xmlns="">
          <p:pic>
            <p:nvPicPr>
              <p:cNvPr id="18" name="墨迹 17"/>
            </p:nvPicPr>
            <p:blipFill>
              <a:blip r:embed="rId17"/>
            </p:blipFill>
            <p:spPr>
              <a:xfrm>
                <a:off x="9505244" y="4043738"/>
                <a:ext cx="16933" cy="13817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9" name="墨迹 18"/>
              <p14:cNvContentPartPr/>
              <p14:nvPr/>
            </p14:nvContentPartPr>
            <p14:xfrm>
              <a:off x="9426222" y="3846345"/>
              <a:ext cx="183444" cy="140995"/>
            </p14:xfrm>
          </p:contentPart>
        </mc:Choice>
        <mc:Fallback xmlns="">
          <p:pic>
            <p:nvPicPr>
              <p:cNvPr id="19" name="墨迹 18"/>
            </p:nvPicPr>
            <p:blipFill>
              <a:blip r:embed="rId19"/>
            </p:blipFill>
            <p:spPr>
              <a:xfrm>
                <a:off x="9426222" y="3846345"/>
                <a:ext cx="183444" cy="14099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0" name="墨迹 19"/>
              <p14:cNvContentPartPr/>
              <p14:nvPr/>
            </p14:nvContentPartPr>
            <p14:xfrm>
              <a:off x="9635066" y="3840705"/>
              <a:ext cx="19756" cy="253791"/>
            </p14:xfrm>
          </p:contentPart>
        </mc:Choice>
        <mc:Fallback xmlns="">
          <p:pic>
            <p:nvPicPr>
              <p:cNvPr id="20" name="墨迹 19"/>
            </p:nvPicPr>
            <p:blipFill>
              <a:blip r:embed="rId21"/>
            </p:blipFill>
            <p:spPr>
              <a:xfrm>
                <a:off x="9635066" y="3840705"/>
                <a:ext cx="19756" cy="25379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1" name="墨迹 20"/>
              <p14:cNvContentPartPr/>
              <p14:nvPr/>
            </p14:nvContentPartPr>
            <p14:xfrm>
              <a:off x="9685866" y="4607718"/>
              <a:ext cx="180622" cy="115616"/>
            </p14:xfrm>
          </p:contentPart>
        </mc:Choice>
        <mc:Fallback xmlns="">
          <p:pic>
            <p:nvPicPr>
              <p:cNvPr id="21" name="墨迹 20"/>
            </p:nvPicPr>
            <p:blipFill>
              <a:blip r:embed="rId23"/>
            </p:blipFill>
            <p:spPr>
              <a:xfrm>
                <a:off x="9685866" y="4607718"/>
                <a:ext cx="180622" cy="11561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2" name="墨迹 21"/>
              <p14:cNvContentPartPr/>
              <p14:nvPr/>
            </p14:nvContentPartPr>
            <p14:xfrm>
              <a:off x="9945511" y="4658476"/>
              <a:ext cx="197556" cy="152275"/>
            </p14:xfrm>
          </p:contentPart>
        </mc:Choice>
        <mc:Fallback xmlns="">
          <p:pic>
            <p:nvPicPr>
              <p:cNvPr id="22" name="墨迹 21"/>
            </p:nvPicPr>
            <p:blipFill>
              <a:blip r:embed="rId25"/>
            </p:blipFill>
            <p:spPr>
              <a:xfrm>
                <a:off x="9945511" y="4658476"/>
                <a:ext cx="197556" cy="15227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3" name="墨迹 22"/>
              <p14:cNvContentPartPr/>
              <p14:nvPr/>
            </p14:nvContentPartPr>
            <p14:xfrm>
              <a:off x="10120488" y="4624638"/>
              <a:ext cx="45156" cy="301729"/>
            </p14:xfrm>
          </p:contentPart>
        </mc:Choice>
        <mc:Fallback xmlns="">
          <p:pic>
            <p:nvPicPr>
              <p:cNvPr id="23" name="墨迹 22"/>
            </p:nvPicPr>
            <p:blipFill>
              <a:blip r:embed="rId27"/>
            </p:blipFill>
            <p:spPr>
              <a:xfrm>
                <a:off x="10120488" y="4624638"/>
                <a:ext cx="45156" cy="30172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4" name="墨迹 23"/>
              <p14:cNvContentPartPr/>
              <p14:nvPr/>
            </p14:nvContentPartPr>
            <p14:xfrm>
              <a:off x="10182577" y="4748713"/>
              <a:ext cx="189089" cy="25380"/>
            </p14:xfrm>
          </p:contentPart>
        </mc:Choice>
        <mc:Fallback xmlns="">
          <p:pic>
            <p:nvPicPr>
              <p:cNvPr id="24" name="墨迹 23"/>
            </p:nvPicPr>
            <p:blipFill>
              <a:blip r:embed="rId29"/>
            </p:blipFill>
            <p:spPr>
              <a:xfrm>
                <a:off x="10182577" y="4748713"/>
                <a:ext cx="189089" cy="2538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5" name="墨迹 24"/>
              <p14:cNvContentPartPr/>
              <p14:nvPr/>
            </p14:nvContentPartPr>
            <p14:xfrm>
              <a:off x="10199511" y="4838950"/>
              <a:ext cx="163689" cy="8460"/>
            </p14:xfrm>
          </p:contentPart>
        </mc:Choice>
        <mc:Fallback xmlns="">
          <p:pic>
            <p:nvPicPr>
              <p:cNvPr id="25" name="墨迹 24"/>
            </p:nvPicPr>
            <p:blipFill>
              <a:blip r:embed="rId31"/>
            </p:blipFill>
            <p:spPr>
              <a:xfrm>
                <a:off x="10199511" y="4838950"/>
                <a:ext cx="163689" cy="846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6" name="墨迹 25"/>
              <p14:cNvContentPartPr/>
              <p14:nvPr/>
            </p14:nvContentPartPr>
            <p14:xfrm>
              <a:off x="10453511" y="4754353"/>
              <a:ext cx="200377" cy="157914"/>
            </p14:xfrm>
          </p:contentPart>
        </mc:Choice>
        <mc:Fallback xmlns="">
          <p:pic>
            <p:nvPicPr>
              <p:cNvPr id="26" name="墨迹 25"/>
            </p:nvPicPr>
            <p:blipFill>
              <a:blip r:embed="rId33"/>
            </p:blipFill>
            <p:spPr>
              <a:xfrm>
                <a:off x="10453511" y="4754353"/>
                <a:ext cx="200377" cy="15791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7" name="墨迹 26"/>
              <p14:cNvContentPartPr/>
              <p14:nvPr/>
            </p14:nvContentPartPr>
            <p14:xfrm>
              <a:off x="10614377" y="4709235"/>
              <a:ext cx="70555" cy="329928"/>
            </p14:xfrm>
          </p:contentPart>
        </mc:Choice>
        <mc:Fallback xmlns="">
          <p:pic>
            <p:nvPicPr>
              <p:cNvPr id="27" name="墨迹 26"/>
            </p:nvPicPr>
            <p:blipFill>
              <a:blip r:embed="rId35"/>
            </p:blipFill>
            <p:spPr>
              <a:xfrm>
                <a:off x="10614377" y="4709235"/>
                <a:ext cx="70555" cy="32992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8" name="墨迹 27"/>
              <p14:cNvContentPartPr/>
              <p14:nvPr/>
            </p14:nvContentPartPr>
            <p14:xfrm>
              <a:off x="10679288" y="4833310"/>
              <a:ext cx="237067" cy="197394"/>
            </p14:xfrm>
          </p:contentPart>
        </mc:Choice>
        <mc:Fallback xmlns="">
          <p:pic>
            <p:nvPicPr>
              <p:cNvPr id="28" name="墨迹 27"/>
            </p:nvPicPr>
            <p:blipFill>
              <a:blip r:embed="rId37"/>
            </p:blipFill>
            <p:spPr>
              <a:xfrm>
                <a:off x="10679288" y="4833310"/>
                <a:ext cx="237067" cy="19739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9" name="墨迹 28"/>
              <p14:cNvContentPartPr/>
              <p14:nvPr/>
            </p14:nvContentPartPr>
            <p14:xfrm>
              <a:off x="9527822" y="4827670"/>
              <a:ext cx="19755" cy="231232"/>
            </p14:xfrm>
          </p:contentPart>
        </mc:Choice>
        <mc:Fallback xmlns="">
          <p:pic>
            <p:nvPicPr>
              <p:cNvPr id="29" name="墨迹 28"/>
            </p:nvPicPr>
            <p:blipFill>
              <a:blip r:embed="rId39"/>
            </p:blipFill>
            <p:spPr>
              <a:xfrm>
                <a:off x="9527822" y="4827670"/>
                <a:ext cx="19755" cy="23123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30" name="墨迹 29"/>
              <p14:cNvContentPartPr/>
              <p14:nvPr/>
            </p14:nvContentPartPr>
            <p14:xfrm>
              <a:off x="9510888" y="5120940"/>
              <a:ext cx="536222" cy="657037"/>
            </p14:xfrm>
          </p:contentPart>
        </mc:Choice>
        <mc:Fallback xmlns="">
          <p:pic>
            <p:nvPicPr>
              <p:cNvPr id="30" name="墨迹 29"/>
            </p:nvPicPr>
            <p:blipFill>
              <a:blip r:embed="rId41"/>
            </p:blipFill>
            <p:spPr>
              <a:xfrm>
                <a:off x="9510888" y="5120940"/>
                <a:ext cx="536222" cy="65703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31" name="墨迹 30"/>
              <p14:cNvContentPartPr/>
              <p14:nvPr/>
            </p14:nvContentPartPr>
            <p14:xfrm>
              <a:off x="11142132" y="4421605"/>
              <a:ext cx="110068" cy="259431"/>
            </p14:xfrm>
          </p:contentPart>
        </mc:Choice>
        <mc:Fallback xmlns="">
          <p:pic>
            <p:nvPicPr>
              <p:cNvPr id="31" name="墨迹 30"/>
            </p:nvPicPr>
            <p:blipFill>
              <a:blip r:embed="rId43"/>
            </p:blipFill>
            <p:spPr>
              <a:xfrm>
                <a:off x="11142132" y="4421605"/>
                <a:ext cx="110068" cy="25943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2" name="墨迹 31"/>
              <p14:cNvContentPartPr/>
              <p14:nvPr/>
            </p14:nvContentPartPr>
            <p14:xfrm>
              <a:off x="11305822" y="4489282"/>
              <a:ext cx="73378" cy="169194"/>
            </p14:xfrm>
          </p:contentPart>
        </mc:Choice>
        <mc:Fallback xmlns="">
          <p:pic>
            <p:nvPicPr>
              <p:cNvPr id="32" name="墨迹 31"/>
            </p:nvPicPr>
            <p:blipFill>
              <a:blip r:embed="rId45"/>
            </p:blipFill>
            <p:spPr>
              <a:xfrm>
                <a:off x="11305822" y="4489282"/>
                <a:ext cx="73378" cy="169194"/>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3" name="墨迹 32"/>
              <p14:cNvContentPartPr/>
              <p14:nvPr/>
            </p14:nvContentPartPr>
            <p14:xfrm>
              <a:off x="11407422" y="4523121"/>
              <a:ext cx="141112" cy="146635"/>
            </p14:xfrm>
          </p:contentPart>
        </mc:Choice>
        <mc:Fallback xmlns="">
          <p:pic>
            <p:nvPicPr>
              <p:cNvPr id="33" name="墨迹 32"/>
            </p:nvPicPr>
            <p:blipFill>
              <a:blip r:embed="rId47"/>
            </p:blipFill>
            <p:spPr>
              <a:xfrm>
                <a:off x="11407422" y="4523121"/>
                <a:ext cx="141112" cy="14663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4" name="墨迹 33"/>
              <p14:cNvContentPartPr/>
              <p14:nvPr/>
            </p14:nvContentPartPr>
            <p14:xfrm>
              <a:off x="11638844" y="4376486"/>
              <a:ext cx="56444" cy="81777"/>
            </p14:xfrm>
          </p:contentPart>
        </mc:Choice>
        <mc:Fallback xmlns="">
          <p:pic>
            <p:nvPicPr>
              <p:cNvPr id="34" name="墨迹 33"/>
            </p:nvPicPr>
            <p:blipFill>
              <a:blip r:embed="rId49"/>
            </p:blipFill>
            <p:spPr>
              <a:xfrm>
                <a:off x="11638844" y="4376486"/>
                <a:ext cx="56444" cy="8177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5" name="墨迹 34"/>
              <p14:cNvContentPartPr/>
              <p14:nvPr/>
            </p14:nvContentPartPr>
            <p14:xfrm>
              <a:off x="11565467" y="4509022"/>
              <a:ext cx="101600" cy="31019"/>
            </p14:xfrm>
          </p:contentPart>
        </mc:Choice>
        <mc:Fallback xmlns="">
          <p:pic>
            <p:nvPicPr>
              <p:cNvPr id="35" name="墨迹 34"/>
            </p:nvPicPr>
            <p:blipFill>
              <a:blip r:embed="rId51"/>
            </p:blipFill>
            <p:spPr>
              <a:xfrm>
                <a:off x="11565467" y="4509022"/>
                <a:ext cx="101600" cy="3101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6" name="墨迹 35"/>
              <p14:cNvContentPartPr/>
              <p14:nvPr/>
            </p14:nvContentPartPr>
            <p14:xfrm>
              <a:off x="11576755" y="4494922"/>
              <a:ext cx="84667" cy="163555"/>
            </p14:xfrm>
          </p:contentPart>
        </mc:Choice>
        <mc:Fallback xmlns="">
          <p:pic>
            <p:nvPicPr>
              <p:cNvPr id="36" name="墨迹 35"/>
            </p:nvPicPr>
            <p:blipFill>
              <a:blip r:embed="rId53"/>
            </p:blipFill>
            <p:spPr>
              <a:xfrm>
                <a:off x="11576755" y="4494922"/>
                <a:ext cx="84667" cy="16355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7" name="墨迹 36"/>
              <p14:cNvContentPartPr/>
              <p14:nvPr/>
            </p14:nvContentPartPr>
            <p14:xfrm>
              <a:off x="11531600" y="4545680"/>
              <a:ext cx="248355" cy="129716"/>
            </p14:xfrm>
          </p:contentPart>
        </mc:Choice>
        <mc:Fallback xmlns="">
          <p:pic>
            <p:nvPicPr>
              <p:cNvPr id="37" name="墨迹 36"/>
            </p:nvPicPr>
            <p:blipFill>
              <a:blip r:embed="rId55"/>
            </p:blipFill>
            <p:spPr>
              <a:xfrm>
                <a:off x="11531600" y="4545680"/>
                <a:ext cx="248355" cy="12971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8" name="墨迹 37"/>
              <p14:cNvContentPartPr/>
              <p14:nvPr/>
            </p14:nvContentPartPr>
            <p14:xfrm>
              <a:off x="11661422" y="4461083"/>
              <a:ext cx="45156" cy="315829"/>
            </p14:xfrm>
          </p:contentPart>
        </mc:Choice>
        <mc:Fallback xmlns="">
          <p:pic>
            <p:nvPicPr>
              <p:cNvPr id="38" name="墨迹 37"/>
            </p:nvPicPr>
            <p:blipFill>
              <a:blip r:embed="rId57"/>
            </p:blipFill>
            <p:spPr>
              <a:xfrm>
                <a:off x="11661422" y="4461083"/>
                <a:ext cx="45156" cy="31582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9" name="墨迹 38"/>
              <p14:cNvContentPartPr/>
              <p14:nvPr/>
            </p14:nvContentPartPr>
            <p14:xfrm>
              <a:off x="11842044" y="4410325"/>
              <a:ext cx="95956" cy="290450"/>
            </p14:xfrm>
          </p:contentPart>
        </mc:Choice>
        <mc:Fallback xmlns="">
          <p:pic>
            <p:nvPicPr>
              <p:cNvPr id="39" name="墨迹 38"/>
            </p:nvPicPr>
            <p:blipFill>
              <a:blip r:embed="rId59"/>
            </p:blipFill>
            <p:spPr>
              <a:xfrm>
                <a:off x="11842044" y="4410325"/>
                <a:ext cx="95956" cy="29045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77" name="墨迹 76"/>
              <p14:cNvContentPartPr/>
              <p14:nvPr/>
            </p14:nvContentPartPr>
            <p14:xfrm>
              <a:off x="9048044" y="2622508"/>
              <a:ext cx="95956" cy="42298"/>
            </p14:xfrm>
          </p:contentPart>
        </mc:Choice>
        <mc:Fallback xmlns="">
          <p:pic>
            <p:nvPicPr>
              <p:cNvPr id="77" name="墨迹 76"/>
            </p:nvPicPr>
            <p:blipFill>
              <a:blip r:embed="rId61"/>
            </p:blipFill>
            <p:spPr>
              <a:xfrm>
                <a:off x="9048044" y="2622508"/>
                <a:ext cx="95956" cy="4229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99" name="墨迹 98"/>
              <p14:cNvContentPartPr/>
              <p14:nvPr/>
            </p14:nvContentPartPr>
            <p14:xfrm>
              <a:off x="7275688" y="3149829"/>
              <a:ext cx="14112" cy="14100"/>
            </p14:xfrm>
          </p:contentPart>
        </mc:Choice>
        <mc:Fallback xmlns="">
          <p:pic>
            <p:nvPicPr>
              <p:cNvPr id="99" name="墨迹 98"/>
            </p:nvPicPr>
            <p:blipFill>
              <a:blip r:embed="rId63"/>
            </p:blipFill>
            <p:spPr>
              <a:xfrm>
                <a:off x="7275688" y="3149829"/>
                <a:ext cx="14112" cy="1410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101" name="墨迹 100"/>
              <p14:cNvContentPartPr/>
              <p14:nvPr/>
            </p14:nvContentPartPr>
            <p14:xfrm>
              <a:off x="7749822" y="4283430"/>
              <a:ext cx="16933" cy="2820"/>
            </p14:xfrm>
          </p:contentPart>
        </mc:Choice>
        <mc:Fallback xmlns="">
          <p:pic>
            <p:nvPicPr>
              <p:cNvPr id="101" name="墨迹 100"/>
            </p:nvPicPr>
            <p:blipFill>
              <a:blip r:embed="rId65"/>
            </p:blipFill>
            <p:spPr>
              <a:xfrm>
                <a:off x="7749822" y="4283430"/>
                <a:ext cx="16933" cy="2820"/>
              </a:xfrm>
              <a:prstGeom prst="rect"/>
            </p:spPr>
          </p:pic>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8590" y="167640"/>
            <a:ext cx="11217910" cy="3812540"/>
          </a:xfrm>
          <a:prstGeom prst="rect">
            <a:avLst/>
          </a:prstGeom>
        </p:spPr>
      </p:pic>
      <p:pic>
        <p:nvPicPr>
          <p:cNvPr id="3" name="图片 2"/>
          <p:cNvPicPr>
            <a:picLocks noChangeAspect="1"/>
          </p:cNvPicPr>
          <p:nvPr/>
        </p:nvPicPr>
        <p:blipFill>
          <a:blip r:embed="rId2"/>
          <a:srcRect t="10218"/>
          <a:stretch>
            <a:fillRect/>
          </a:stretch>
        </p:blipFill>
        <p:spPr>
          <a:xfrm>
            <a:off x="5908040" y="4123055"/>
            <a:ext cx="5994400" cy="1880235"/>
          </a:xfrm>
          <a:prstGeom prst="rect">
            <a:avLst/>
          </a:prstGeom>
          <a:ln>
            <a:solidFill>
              <a:srgbClr val="00B050"/>
            </a:solidFill>
          </a:ln>
        </p:spPr>
      </p:pic>
      <p:pic>
        <p:nvPicPr>
          <p:cNvPr id="4" name="图片 3"/>
          <p:cNvPicPr>
            <a:picLocks noChangeAspect="1"/>
          </p:cNvPicPr>
          <p:nvPr/>
        </p:nvPicPr>
        <p:blipFill>
          <a:blip r:embed="rId3"/>
          <a:stretch>
            <a:fillRect/>
          </a:stretch>
        </p:blipFill>
        <p:spPr>
          <a:xfrm>
            <a:off x="477520" y="4215130"/>
            <a:ext cx="5236210" cy="913130"/>
          </a:xfrm>
          <a:prstGeom prst="rect">
            <a:avLst/>
          </a:prstGeom>
          <a:ln>
            <a:solidFill>
              <a:schemeClr val="accent1"/>
            </a:solidFill>
          </a:ln>
        </p:spPr>
      </p:pic>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7603066" y="1302794"/>
              <a:ext cx="11289" cy="22559"/>
            </p14:xfrm>
          </p:contentPart>
        </mc:Choice>
        <mc:Fallback xmlns="">
          <p:pic>
            <p:nvPicPr>
              <p:cNvPr id="5" name="墨迹 4"/>
            </p:nvPicPr>
            <p:blipFill>
              <a:blip r:embed="rId5"/>
            </p:blipFill>
            <p:spPr>
              <a:xfrm>
                <a:off x="7603066" y="1302794"/>
                <a:ext cx="11289" cy="2255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7021688" y="485023"/>
              <a:ext cx="11289" cy="259430"/>
            </p14:xfrm>
          </p:contentPart>
        </mc:Choice>
        <mc:Fallback xmlns="">
          <p:pic>
            <p:nvPicPr>
              <p:cNvPr id="6" name="墨迹 5"/>
            </p:nvPicPr>
            <p:blipFill>
              <a:blip r:embed="rId7"/>
            </p:blipFill>
            <p:spPr>
              <a:xfrm>
                <a:off x="7021688" y="485023"/>
                <a:ext cx="11289" cy="25943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7016044" y="597819"/>
              <a:ext cx="121356" cy="67677"/>
            </p14:xfrm>
          </p:contentPart>
        </mc:Choice>
        <mc:Fallback xmlns="">
          <p:pic>
            <p:nvPicPr>
              <p:cNvPr id="7" name="墨迹 6"/>
            </p:nvPicPr>
            <p:blipFill>
              <a:blip r:embed="rId9"/>
            </p:blipFill>
            <p:spPr>
              <a:xfrm>
                <a:off x="7016044" y="597819"/>
                <a:ext cx="121356" cy="6767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7117644" y="490662"/>
              <a:ext cx="16933" cy="363768"/>
            </p14:xfrm>
          </p:contentPart>
        </mc:Choice>
        <mc:Fallback xmlns="">
          <p:pic>
            <p:nvPicPr>
              <p:cNvPr id="8" name="墨迹 7"/>
            </p:nvPicPr>
            <p:blipFill>
              <a:blip r:embed="rId11"/>
            </p:blipFill>
            <p:spPr>
              <a:xfrm>
                <a:off x="7117644" y="490662"/>
                <a:ext cx="16933" cy="36376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7157155" y="592179"/>
              <a:ext cx="73378" cy="236871"/>
            </p14:xfrm>
          </p:contentPart>
        </mc:Choice>
        <mc:Fallback xmlns="">
          <p:pic>
            <p:nvPicPr>
              <p:cNvPr id="9" name="墨迹 8"/>
            </p:nvPicPr>
            <p:blipFill>
              <a:blip r:embed="rId13"/>
            </p:blipFill>
            <p:spPr>
              <a:xfrm>
                <a:off x="7157155" y="592179"/>
                <a:ext cx="73378" cy="23687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7281333" y="614738"/>
              <a:ext cx="95956" cy="140995"/>
            </p14:xfrm>
          </p:contentPart>
        </mc:Choice>
        <mc:Fallback xmlns="">
          <p:pic>
            <p:nvPicPr>
              <p:cNvPr id="10" name="墨迹 9"/>
            </p:nvPicPr>
            <p:blipFill>
              <a:blip r:embed="rId15"/>
            </p:blipFill>
            <p:spPr>
              <a:xfrm>
                <a:off x="7281333" y="614738"/>
                <a:ext cx="95956" cy="14099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7326488" y="270710"/>
              <a:ext cx="160867" cy="33839"/>
            </p14:xfrm>
          </p:contentPart>
        </mc:Choice>
        <mc:Fallback xmlns="">
          <p:pic>
            <p:nvPicPr>
              <p:cNvPr id="11" name="墨迹 10"/>
            </p:nvPicPr>
            <p:blipFill>
              <a:blip r:embed="rId17"/>
            </p:blipFill>
            <p:spPr>
              <a:xfrm>
                <a:off x="7326488" y="270710"/>
                <a:ext cx="160867" cy="3383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7394222" y="214312"/>
              <a:ext cx="16933" cy="200213"/>
            </p14:xfrm>
          </p:contentPart>
        </mc:Choice>
        <mc:Fallback xmlns="">
          <p:pic>
            <p:nvPicPr>
              <p:cNvPr id="12" name="墨迹 11"/>
            </p:nvPicPr>
            <p:blipFill>
              <a:blip r:embed="rId19"/>
            </p:blipFill>
            <p:spPr>
              <a:xfrm>
                <a:off x="7394222" y="214312"/>
                <a:ext cx="16933" cy="20021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9781822" y="665496"/>
              <a:ext cx="231422" cy="197393"/>
            </p14:xfrm>
          </p:contentPart>
        </mc:Choice>
        <mc:Fallback xmlns="">
          <p:pic>
            <p:nvPicPr>
              <p:cNvPr id="13" name="墨迹 12"/>
            </p:nvPicPr>
            <p:blipFill>
              <a:blip r:embed="rId21"/>
            </p:blipFill>
            <p:spPr>
              <a:xfrm>
                <a:off x="9781822" y="665496"/>
                <a:ext cx="231422" cy="19739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10021711" y="592179"/>
              <a:ext cx="8466" cy="428625"/>
            </p14:xfrm>
          </p:contentPart>
        </mc:Choice>
        <mc:Fallback xmlns="">
          <p:pic>
            <p:nvPicPr>
              <p:cNvPr id="14" name="墨迹 13"/>
            </p:nvPicPr>
            <p:blipFill>
              <a:blip r:embed="rId23"/>
            </p:blipFill>
            <p:spPr>
              <a:xfrm>
                <a:off x="10021711" y="592179"/>
                <a:ext cx="8466" cy="42862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10148711" y="665496"/>
              <a:ext cx="177800" cy="56398"/>
            </p14:xfrm>
          </p:contentPart>
        </mc:Choice>
        <mc:Fallback xmlns="">
          <p:pic>
            <p:nvPicPr>
              <p:cNvPr id="15" name="墨迹 14"/>
            </p:nvPicPr>
            <p:blipFill>
              <a:blip r:embed="rId25"/>
            </p:blipFill>
            <p:spPr>
              <a:xfrm>
                <a:off x="10148711" y="665496"/>
                <a:ext cx="177800" cy="5639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3014133" y="1184358"/>
              <a:ext cx="1882422" cy="90237"/>
            </p14:xfrm>
          </p:contentPart>
        </mc:Choice>
        <mc:Fallback xmlns="">
          <p:pic>
            <p:nvPicPr>
              <p:cNvPr id="16" name="墨迹 15"/>
            </p:nvPicPr>
            <p:blipFill>
              <a:blip r:embed="rId27"/>
            </p:blipFill>
            <p:spPr>
              <a:xfrm>
                <a:off x="3014133" y="1184358"/>
                <a:ext cx="1882422" cy="9023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6" name="墨迹 35"/>
              <p14:cNvContentPartPr/>
              <p14:nvPr/>
            </p14:nvContentPartPr>
            <p14:xfrm>
              <a:off x="9516533" y="2684545"/>
              <a:ext cx="19756" cy="31019"/>
            </p14:xfrm>
          </p:contentPart>
        </mc:Choice>
        <mc:Fallback xmlns="">
          <p:pic>
            <p:nvPicPr>
              <p:cNvPr id="36" name="墨迹 35"/>
            </p:nvPicPr>
            <p:blipFill>
              <a:blip r:embed="rId29"/>
            </p:blipFill>
            <p:spPr>
              <a:xfrm>
                <a:off x="9516533" y="2684545"/>
                <a:ext cx="19756" cy="3101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7" name="墨迹 36"/>
              <p14:cNvContentPartPr/>
              <p14:nvPr/>
            </p14:nvContentPartPr>
            <p14:xfrm>
              <a:off x="9623777" y="2656347"/>
              <a:ext cx="25400" cy="45118"/>
            </p14:xfrm>
          </p:contentPart>
        </mc:Choice>
        <mc:Fallback xmlns="">
          <p:pic>
            <p:nvPicPr>
              <p:cNvPr id="37" name="墨迹 36"/>
            </p:nvPicPr>
            <p:blipFill>
              <a:blip r:embed="rId31"/>
            </p:blipFill>
            <p:spPr>
              <a:xfrm>
                <a:off x="9623777" y="2656347"/>
                <a:ext cx="25400" cy="4511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8" name="墨迹 37"/>
              <p14:cNvContentPartPr/>
              <p14:nvPr/>
            </p14:nvContentPartPr>
            <p14:xfrm>
              <a:off x="9516533" y="2633787"/>
              <a:ext cx="158044" cy="186114"/>
            </p14:xfrm>
          </p:contentPart>
        </mc:Choice>
        <mc:Fallback xmlns="">
          <p:pic>
            <p:nvPicPr>
              <p:cNvPr id="38" name="墨迹 37"/>
            </p:nvPicPr>
            <p:blipFill>
              <a:blip r:embed="rId33"/>
            </p:blipFill>
            <p:spPr>
              <a:xfrm>
                <a:off x="9516533" y="2633787"/>
                <a:ext cx="158044" cy="18611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9" name="墨迹 38"/>
              <p14:cNvContentPartPr/>
              <p14:nvPr/>
            </p14:nvContentPartPr>
            <p14:xfrm>
              <a:off x="9505244" y="2470233"/>
              <a:ext cx="25400" cy="70498"/>
            </p14:xfrm>
          </p:contentPart>
        </mc:Choice>
        <mc:Fallback xmlns="">
          <p:pic>
            <p:nvPicPr>
              <p:cNvPr id="39" name="墨迹 38"/>
            </p:nvPicPr>
            <p:blipFill>
              <a:blip r:embed="rId35"/>
            </p:blipFill>
            <p:spPr>
              <a:xfrm>
                <a:off x="9505244" y="2470233"/>
                <a:ext cx="25400" cy="7049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40" name="墨迹 39"/>
              <p14:cNvContentPartPr/>
              <p14:nvPr/>
            </p14:nvContentPartPr>
            <p14:xfrm>
              <a:off x="9612488" y="2464593"/>
              <a:ext cx="28222" cy="67678"/>
            </p14:xfrm>
          </p:contentPart>
        </mc:Choice>
        <mc:Fallback xmlns="">
          <p:pic>
            <p:nvPicPr>
              <p:cNvPr id="40" name="墨迹 39"/>
            </p:nvPicPr>
            <p:blipFill>
              <a:blip r:embed="rId37"/>
            </p:blipFill>
            <p:spPr>
              <a:xfrm>
                <a:off x="9612488" y="2464593"/>
                <a:ext cx="28222" cy="6767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41" name="墨迹 40"/>
              <p14:cNvContentPartPr/>
              <p14:nvPr/>
            </p14:nvContentPartPr>
            <p14:xfrm>
              <a:off x="9482666" y="2943976"/>
              <a:ext cx="42334" cy="53579"/>
            </p14:xfrm>
          </p:contentPart>
        </mc:Choice>
        <mc:Fallback xmlns="">
          <p:pic>
            <p:nvPicPr>
              <p:cNvPr id="41" name="墨迹 40"/>
            </p:nvPicPr>
            <p:blipFill>
              <a:blip r:embed="rId39"/>
            </p:blipFill>
            <p:spPr>
              <a:xfrm>
                <a:off x="9482666" y="2943976"/>
                <a:ext cx="42334" cy="5357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2" name="墨迹 41"/>
              <p14:cNvContentPartPr/>
              <p14:nvPr/>
            </p14:nvContentPartPr>
            <p14:xfrm>
              <a:off x="9640711" y="2943976"/>
              <a:ext cx="25400" cy="36659"/>
            </p14:xfrm>
          </p:contentPart>
        </mc:Choice>
        <mc:Fallback xmlns="">
          <p:pic>
            <p:nvPicPr>
              <p:cNvPr id="42" name="墨迹 41"/>
            </p:nvPicPr>
            <p:blipFill>
              <a:blip r:embed="rId41"/>
            </p:blipFill>
            <p:spPr>
              <a:xfrm>
                <a:off x="9640711" y="2943976"/>
                <a:ext cx="25400" cy="3665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3" name="墨迹 42"/>
              <p14:cNvContentPartPr/>
              <p14:nvPr/>
            </p14:nvContentPartPr>
            <p14:xfrm>
              <a:off x="9776177" y="2661986"/>
              <a:ext cx="33867" cy="31019"/>
            </p14:xfrm>
          </p:contentPart>
        </mc:Choice>
        <mc:Fallback xmlns="">
          <p:pic>
            <p:nvPicPr>
              <p:cNvPr id="43" name="墨迹 42"/>
            </p:nvPicPr>
            <p:blipFill>
              <a:blip r:embed="rId43"/>
            </p:blipFill>
            <p:spPr>
              <a:xfrm>
                <a:off x="9776177" y="2661986"/>
                <a:ext cx="33867" cy="3101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44" name="墨迹 43"/>
              <p14:cNvContentPartPr/>
              <p14:nvPr/>
            </p14:nvContentPartPr>
            <p14:xfrm>
              <a:off x="9764888" y="2746583"/>
              <a:ext cx="42334" cy="36659"/>
            </p14:xfrm>
          </p:contentPart>
        </mc:Choice>
        <mc:Fallback xmlns="">
          <p:pic>
            <p:nvPicPr>
              <p:cNvPr id="44" name="墨迹 43"/>
            </p:nvPicPr>
            <p:blipFill>
              <a:blip r:embed="rId45"/>
            </p:blipFill>
            <p:spPr>
              <a:xfrm>
                <a:off x="9764888" y="2746583"/>
                <a:ext cx="42334" cy="3665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45" name="墨迹 44"/>
              <p14:cNvContentPartPr/>
              <p14:nvPr/>
            </p14:nvContentPartPr>
            <p14:xfrm>
              <a:off x="9908822" y="2616868"/>
              <a:ext cx="14111" cy="126895"/>
            </p14:xfrm>
          </p:contentPart>
        </mc:Choice>
        <mc:Fallback xmlns="">
          <p:pic>
            <p:nvPicPr>
              <p:cNvPr id="45" name="墨迹 44"/>
            </p:nvPicPr>
            <p:blipFill>
              <a:blip r:embed="rId47"/>
            </p:blipFill>
            <p:spPr>
              <a:xfrm>
                <a:off x="9908822" y="2616868"/>
                <a:ext cx="14111" cy="12689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46" name="墨迹 45"/>
              <p14:cNvContentPartPr/>
              <p14:nvPr/>
            </p14:nvContentPartPr>
            <p14:xfrm>
              <a:off x="9934222" y="2678906"/>
              <a:ext cx="81844" cy="22559"/>
            </p14:xfrm>
          </p:contentPart>
        </mc:Choice>
        <mc:Fallback xmlns="">
          <p:pic>
            <p:nvPicPr>
              <p:cNvPr id="46" name="墨迹 45"/>
            </p:nvPicPr>
            <p:blipFill>
              <a:blip r:embed="rId49"/>
            </p:blipFill>
            <p:spPr>
              <a:xfrm>
                <a:off x="9934222" y="2678906"/>
                <a:ext cx="81844" cy="2255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47" name="墨迹 46"/>
              <p14:cNvContentPartPr/>
              <p14:nvPr/>
            </p14:nvContentPartPr>
            <p14:xfrm>
              <a:off x="10035822" y="2549190"/>
              <a:ext cx="11288" cy="310189"/>
            </p14:xfrm>
          </p:contentPart>
        </mc:Choice>
        <mc:Fallback xmlns="">
          <p:pic>
            <p:nvPicPr>
              <p:cNvPr id="47" name="墨迹 46"/>
            </p:nvPicPr>
            <p:blipFill>
              <a:blip r:embed="rId51"/>
            </p:blipFill>
            <p:spPr>
              <a:xfrm>
                <a:off x="10035822" y="2549190"/>
                <a:ext cx="11288" cy="31018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48" name="墨迹 47"/>
              <p14:cNvContentPartPr/>
              <p14:nvPr/>
            </p14:nvContentPartPr>
            <p14:xfrm>
              <a:off x="9318977" y="2729664"/>
              <a:ext cx="33867" cy="45118"/>
            </p14:xfrm>
          </p:contentPart>
        </mc:Choice>
        <mc:Fallback xmlns="">
          <p:pic>
            <p:nvPicPr>
              <p:cNvPr id="48" name="墨迹 47"/>
            </p:nvPicPr>
            <p:blipFill>
              <a:blip r:embed="rId53"/>
            </p:blipFill>
            <p:spPr>
              <a:xfrm>
                <a:off x="9318977" y="2729664"/>
                <a:ext cx="33867" cy="4511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9" name="墨迹 48"/>
              <p14:cNvContentPartPr/>
              <p14:nvPr/>
            </p14:nvContentPartPr>
            <p14:xfrm>
              <a:off x="7326488" y="2701465"/>
              <a:ext cx="626534" cy="654217"/>
            </p14:xfrm>
          </p:contentPart>
        </mc:Choice>
        <mc:Fallback xmlns="">
          <p:pic>
            <p:nvPicPr>
              <p:cNvPr id="49" name="墨迹 48"/>
            </p:nvPicPr>
            <p:blipFill>
              <a:blip r:embed="rId55"/>
            </p:blipFill>
            <p:spPr>
              <a:xfrm>
                <a:off x="7326488" y="2701465"/>
                <a:ext cx="626534" cy="65421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50" name="墨迹 49"/>
              <p14:cNvContentPartPr/>
              <p14:nvPr/>
            </p14:nvContentPartPr>
            <p14:xfrm>
              <a:off x="8161866" y="2932697"/>
              <a:ext cx="920044" cy="152275"/>
            </p14:xfrm>
          </p:contentPart>
        </mc:Choice>
        <mc:Fallback xmlns="">
          <p:pic>
            <p:nvPicPr>
              <p:cNvPr id="50" name="墨迹 49"/>
            </p:nvPicPr>
            <p:blipFill>
              <a:blip r:embed="rId57"/>
            </p:blipFill>
            <p:spPr>
              <a:xfrm>
                <a:off x="8161866" y="2932697"/>
                <a:ext cx="920044" cy="15227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51" name="墨迹 50"/>
              <p14:cNvContentPartPr/>
              <p14:nvPr/>
            </p14:nvContentPartPr>
            <p14:xfrm>
              <a:off x="8105422" y="2943976"/>
              <a:ext cx="217311" cy="273531"/>
            </p14:xfrm>
          </p:contentPart>
        </mc:Choice>
        <mc:Fallback xmlns="">
          <p:pic>
            <p:nvPicPr>
              <p:cNvPr id="51" name="墨迹 50"/>
            </p:nvPicPr>
            <p:blipFill>
              <a:blip r:embed="rId59"/>
            </p:blipFill>
            <p:spPr>
              <a:xfrm>
                <a:off x="8105422" y="2943976"/>
                <a:ext cx="217311" cy="27353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63" name="墨迹 62"/>
              <p14:cNvContentPartPr/>
              <p14:nvPr/>
            </p14:nvContentPartPr>
            <p14:xfrm>
              <a:off x="519288" y="4850230"/>
              <a:ext cx="4772378" cy="197393"/>
            </p14:xfrm>
          </p:contentPart>
        </mc:Choice>
        <mc:Fallback xmlns="">
          <p:pic>
            <p:nvPicPr>
              <p:cNvPr id="63" name="墨迹 62"/>
            </p:nvPicPr>
            <p:blipFill>
              <a:blip r:embed="rId61"/>
            </p:blipFill>
            <p:spPr>
              <a:xfrm>
                <a:off x="519288" y="4850230"/>
                <a:ext cx="4772378" cy="19739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64" name="墨迹 63"/>
              <p14:cNvContentPartPr/>
              <p14:nvPr/>
            </p14:nvContentPartPr>
            <p14:xfrm>
              <a:off x="5110338" y="3425298"/>
              <a:ext cx="212373" cy="642409"/>
            </p14:xfrm>
          </p:contentPart>
        </mc:Choice>
        <mc:Fallback xmlns="">
          <p:pic>
            <p:nvPicPr>
              <p:cNvPr id="64" name="墨迹 63"/>
            </p:nvPicPr>
            <p:blipFill>
              <a:blip r:embed="rId63"/>
            </p:blipFill>
            <p:spPr>
              <a:xfrm>
                <a:off x="5110338" y="3425298"/>
                <a:ext cx="212373" cy="64240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65" name="墨迹 64"/>
              <p14:cNvContentPartPr/>
              <p14:nvPr/>
            </p14:nvContentPartPr>
            <p14:xfrm>
              <a:off x="5043311" y="3444156"/>
              <a:ext cx="285044" cy="472686"/>
            </p14:xfrm>
          </p:contentPart>
        </mc:Choice>
        <mc:Fallback xmlns="">
          <p:pic>
            <p:nvPicPr>
              <p:cNvPr id="65" name="墨迹 64"/>
            </p:nvPicPr>
            <p:blipFill>
              <a:blip r:embed="rId65"/>
            </p:blipFill>
            <p:spPr>
              <a:xfrm>
                <a:off x="5043311" y="3444156"/>
                <a:ext cx="285044" cy="472686"/>
              </a:xfrm>
              <a:prstGeom prst="rect"/>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50495" y="0"/>
            <a:ext cx="11957685" cy="6341110"/>
          </a:xfrm>
          <a:prstGeom prst="rect">
            <a:avLst/>
          </a:prstGeom>
        </p:spPr>
      </p:pic>
      <mc:AlternateContent xmlns:mc="http://schemas.openxmlformats.org/markup-compatibility/2006" xmlns:p14="http://schemas.microsoft.com/office/powerpoint/2010/main">
        <mc:Choice Requires="p14">
          <p:contentPart r:id="rId2" p14:bwMode="auto">
            <p14:nvContentPartPr>
              <p14:cNvPr id="4" name="墨迹 3"/>
              <p14:cNvContentPartPr/>
              <p14:nvPr/>
            </p14:nvContentPartPr>
            <p14:xfrm>
              <a:off x="571500" y="1568450"/>
              <a:ext cx="2292350" cy="120650"/>
            </p14:xfrm>
          </p:contentPart>
        </mc:Choice>
        <mc:Fallback xmlns="">
          <p:pic>
            <p:nvPicPr>
              <p:cNvPr id="4" name="墨迹 3"/>
            </p:nvPicPr>
            <p:blipFill>
              <a:blip r:embed="rId3"/>
            </p:blipFill>
            <p:spPr>
              <a:xfrm>
                <a:off x="571500" y="1568450"/>
                <a:ext cx="2292350" cy="1206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4629150" y="5257800"/>
              <a:ext cx="596900" cy="406400"/>
            </p14:xfrm>
          </p:contentPart>
        </mc:Choice>
        <mc:Fallback xmlns="">
          <p:pic>
            <p:nvPicPr>
              <p:cNvPr id="5" name="墨迹 4"/>
            </p:nvPicPr>
            <p:blipFill>
              <a:blip r:embed="rId5"/>
            </p:blipFill>
            <p:spPr>
              <a:xfrm>
                <a:off x="4629150" y="5257800"/>
                <a:ext cx="596900" cy="40640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6140450" y="5562600"/>
              <a:ext cx="1047750" cy="63500"/>
            </p14:xfrm>
          </p:contentPart>
        </mc:Choice>
        <mc:Fallback xmlns="">
          <p:pic>
            <p:nvPicPr>
              <p:cNvPr id="6" name="墨迹 5"/>
            </p:nvPicPr>
            <p:blipFill>
              <a:blip r:embed="rId7"/>
            </p:blipFill>
            <p:spPr>
              <a:xfrm>
                <a:off x="6140450" y="5562600"/>
                <a:ext cx="1047750" cy="635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2" name="墨迹 1"/>
              <p14:cNvContentPartPr/>
              <p14:nvPr/>
            </p14:nvContentPartPr>
            <p14:xfrm>
              <a:off x="7066844" y="1268955"/>
              <a:ext cx="14111" cy="28199"/>
            </p14:xfrm>
          </p:contentPart>
        </mc:Choice>
        <mc:Fallback xmlns="">
          <p:pic>
            <p:nvPicPr>
              <p:cNvPr id="2" name="墨迹 1"/>
            </p:nvPicPr>
            <p:blipFill>
              <a:blip r:embed="rId9"/>
            </p:blipFill>
            <p:spPr>
              <a:xfrm>
                <a:off x="7066844" y="1268955"/>
                <a:ext cx="14111" cy="2819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3454400" y="1708860"/>
              <a:ext cx="138288" cy="157914"/>
            </p14:xfrm>
          </p:contentPart>
        </mc:Choice>
        <mc:Fallback xmlns="">
          <p:pic>
            <p:nvPicPr>
              <p:cNvPr id="7" name="墨迹 6"/>
            </p:nvPicPr>
            <p:blipFill>
              <a:blip r:embed="rId11"/>
            </p:blipFill>
            <p:spPr>
              <a:xfrm>
                <a:off x="3454400" y="1708860"/>
                <a:ext cx="138288" cy="15791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3601155" y="1652462"/>
              <a:ext cx="79022" cy="219952"/>
            </p14:xfrm>
          </p:contentPart>
        </mc:Choice>
        <mc:Fallback xmlns="">
          <p:pic>
            <p:nvPicPr>
              <p:cNvPr id="8" name="墨迹 7"/>
            </p:nvPicPr>
            <p:blipFill>
              <a:blip r:embed="rId13"/>
            </p:blipFill>
            <p:spPr>
              <a:xfrm>
                <a:off x="3601155" y="1652462"/>
                <a:ext cx="79022" cy="219952"/>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3623733" y="1618623"/>
              <a:ext cx="220133" cy="473743"/>
            </p14:xfrm>
          </p:contentPart>
        </mc:Choice>
        <mc:Fallback xmlns="">
          <p:pic>
            <p:nvPicPr>
              <p:cNvPr id="9" name="墨迹 8"/>
            </p:nvPicPr>
            <p:blipFill>
              <a:blip r:embed="rId15"/>
            </p:blipFill>
            <p:spPr>
              <a:xfrm>
                <a:off x="3623733" y="1618623"/>
                <a:ext cx="220133" cy="47374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3939822" y="1737059"/>
              <a:ext cx="146755" cy="11279"/>
            </p14:xfrm>
          </p:contentPart>
        </mc:Choice>
        <mc:Fallback xmlns="">
          <p:pic>
            <p:nvPicPr>
              <p:cNvPr id="10" name="墨迹 9"/>
            </p:nvPicPr>
            <p:blipFill>
              <a:blip r:embed="rId17"/>
            </p:blipFill>
            <p:spPr>
              <a:xfrm>
                <a:off x="3939822" y="1737059"/>
                <a:ext cx="146755" cy="1127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3999088" y="1641182"/>
              <a:ext cx="36689" cy="231232"/>
            </p14:xfrm>
          </p:contentPart>
        </mc:Choice>
        <mc:Fallback xmlns="">
          <p:pic>
            <p:nvPicPr>
              <p:cNvPr id="11" name="墨迹 10"/>
            </p:nvPicPr>
            <p:blipFill>
              <a:blip r:embed="rId19"/>
            </p:blipFill>
            <p:spPr>
              <a:xfrm>
                <a:off x="3999088" y="1641182"/>
                <a:ext cx="36689" cy="23123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4097866" y="1663741"/>
              <a:ext cx="169334" cy="163554"/>
            </p14:xfrm>
          </p:contentPart>
        </mc:Choice>
        <mc:Fallback xmlns="">
          <p:pic>
            <p:nvPicPr>
              <p:cNvPr id="12" name="墨迹 11"/>
            </p:nvPicPr>
            <p:blipFill>
              <a:blip r:embed="rId21"/>
            </p:blipFill>
            <p:spPr>
              <a:xfrm>
                <a:off x="4097866" y="1663741"/>
                <a:ext cx="169334" cy="16355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4272844" y="1680661"/>
              <a:ext cx="87489" cy="124075"/>
            </p14:xfrm>
          </p:contentPart>
        </mc:Choice>
        <mc:Fallback xmlns="">
          <p:pic>
            <p:nvPicPr>
              <p:cNvPr id="13" name="墨迹 12"/>
            </p:nvPicPr>
            <p:blipFill>
              <a:blip r:embed="rId23"/>
            </p:blipFill>
            <p:spPr>
              <a:xfrm>
                <a:off x="4272844" y="1680661"/>
                <a:ext cx="87489" cy="12407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363155" y="1641182"/>
              <a:ext cx="22578" cy="157915"/>
            </p14:xfrm>
          </p:contentPart>
        </mc:Choice>
        <mc:Fallback xmlns="">
          <p:pic>
            <p:nvPicPr>
              <p:cNvPr id="14" name="墨迹 13"/>
            </p:nvPicPr>
            <p:blipFill>
              <a:blip r:embed="rId25"/>
            </p:blipFill>
            <p:spPr>
              <a:xfrm>
                <a:off x="4363155" y="1641182"/>
                <a:ext cx="22578" cy="15791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430888" y="1607343"/>
              <a:ext cx="146756" cy="191754"/>
            </p14:xfrm>
          </p:contentPart>
        </mc:Choice>
        <mc:Fallback xmlns="">
          <p:pic>
            <p:nvPicPr>
              <p:cNvPr id="15" name="墨迹 14"/>
            </p:nvPicPr>
            <p:blipFill>
              <a:blip r:embed="rId27"/>
            </p:blipFill>
            <p:spPr>
              <a:xfrm>
                <a:off x="4430888" y="1607343"/>
                <a:ext cx="146756" cy="19175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4690533" y="1697580"/>
              <a:ext cx="124178" cy="36659"/>
            </p14:xfrm>
          </p:contentPart>
        </mc:Choice>
        <mc:Fallback xmlns="">
          <p:pic>
            <p:nvPicPr>
              <p:cNvPr id="16" name="墨迹 15"/>
            </p:nvPicPr>
            <p:blipFill>
              <a:blip r:embed="rId29"/>
            </p:blipFill>
            <p:spPr>
              <a:xfrm>
                <a:off x="4690533" y="1697580"/>
                <a:ext cx="124178" cy="3665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4758266" y="1612983"/>
              <a:ext cx="33867" cy="217132"/>
            </p14:xfrm>
          </p:contentPart>
        </mc:Choice>
        <mc:Fallback xmlns="">
          <p:pic>
            <p:nvPicPr>
              <p:cNvPr id="17" name="墨迹 16"/>
            </p:nvPicPr>
            <p:blipFill>
              <a:blip r:embed="rId31"/>
            </p:blipFill>
            <p:spPr>
              <a:xfrm>
                <a:off x="4758266" y="1612983"/>
                <a:ext cx="33867" cy="21713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4972755" y="1629902"/>
              <a:ext cx="45156" cy="140996"/>
            </p14:xfrm>
          </p:contentPart>
        </mc:Choice>
        <mc:Fallback xmlns="">
          <p:pic>
            <p:nvPicPr>
              <p:cNvPr id="18" name="墨迹 17"/>
            </p:nvPicPr>
            <p:blipFill>
              <a:blip r:embed="rId33"/>
            </p:blipFill>
            <p:spPr>
              <a:xfrm>
                <a:off x="4972755" y="1629902"/>
                <a:ext cx="45156" cy="14099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4995333" y="1686300"/>
              <a:ext cx="90311" cy="33839"/>
            </p14:xfrm>
          </p:contentPart>
        </mc:Choice>
        <mc:Fallback xmlns="">
          <p:pic>
            <p:nvPicPr>
              <p:cNvPr id="19" name="墨迹 18"/>
            </p:nvPicPr>
            <p:blipFill>
              <a:blip r:embed="rId35"/>
            </p:blipFill>
            <p:spPr>
              <a:xfrm>
                <a:off x="4995333" y="1686300"/>
                <a:ext cx="90311" cy="3383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5074355" y="1550945"/>
              <a:ext cx="259645" cy="236872"/>
            </p14:xfrm>
          </p:contentPart>
        </mc:Choice>
        <mc:Fallback xmlns="">
          <p:pic>
            <p:nvPicPr>
              <p:cNvPr id="20" name="墨迹 19"/>
            </p:nvPicPr>
            <p:blipFill>
              <a:blip r:embed="rId37"/>
            </p:blipFill>
            <p:spPr>
              <a:xfrm>
                <a:off x="5074355" y="1550945"/>
                <a:ext cx="259645" cy="23687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5373511" y="1675021"/>
              <a:ext cx="98778" cy="112796"/>
            </p14:xfrm>
          </p:contentPart>
        </mc:Choice>
        <mc:Fallback xmlns="">
          <p:pic>
            <p:nvPicPr>
              <p:cNvPr id="21" name="墨迹 20"/>
            </p:nvPicPr>
            <p:blipFill>
              <a:blip r:embed="rId39"/>
            </p:blipFill>
            <p:spPr>
              <a:xfrm>
                <a:off x="5373511" y="1675021"/>
                <a:ext cx="98778" cy="11279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5542844" y="1601703"/>
              <a:ext cx="158044" cy="45119"/>
            </p14:xfrm>
          </p:contentPart>
        </mc:Choice>
        <mc:Fallback xmlns="">
          <p:pic>
            <p:nvPicPr>
              <p:cNvPr id="22" name="墨迹 21"/>
            </p:nvPicPr>
            <p:blipFill>
              <a:blip r:embed="rId41"/>
            </p:blipFill>
            <p:spPr>
              <a:xfrm>
                <a:off x="5542844" y="1601703"/>
                <a:ext cx="158044" cy="4511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5525911" y="1697580"/>
              <a:ext cx="200378" cy="25379"/>
            </p14:xfrm>
          </p:contentPart>
        </mc:Choice>
        <mc:Fallback xmlns="">
          <p:pic>
            <p:nvPicPr>
              <p:cNvPr id="23" name="墨迹 22"/>
            </p:nvPicPr>
            <p:blipFill>
              <a:blip r:embed="rId43"/>
            </p:blipFill>
            <p:spPr>
              <a:xfrm>
                <a:off x="5525911" y="1697580"/>
                <a:ext cx="200378" cy="2537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5853288" y="1522746"/>
              <a:ext cx="141112" cy="197393"/>
            </p14:xfrm>
          </p:contentPart>
        </mc:Choice>
        <mc:Fallback xmlns="">
          <p:pic>
            <p:nvPicPr>
              <p:cNvPr id="24" name="墨迹 23"/>
            </p:nvPicPr>
            <p:blipFill>
              <a:blip r:embed="rId45"/>
            </p:blipFill>
            <p:spPr>
              <a:xfrm>
                <a:off x="5853288" y="1522746"/>
                <a:ext cx="141112" cy="19739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6011333" y="1443789"/>
              <a:ext cx="90311" cy="231232"/>
            </p14:xfrm>
          </p:contentPart>
        </mc:Choice>
        <mc:Fallback xmlns="">
          <p:pic>
            <p:nvPicPr>
              <p:cNvPr id="25" name="墨迹 24"/>
            </p:nvPicPr>
            <p:blipFill>
              <a:blip r:embed="rId47"/>
            </p:blipFill>
            <p:spPr>
              <a:xfrm>
                <a:off x="6011333" y="1443789"/>
                <a:ext cx="90311" cy="23123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6039555" y="1460708"/>
              <a:ext cx="372534" cy="439905"/>
            </p14:xfrm>
          </p:contentPart>
        </mc:Choice>
        <mc:Fallback xmlns="">
          <p:pic>
            <p:nvPicPr>
              <p:cNvPr id="26" name="墨迹 25"/>
            </p:nvPicPr>
            <p:blipFill>
              <a:blip r:embed="rId49"/>
            </p:blipFill>
            <p:spPr>
              <a:xfrm>
                <a:off x="6039555" y="1460708"/>
                <a:ext cx="372534" cy="43990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6578600" y="1330993"/>
              <a:ext cx="25400" cy="372227"/>
            </p14:xfrm>
          </p:contentPart>
        </mc:Choice>
        <mc:Fallback xmlns="">
          <p:pic>
            <p:nvPicPr>
              <p:cNvPr id="27" name="墨迹 26"/>
            </p:nvPicPr>
            <p:blipFill>
              <a:blip r:embed="rId51"/>
            </p:blipFill>
            <p:spPr>
              <a:xfrm>
                <a:off x="6578600" y="1330993"/>
                <a:ext cx="25400" cy="372227"/>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6524977" y="1612983"/>
              <a:ext cx="132645" cy="135355"/>
            </p14:xfrm>
          </p:contentPart>
        </mc:Choice>
        <mc:Fallback xmlns="">
          <p:pic>
            <p:nvPicPr>
              <p:cNvPr id="28" name="墨迹 27"/>
            </p:nvPicPr>
            <p:blipFill>
              <a:blip r:embed="rId53"/>
            </p:blipFill>
            <p:spPr>
              <a:xfrm>
                <a:off x="6524977" y="1612983"/>
                <a:ext cx="132645" cy="13535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6683022" y="1505827"/>
              <a:ext cx="118533" cy="33839"/>
            </p14:xfrm>
          </p:contentPart>
        </mc:Choice>
        <mc:Fallback xmlns="">
          <p:pic>
            <p:nvPicPr>
              <p:cNvPr id="29" name="墨迹 28"/>
            </p:nvPicPr>
            <p:blipFill>
              <a:blip r:embed="rId55"/>
            </p:blipFill>
            <p:spPr>
              <a:xfrm>
                <a:off x="6683022" y="1505827"/>
                <a:ext cx="118533" cy="3383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6708422" y="1460708"/>
              <a:ext cx="47978" cy="211493"/>
            </p14:xfrm>
          </p:contentPart>
        </mc:Choice>
        <mc:Fallback xmlns="">
          <p:pic>
            <p:nvPicPr>
              <p:cNvPr id="30" name="墨迹 29"/>
            </p:nvPicPr>
            <p:blipFill>
              <a:blip r:embed="rId57"/>
            </p:blipFill>
            <p:spPr>
              <a:xfrm>
                <a:off x="6708422" y="1460708"/>
                <a:ext cx="47978" cy="21149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6778977" y="1455069"/>
              <a:ext cx="143934" cy="157914"/>
            </p14:xfrm>
          </p:contentPart>
        </mc:Choice>
        <mc:Fallback xmlns="">
          <p:pic>
            <p:nvPicPr>
              <p:cNvPr id="31" name="墨迹 30"/>
            </p:nvPicPr>
            <p:blipFill>
              <a:blip r:embed="rId59"/>
            </p:blipFill>
            <p:spPr>
              <a:xfrm>
                <a:off x="6778977" y="1455069"/>
                <a:ext cx="143934" cy="15791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6914444" y="1443789"/>
              <a:ext cx="87488" cy="169194"/>
            </p14:xfrm>
          </p:contentPart>
        </mc:Choice>
        <mc:Fallback xmlns="">
          <p:pic>
            <p:nvPicPr>
              <p:cNvPr id="32" name="墨迹 31"/>
            </p:nvPicPr>
            <p:blipFill>
              <a:blip r:embed="rId61"/>
            </p:blipFill>
            <p:spPr>
              <a:xfrm>
                <a:off x="6914444" y="1443789"/>
                <a:ext cx="87488" cy="16919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6985000" y="1398671"/>
              <a:ext cx="31044" cy="259431"/>
            </p14:xfrm>
          </p:contentPart>
        </mc:Choice>
        <mc:Fallback xmlns="">
          <p:pic>
            <p:nvPicPr>
              <p:cNvPr id="33" name="墨迹 32"/>
            </p:nvPicPr>
            <p:blipFill>
              <a:blip r:embed="rId63"/>
            </p:blipFill>
            <p:spPr>
              <a:xfrm>
                <a:off x="6985000" y="1398671"/>
                <a:ext cx="31044" cy="259431"/>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7010400" y="1488907"/>
              <a:ext cx="310444" cy="157915"/>
            </p14:xfrm>
          </p:contentPart>
        </mc:Choice>
        <mc:Fallback xmlns="">
          <p:pic>
            <p:nvPicPr>
              <p:cNvPr id="34" name="墨迹 33"/>
            </p:nvPicPr>
            <p:blipFill>
              <a:blip r:embed="rId65"/>
            </p:blipFill>
            <p:spPr>
              <a:xfrm>
                <a:off x="7010400" y="1488907"/>
                <a:ext cx="310444" cy="15791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773288" y="4779732"/>
              <a:ext cx="682978" cy="437085"/>
            </p14:xfrm>
          </p:contentPart>
        </mc:Choice>
        <mc:Fallback xmlns="">
          <p:pic>
            <p:nvPicPr>
              <p:cNvPr id="35" name="墨迹 34"/>
            </p:nvPicPr>
            <p:blipFill>
              <a:blip r:embed="rId67"/>
            </p:blipFill>
            <p:spPr>
              <a:xfrm>
                <a:off x="773288" y="4779732"/>
                <a:ext cx="682978" cy="43708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9098844" y="3586914"/>
              <a:ext cx="603956" cy="507582"/>
            </p14:xfrm>
          </p:contentPart>
        </mc:Choice>
        <mc:Fallback xmlns="">
          <p:pic>
            <p:nvPicPr>
              <p:cNvPr id="36" name="墨迹 35"/>
            </p:nvPicPr>
            <p:blipFill>
              <a:blip r:embed="rId69"/>
            </p:blipFill>
            <p:spPr>
              <a:xfrm>
                <a:off x="9098844" y="3586914"/>
                <a:ext cx="603956" cy="507582"/>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9443155" y="3445919"/>
              <a:ext cx="5645" cy="5639"/>
            </p14:xfrm>
          </p:contentPart>
        </mc:Choice>
        <mc:Fallback xmlns="">
          <p:pic>
            <p:nvPicPr>
              <p:cNvPr id="37" name="墨迹 36"/>
            </p:nvPicPr>
            <p:blipFill>
              <a:blip r:embed="rId71"/>
            </p:blipFill>
            <p:spPr>
              <a:xfrm>
                <a:off x="9443155" y="3445919"/>
                <a:ext cx="5645" cy="563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6841066" y="3395161"/>
              <a:ext cx="2892778" cy="50758"/>
            </p14:xfrm>
          </p:contentPart>
        </mc:Choice>
        <mc:Fallback xmlns="">
          <p:pic>
            <p:nvPicPr>
              <p:cNvPr id="38" name="墨迹 37"/>
            </p:nvPicPr>
            <p:blipFill>
              <a:blip r:embed="rId73"/>
            </p:blipFill>
            <p:spPr>
              <a:xfrm>
                <a:off x="6841066" y="3395161"/>
                <a:ext cx="2892778" cy="5075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10095088" y="1046183"/>
              <a:ext cx="52578" cy="52535"/>
            </p14:xfrm>
          </p:contentPart>
        </mc:Choice>
        <mc:Fallback xmlns="">
          <p:pic>
            <p:nvPicPr>
              <p:cNvPr id="39" name="墨迹 38"/>
            </p:nvPicPr>
            <p:blipFill>
              <a:blip r:embed="rId75"/>
            </p:blipFill>
            <p:spPr>
              <a:xfrm>
                <a:off x="10095088" y="1046183"/>
                <a:ext cx="52578" cy="5253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0103555" y="4376486"/>
              <a:ext cx="22578" cy="157915"/>
            </p14:xfrm>
          </p:contentPart>
        </mc:Choice>
        <mc:Fallback xmlns="">
          <p:pic>
            <p:nvPicPr>
              <p:cNvPr id="40" name="墨迹 39"/>
            </p:nvPicPr>
            <p:blipFill>
              <a:blip r:embed="rId77"/>
            </p:blipFill>
            <p:spPr>
              <a:xfrm>
                <a:off x="10103555" y="4376486"/>
                <a:ext cx="22578" cy="15791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0188222" y="4399045"/>
              <a:ext cx="191911" cy="118436"/>
            </p14:xfrm>
          </p:contentPart>
        </mc:Choice>
        <mc:Fallback xmlns="">
          <p:pic>
            <p:nvPicPr>
              <p:cNvPr id="41" name="墨迹 40"/>
            </p:nvPicPr>
            <p:blipFill>
              <a:blip r:embed="rId79"/>
            </p:blipFill>
            <p:spPr>
              <a:xfrm>
                <a:off x="10188222" y="4399045"/>
                <a:ext cx="191911" cy="11843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0419644" y="4382126"/>
              <a:ext cx="79023" cy="107156"/>
            </p14:xfrm>
          </p:contentPart>
        </mc:Choice>
        <mc:Fallback xmlns="">
          <p:pic>
            <p:nvPicPr>
              <p:cNvPr id="42" name="墨迹 41"/>
            </p:nvPicPr>
            <p:blipFill>
              <a:blip r:embed="rId81"/>
            </p:blipFill>
            <p:spPr>
              <a:xfrm>
                <a:off x="10419644" y="4382126"/>
                <a:ext cx="79023" cy="10715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0605911" y="4269330"/>
              <a:ext cx="67733" cy="50758"/>
            </p14:xfrm>
          </p:contentPart>
        </mc:Choice>
        <mc:Fallback xmlns="">
          <p:pic>
            <p:nvPicPr>
              <p:cNvPr id="43" name="墨迹 42"/>
            </p:nvPicPr>
            <p:blipFill>
              <a:blip r:embed="rId83"/>
            </p:blipFill>
            <p:spPr>
              <a:xfrm>
                <a:off x="10605911" y="4269330"/>
                <a:ext cx="67733" cy="5075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0673644" y="4320088"/>
              <a:ext cx="121356" cy="157915"/>
            </p14:xfrm>
          </p:contentPart>
        </mc:Choice>
        <mc:Fallback xmlns="">
          <p:pic>
            <p:nvPicPr>
              <p:cNvPr id="44" name="墨迹 43"/>
            </p:nvPicPr>
            <p:blipFill>
              <a:blip r:embed="rId85"/>
            </p:blipFill>
            <p:spPr>
              <a:xfrm>
                <a:off x="10673644" y="4320088"/>
                <a:ext cx="121356" cy="15791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1065932" y="4274970"/>
              <a:ext cx="47978" cy="211492"/>
            </p14:xfrm>
          </p:contentPart>
        </mc:Choice>
        <mc:Fallback xmlns="">
          <p:pic>
            <p:nvPicPr>
              <p:cNvPr id="45" name="墨迹 44"/>
            </p:nvPicPr>
            <p:blipFill>
              <a:blip r:embed="rId87"/>
            </p:blipFill>
            <p:spPr>
              <a:xfrm>
                <a:off x="11065932" y="4274970"/>
                <a:ext cx="47978" cy="211492"/>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11096977" y="4410325"/>
              <a:ext cx="56444" cy="53578"/>
            </p14:xfrm>
          </p:contentPart>
        </mc:Choice>
        <mc:Fallback xmlns="">
          <p:pic>
            <p:nvPicPr>
              <p:cNvPr id="46" name="墨迹 45"/>
            </p:nvPicPr>
            <p:blipFill>
              <a:blip r:embed="rId89"/>
            </p:blipFill>
            <p:spPr>
              <a:xfrm>
                <a:off x="11096977" y="4410325"/>
                <a:ext cx="56444" cy="5357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11226800" y="4297529"/>
              <a:ext cx="104422" cy="107156"/>
            </p14:xfrm>
          </p:contentPart>
        </mc:Choice>
        <mc:Fallback xmlns="">
          <p:pic>
            <p:nvPicPr>
              <p:cNvPr id="47" name="墨迹 46"/>
            </p:nvPicPr>
            <p:blipFill>
              <a:blip r:embed="rId91"/>
            </p:blipFill>
            <p:spPr>
              <a:xfrm>
                <a:off x="11226800" y="4297529"/>
                <a:ext cx="104422" cy="10715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11238088" y="4291889"/>
              <a:ext cx="73377" cy="155095"/>
            </p14:xfrm>
          </p:contentPart>
        </mc:Choice>
        <mc:Fallback xmlns="">
          <p:pic>
            <p:nvPicPr>
              <p:cNvPr id="48" name="墨迹 47"/>
            </p:nvPicPr>
            <p:blipFill>
              <a:blip r:embed="rId93"/>
            </p:blipFill>
            <p:spPr>
              <a:xfrm>
                <a:off x="11238088" y="4291889"/>
                <a:ext cx="73377" cy="15509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11350977" y="4280610"/>
              <a:ext cx="81844" cy="112796"/>
            </p14:xfrm>
          </p:contentPart>
        </mc:Choice>
        <mc:Fallback xmlns="">
          <p:pic>
            <p:nvPicPr>
              <p:cNvPr id="49" name="墨迹 48"/>
            </p:nvPicPr>
            <p:blipFill>
              <a:blip r:embed="rId95"/>
            </p:blipFill>
            <p:spPr>
              <a:xfrm>
                <a:off x="11350977" y="4280610"/>
                <a:ext cx="81844" cy="11279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11356622" y="4303169"/>
              <a:ext cx="67733" cy="172014"/>
            </p14:xfrm>
          </p:contentPart>
        </mc:Choice>
        <mc:Fallback xmlns="">
          <p:pic>
            <p:nvPicPr>
              <p:cNvPr id="50" name="墨迹 49"/>
            </p:nvPicPr>
            <p:blipFill>
              <a:blip r:embed="rId97"/>
            </p:blipFill>
            <p:spPr>
              <a:xfrm>
                <a:off x="11356622" y="4303169"/>
                <a:ext cx="67733" cy="172014"/>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10069688" y="4709235"/>
              <a:ext cx="203200" cy="208673"/>
            </p14:xfrm>
          </p:contentPart>
        </mc:Choice>
        <mc:Fallback xmlns="">
          <p:pic>
            <p:nvPicPr>
              <p:cNvPr id="51" name="墨迹 50"/>
            </p:nvPicPr>
            <p:blipFill>
              <a:blip r:embed="rId99"/>
            </p:blipFill>
            <p:spPr>
              <a:xfrm>
                <a:off x="10069688" y="4709235"/>
                <a:ext cx="203200" cy="20867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0368844" y="4748713"/>
              <a:ext cx="84667" cy="177654"/>
            </p14:xfrm>
          </p:contentPart>
        </mc:Choice>
        <mc:Fallback xmlns="">
          <p:pic>
            <p:nvPicPr>
              <p:cNvPr id="52" name="墨迹 51"/>
            </p:nvPicPr>
            <p:blipFill>
              <a:blip r:embed="rId101"/>
            </p:blipFill>
            <p:spPr>
              <a:xfrm>
                <a:off x="10368844" y="4748713"/>
                <a:ext cx="84667" cy="177654"/>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10493022" y="4737434"/>
              <a:ext cx="138289" cy="157914"/>
            </p14:xfrm>
          </p:contentPart>
        </mc:Choice>
        <mc:Fallback xmlns="">
          <p:pic>
            <p:nvPicPr>
              <p:cNvPr id="53" name="墨迹 52"/>
            </p:nvPicPr>
            <p:blipFill>
              <a:blip r:embed="rId103"/>
            </p:blipFill>
            <p:spPr>
              <a:xfrm>
                <a:off x="10493022" y="4737434"/>
                <a:ext cx="138289" cy="15791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10679288" y="4743073"/>
              <a:ext cx="73377" cy="177654"/>
            </p14:xfrm>
          </p:contentPart>
        </mc:Choice>
        <mc:Fallback xmlns="">
          <p:pic>
            <p:nvPicPr>
              <p:cNvPr id="54" name="墨迹 53"/>
            </p:nvPicPr>
            <p:blipFill>
              <a:blip r:embed="rId105"/>
            </p:blipFill>
            <p:spPr>
              <a:xfrm>
                <a:off x="10679288" y="4743073"/>
                <a:ext cx="73377" cy="17765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0831688" y="4782552"/>
              <a:ext cx="138289" cy="11280"/>
            </p14:xfrm>
          </p:contentPart>
        </mc:Choice>
        <mc:Fallback xmlns="">
          <p:pic>
            <p:nvPicPr>
              <p:cNvPr id="55" name="墨迹 54"/>
            </p:nvPicPr>
            <p:blipFill>
              <a:blip r:embed="rId107"/>
            </p:blipFill>
            <p:spPr>
              <a:xfrm>
                <a:off x="10831688" y="4782552"/>
                <a:ext cx="138289" cy="1128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0831688" y="4838950"/>
              <a:ext cx="135467" cy="8460"/>
            </p14:xfrm>
          </p:contentPart>
        </mc:Choice>
        <mc:Fallback xmlns="">
          <p:pic>
            <p:nvPicPr>
              <p:cNvPr id="56" name="墨迹 55"/>
            </p:nvPicPr>
            <p:blipFill>
              <a:blip r:embed="rId109"/>
            </p:blipFill>
            <p:spPr>
              <a:xfrm>
                <a:off x="10831688" y="4838950"/>
                <a:ext cx="135467" cy="846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1108267" y="4765633"/>
              <a:ext cx="67733" cy="84597"/>
            </p14:xfrm>
          </p:contentPart>
        </mc:Choice>
        <mc:Fallback xmlns="">
          <p:pic>
            <p:nvPicPr>
              <p:cNvPr id="57" name="墨迹 56"/>
            </p:nvPicPr>
            <p:blipFill>
              <a:blip r:embed="rId111"/>
            </p:blipFill>
            <p:spPr>
              <a:xfrm>
                <a:off x="11108267" y="4765633"/>
                <a:ext cx="67733" cy="8459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11192932" y="4788192"/>
              <a:ext cx="28223" cy="59218"/>
            </p14:xfrm>
          </p:contentPart>
        </mc:Choice>
        <mc:Fallback xmlns="">
          <p:pic>
            <p:nvPicPr>
              <p:cNvPr id="58" name="墨迹 57"/>
            </p:nvPicPr>
            <p:blipFill>
              <a:blip r:embed="rId113"/>
            </p:blipFill>
            <p:spPr>
              <a:xfrm>
                <a:off x="11192932" y="4788192"/>
                <a:ext cx="28223" cy="5921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2460977" y="893908"/>
              <a:ext cx="753534" cy="76138"/>
            </p14:xfrm>
          </p:contentPart>
        </mc:Choice>
        <mc:Fallback xmlns="">
          <p:pic>
            <p:nvPicPr>
              <p:cNvPr id="59" name="墨迹 58"/>
            </p:nvPicPr>
            <p:blipFill>
              <a:blip r:embed="rId115"/>
            </p:blipFill>
            <p:spPr>
              <a:xfrm>
                <a:off x="2460977" y="893908"/>
                <a:ext cx="753534" cy="7613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2669822" y="1015164"/>
              <a:ext cx="203200" cy="208673"/>
            </p14:xfrm>
          </p:contentPart>
        </mc:Choice>
        <mc:Fallback xmlns="">
          <p:pic>
            <p:nvPicPr>
              <p:cNvPr id="60" name="墨迹 59"/>
            </p:nvPicPr>
            <p:blipFill>
              <a:blip r:embed="rId117"/>
            </p:blipFill>
            <p:spPr>
              <a:xfrm>
                <a:off x="2669822" y="1015164"/>
                <a:ext cx="203200" cy="20867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2822222" y="1015164"/>
              <a:ext cx="101600" cy="39479"/>
            </p14:xfrm>
          </p:contentPart>
        </mc:Choice>
        <mc:Fallback xmlns="">
          <p:pic>
            <p:nvPicPr>
              <p:cNvPr id="61" name="墨迹 60"/>
            </p:nvPicPr>
            <p:blipFill>
              <a:blip r:embed="rId119"/>
            </p:blipFill>
            <p:spPr>
              <a:xfrm>
                <a:off x="2822222" y="1015164"/>
                <a:ext cx="101600" cy="3947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2935111" y="1082842"/>
              <a:ext cx="107244" cy="84597"/>
            </p14:xfrm>
          </p:contentPart>
        </mc:Choice>
        <mc:Fallback xmlns="">
          <p:pic>
            <p:nvPicPr>
              <p:cNvPr id="62" name="墨迹 61"/>
            </p:nvPicPr>
            <p:blipFill>
              <a:blip r:embed="rId121"/>
            </p:blipFill>
            <p:spPr>
              <a:xfrm>
                <a:off x="2935111" y="1082842"/>
                <a:ext cx="107244" cy="8459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3155244" y="609098"/>
              <a:ext cx="127000" cy="33839"/>
            </p14:xfrm>
          </p:contentPart>
        </mc:Choice>
        <mc:Fallback xmlns="">
          <p:pic>
            <p:nvPicPr>
              <p:cNvPr id="63" name="墨迹 62"/>
            </p:nvPicPr>
            <p:blipFill>
              <a:blip r:embed="rId123"/>
            </p:blipFill>
            <p:spPr>
              <a:xfrm>
                <a:off x="3155244" y="609098"/>
                <a:ext cx="127000" cy="3383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3183466" y="662676"/>
              <a:ext cx="129822" cy="76138"/>
            </p14:xfrm>
          </p:contentPart>
        </mc:Choice>
        <mc:Fallback xmlns="">
          <p:pic>
            <p:nvPicPr>
              <p:cNvPr id="64" name="墨迹 63"/>
            </p:nvPicPr>
            <p:blipFill>
              <a:blip r:embed="rId125"/>
            </p:blipFill>
            <p:spPr>
              <a:xfrm>
                <a:off x="3183466" y="662676"/>
                <a:ext cx="129822" cy="7613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3358444" y="547060"/>
              <a:ext cx="67733" cy="101517"/>
            </p14:xfrm>
          </p:contentPart>
        </mc:Choice>
        <mc:Fallback xmlns="">
          <p:pic>
            <p:nvPicPr>
              <p:cNvPr id="65" name="墨迹 64"/>
            </p:nvPicPr>
            <p:blipFill>
              <a:blip r:embed="rId127"/>
            </p:blipFill>
            <p:spPr>
              <a:xfrm>
                <a:off x="3358444" y="547060"/>
                <a:ext cx="67733" cy="10151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3465688" y="575259"/>
              <a:ext cx="47978" cy="56398"/>
            </p14:xfrm>
          </p:contentPart>
        </mc:Choice>
        <mc:Fallback xmlns="">
          <p:pic>
            <p:nvPicPr>
              <p:cNvPr id="66" name="墨迹 65"/>
            </p:nvPicPr>
            <p:blipFill>
              <a:blip r:embed="rId129"/>
            </p:blipFill>
            <p:spPr>
              <a:xfrm>
                <a:off x="3465688" y="575259"/>
                <a:ext cx="47978" cy="5639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3561644" y="524501"/>
              <a:ext cx="62089" cy="84597"/>
            </p14:xfrm>
          </p:contentPart>
        </mc:Choice>
        <mc:Fallback xmlns="">
          <p:pic>
            <p:nvPicPr>
              <p:cNvPr id="67" name="墨迹 66"/>
            </p:nvPicPr>
            <p:blipFill>
              <a:blip r:embed="rId131"/>
            </p:blipFill>
            <p:spPr>
              <a:xfrm>
                <a:off x="3561644" y="524501"/>
                <a:ext cx="62089" cy="84597"/>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3635022" y="456824"/>
              <a:ext cx="107244" cy="180473"/>
            </p14:xfrm>
          </p:contentPart>
        </mc:Choice>
        <mc:Fallback xmlns="">
          <p:pic>
            <p:nvPicPr>
              <p:cNvPr id="68" name="墨迹 67"/>
            </p:nvPicPr>
            <p:blipFill>
              <a:blip r:embed="rId133"/>
            </p:blipFill>
            <p:spPr>
              <a:xfrm>
                <a:off x="3635022" y="456824"/>
                <a:ext cx="107244" cy="18047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3770488" y="535781"/>
              <a:ext cx="186267" cy="78957"/>
            </p14:xfrm>
          </p:contentPart>
        </mc:Choice>
        <mc:Fallback xmlns="">
          <p:pic>
            <p:nvPicPr>
              <p:cNvPr id="69" name="墨迹 68"/>
            </p:nvPicPr>
            <p:blipFill>
              <a:blip r:embed="rId135"/>
            </p:blipFill>
            <p:spPr>
              <a:xfrm>
                <a:off x="3770488" y="535781"/>
                <a:ext cx="186267" cy="7895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3996266" y="428625"/>
              <a:ext cx="19756" cy="318648"/>
            </p14:xfrm>
          </p:contentPart>
        </mc:Choice>
        <mc:Fallback xmlns="">
          <p:pic>
            <p:nvPicPr>
              <p:cNvPr id="70" name="墨迹 69"/>
            </p:nvPicPr>
            <p:blipFill>
              <a:blip r:embed="rId137"/>
            </p:blipFill>
            <p:spPr>
              <a:xfrm>
                <a:off x="3996266" y="428625"/>
                <a:ext cx="19756" cy="31864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11305822" y="4776912"/>
              <a:ext cx="90312" cy="78958"/>
            </p14:xfrm>
          </p:contentPart>
        </mc:Choice>
        <mc:Fallback xmlns="">
          <p:pic>
            <p:nvPicPr>
              <p:cNvPr id="71" name="墨迹 70"/>
            </p:nvPicPr>
            <p:blipFill>
              <a:blip r:embed="rId139"/>
            </p:blipFill>
            <p:spPr>
              <a:xfrm>
                <a:off x="11305822" y="4776912"/>
                <a:ext cx="90312" cy="7895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11458222" y="4743073"/>
              <a:ext cx="115712" cy="129716"/>
            </p14:xfrm>
          </p:contentPart>
        </mc:Choice>
        <mc:Fallback xmlns="">
          <p:pic>
            <p:nvPicPr>
              <p:cNvPr id="72" name="墨迹 71"/>
            </p:nvPicPr>
            <p:blipFill>
              <a:blip r:embed="rId141"/>
            </p:blipFill>
            <p:spPr>
              <a:xfrm>
                <a:off x="11458222" y="4743073"/>
                <a:ext cx="115712" cy="129716"/>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11568288" y="4726154"/>
              <a:ext cx="138289" cy="152275"/>
            </p14:xfrm>
          </p:contentPart>
        </mc:Choice>
        <mc:Fallback xmlns="">
          <p:pic>
            <p:nvPicPr>
              <p:cNvPr id="73" name="墨迹 72"/>
            </p:nvPicPr>
            <p:blipFill>
              <a:blip r:embed="rId143"/>
            </p:blipFill>
            <p:spPr>
              <a:xfrm>
                <a:off x="11568288" y="4726154"/>
                <a:ext cx="138289" cy="15227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11599332" y="4771273"/>
              <a:ext cx="87489" cy="101516"/>
            </p14:xfrm>
          </p:contentPart>
        </mc:Choice>
        <mc:Fallback xmlns="">
          <p:pic>
            <p:nvPicPr>
              <p:cNvPr id="74" name="墨迹 73"/>
            </p:nvPicPr>
            <p:blipFill>
              <a:blip r:embed="rId145"/>
            </p:blipFill>
            <p:spPr>
              <a:xfrm>
                <a:off x="11599332" y="4771273"/>
                <a:ext cx="87489" cy="10151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11768667" y="4630277"/>
              <a:ext cx="101600" cy="236872"/>
            </p14:xfrm>
          </p:contentPart>
        </mc:Choice>
        <mc:Fallback xmlns="">
          <p:pic>
            <p:nvPicPr>
              <p:cNvPr id="75" name="墨迹 74"/>
            </p:nvPicPr>
            <p:blipFill>
              <a:blip r:embed="rId147"/>
            </p:blipFill>
            <p:spPr>
              <a:xfrm>
                <a:off x="11768667" y="4630277"/>
                <a:ext cx="101600" cy="236872"/>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11904132" y="4692315"/>
              <a:ext cx="87489" cy="152275"/>
            </p14:xfrm>
          </p:contentPart>
        </mc:Choice>
        <mc:Fallback xmlns="">
          <p:pic>
            <p:nvPicPr>
              <p:cNvPr id="76" name="墨迹 75"/>
            </p:nvPicPr>
            <p:blipFill>
              <a:blip r:embed="rId149"/>
            </p:blipFill>
            <p:spPr>
              <a:xfrm>
                <a:off x="11904132" y="4692315"/>
                <a:ext cx="87489" cy="15227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11861800" y="4709235"/>
              <a:ext cx="149577" cy="205853"/>
            </p14:xfrm>
          </p:contentPart>
        </mc:Choice>
        <mc:Fallback xmlns="">
          <p:pic>
            <p:nvPicPr>
              <p:cNvPr id="77" name="墨迹 76"/>
            </p:nvPicPr>
            <p:blipFill>
              <a:blip r:embed="rId151"/>
            </p:blipFill>
            <p:spPr>
              <a:xfrm>
                <a:off x="11861800" y="4709235"/>
                <a:ext cx="149577" cy="205853"/>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11006667" y="5075822"/>
              <a:ext cx="141111" cy="25379"/>
            </p14:xfrm>
          </p:contentPart>
        </mc:Choice>
        <mc:Fallback xmlns="">
          <p:pic>
            <p:nvPicPr>
              <p:cNvPr id="78" name="墨迹 77"/>
            </p:nvPicPr>
            <p:blipFill>
              <a:blip r:embed="rId153"/>
            </p:blipFill>
            <p:spPr>
              <a:xfrm>
                <a:off x="11006667" y="5075822"/>
                <a:ext cx="141111" cy="2537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11023600" y="5143500"/>
              <a:ext cx="152400" cy="14099"/>
            </p14:xfrm>
          </p:contentPart>
        </mc:Choice>
        <mc:Fallback xmlns="">
          <p:pic>
            <p:nvPicPr>
              <p:cNvPr id="79" name="墨迹 78"/>
            </p:nvPicPr>
            <p:blipFill>
              <a:blip r:embed="rId155"/>
            </p:blipFill>
            <p:spPr>
              <a:xfrm>
                <a:off x="11023600" y="5143500"/>
                <a:ext cx="152400" cy="1409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11286067" y="5058902"/>
              <a:ext cx="64911" cy="132536"/>
            </p14:xfrm>
          </p:contentPart>
        </mc:Choice>
        <mc:Fallback xmlns="">
          <p:pic>
            <p:nvPicPr>
              <p:cNvPr id="80" name="墨迹 79"/>
            </p:nvPicPr>
            <p:blipFill>
              <a:blip r:embed="rId157"/>
            </p:blipFill>
            <p:spPr>
              <a:xfrm>
                <a:off x="11286067" y="5058902"/>
                <a:ext cx="64911" cy="132536"/>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11356622" y="5137860"/>
              <a:ext cx="25400" cy="98696"/>
            </p14:xfrm>
          </p:contentPart>
        </mc:Choice>
        <mc:Fallback xmlns="">
          <p:pic>
            <p:nvPicPr>
              <p:cNvPr id="81" name="墨迹 80"/>
            </p:nvPicPr>
            <p:blipFill>
              <a:blip r:embed="rId159"/>
            </p:blipFill>
            <p:spPr>
              <a:xfrm>
                <a:off x="11356622" y="5137860"/>
                <a:ext cx="25400" cy="9869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11424355" y="5081462"/>
              <a:ext cx="143933" cy="107156"/>
            </p14:xfrm>
          </p:contentPart>
        </mc:Choice>
        <mc:Fallback xmlns="">
          <p:pic>
            <p:nvPicPr>
              <p:cNvPr id="82" name="墨迹 81"/>
            </p:nvPicPr>
            <p:blipFill>
              <a:blip r:embed="rId161"/>
            </p:blipFill>
            <p:spPr>
              <a:xfrm>
                <a:off x="11424355" y="5081462"/>
                <a:ext cx="143933" cy="107156"/>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11525955" y="5058902"/>
              <a:ext cx="121356" cy="174834"/>
            </p14:xfrm>
          </p:contentPart>
        </mc:Choice>
        <mc:Fallback xmlns="">
          <p:pic>
            <p:nvPicPr>
              <p:cNvPr id="83" name="墨迹 82"/>
            </p:nvPicPr>
            <p:blipFill>
              <a:blip r:embed="rId163"/>
            </p:blipFill>
            <p:spPr>
              <a:xfrm>
                <a:off x="11525955" y="5058902"/>
                <a:ext cx="121356" cy="174834"/>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11627555" y="5070182"/>
              <a:ext cx="118533" cy="298910"/>
            </p14:xfrm>
          </p:contentPart>
        </mc:Choice>
        <mc:Fallback xmlns="">
          <p:pic>
            <p:nvPicPr>
              <p:cNvPr id="84" name="墨迹 83"/>
            </p:nvPicPr>
            <p:blipFill>
              <a:blip r:embed="rId165"/>
            </p:blipFill>
            <p:spPr>
              <a:xfrm>
                <a:off x="11627555" y="5070182"/>
                <a:ext cx="118533" cy="29891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10278533" y="5464968"/>
              <a:ext cx="208845" cy="234052"/>
            </p14:xfrm>
          </p:contentPart>
        </mc:Choice>
        <mc:Fallback xmlns="">
          <p:pic>
            <p:nvPicPr>
              <p:cNvPr id="85" name="墨迹 84"/>
            </p:nvPicPr>
            <p:blipFill>
              <a:blip r:embed="rId167"/>
            </p:blipFill>
            <p:spPr>
              <a:xfrm>
                <a:off x="10278533" y="5464968"/>
                <a:ext cx="208845" cy="23405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10566400" y="5527006"/>
              <a:ext cx="73377" cy="174834"/>
            </p14:xfrm>
          </p:contentPart>
        </mc:Choice>
        <mc:Fallback xmlns="">
          <p:pic>
            <p:nvPicPr>
              <p:cNvPr id="86" name="墨迹 85"/>
            </p:nvPicPr>
            <p:blipFill>
              <a:blip r:embed="rId169"/>
            </p:blipFill>
            <p:spPr>
              <a:xfrm>
                <a:off x="10566400" y="5527006"/>
                <a:ext cx="73377" cy="174834"/>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10668000" y="5594684"/>
              <a:ext cx="84667" cy="107156"/>
            </p14:xfrm>
          </p:contentPart>
        </mc:Choice>
        <mc:Fallback xmlns="">
          <p:pic>
            <p:nvPicPr>
              <p:cNvPr id="87" name="墨迹 86"/>
            </p:nvPicPr>
            <p:blipFill>
              <a:blip r:embed="rId171"/>
            </p:blipFill>
            <p:spPr>
              <a:xfrm>
                <a:off x="10668000" y="5594684"/>
                <a:ext cx="84667" cy="10715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10809111" y="5521366"/>
              <a:ext cx="95956" cy="214313"/>
            </p14:xfrm>
          </p:contentPart>
        </mc:Choice>
        <mc:Fallback xmlns="">
          <p:pic>
            <p:nvPicPr>
              <p:cNvPr id="88" name="墨迹 87"/>
            </p:nvPicPr>
            <p:blipFill>
              <a:blip r:embed="rId173"/>
            </p:blipFill>
            <p:spPr>
              <a:xfrm>
                <a:off x="10809111" y="5521366"/>
                <a:ext cx="95956" cy="214313"/>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10984088" y="5543925"/>
              <a:ext cx="98777" cy="25379"/>
            </p14:xfrm>
          </p:contentPart>
        </mc:Choice>
        <mc:Fallback xmlns="">
          <p:pic>
            <p:nvPicPr>
              <p:cNvPr id="89" name="墨迹 88"/>
            </p:nvPicPr>
            <p:blipFill>
              <a:blip r:embed="rId175"/>
            </p:blipFill>
            <p:spPr>
              <a:xfrm>
                <a:off x="10984088" y="5543925"/>
                <a:ext cx="98777" cy="2537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10950222" y="5645442"/>
              <a:ext cx="149578" cy="14100"/>
            </p14:xfrm>
          </p:contentPart>
        </mc:Choice>
        <mc:Fallback xmlns="">
          <p:pic>
            <p:nvPicPr>
              <p:cNvPr id="90" name="墨迹 89"/>
            </p:nvPicPr>
            <p:blipFill>
              <a:blip r:embed="rId177"/>
            </p:blipFill>
            <p:spPr>
              <a:xfrm>
                <a:off x="10950222" y="5645442"/>
                <a:ext cx="149578" cy="1410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11215511" y="5527006"/>
              <a:ext cx="56444" cy="183294"/>
            </p14:xfrm>
          </p:contentPart>
        </mc:Choice>
        <mc:Fallback xmlns="">
          <p:pic>
            <p:nvPicPr>
              <p:cNvPr id="91" name="墨迹 90"/>
            </p:nvPicPr>
            <p:blipFill>
              <a:blip r:embed="rId179"/>
            </p:blipFill>
            <p:spPr>
              <a:xfrm>
                <a:off x="11215511" y="5527006"/>
                <a:ext cx="56444" cy="18329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11271955" y="5651082"/>
              <a:ext cx="36689" cy="42298"/>
            </p14:xfrm>
          </p:contentPart>
        </mc:Choice>
        <mc:Fallback xmlns="">
          <p:pic>
            <p:nvPicPr>
              <p:cNvPr id="92" name="墨迹 91"/>
            </p:nvPicPr>
            <p:blipFill>
              <a:blip r:embed="rId181"/>
            </p:blipFill>
            <p:spPr>
              <a:xfrm>
                <a:off x="11271955" y="5651082"/>
                <a:ext cx="36689" cy="4229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11328400" y="5521366"/>
              <a:ext cx="127000" cy="152275"/>
            </p14:xfrm>
          </p:contentPart>
        </mc:Choice>
        <mc:Fallback xmlns="">
          <p:pic>
            <p:nvPicPr>
              <p:cNvPr id="93" name="墨迹 92"/>
            </p:nvPicPr>
            <p:blipFill>
              <a:blip r:embed="rId183"/>
            </p:blipFill>
            <p:spPr>
              <a:xfrm>
                <a:off x="11328400" y="5521366"/>
                <a:ext cx="127000" cy="152275"/>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11384844" y="5521366"/>
              <a:ext cx="50800" cy="188934"/>
            </p14:xfrm>
          </p:contentPart>
        </mc:Choice>
        <mc:Fallback xmlns="">
          <p:pic>
            <p:nvPicPr>
              <p:cNvPr id="94" name="墨迹 93"/>
            </p:nvPicPr>
            <p:blipFill>
              <a:blip r:embed="rId185"/>
            </p:blipFill>
            <p:spPr>
              <a:xfrm>
                <a:off x="11384844" y="5521366"/>
                <a:ext cx="50800" cy="188934"/>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11497732" y="5498807"/>
              <a:ext cx="93133" cy="135355"/>
            </p14:xfrm>
          </p:contentPart>
        </mc:Choice>
        <mc:Fallback xmlns="">
          <p:pic>
            <p:nvPicPr>
              <p:cNvPr id="95" name="墨迹 94"/>
            </p:nvPicPr>
            <p:blipFill>
              <a:blip r:embed="rId187"/>
            </p:blipFill>
            <p:spPr>
              <a:xfrm>
                <a:off x="11497732" y="5498807"/>
                <a:ext cx="93133" cy="13535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11463867" y="5527006"/>
              <a:ext cx="129822" cy="217132"/>
            </p14:xfrm>
          </p:contentPart>
        </mc:Choice>
        <mc:Fallback xmlns="">
          <p:pic>
            <p:nvPicPr>
              <p:cNvPr id="96" name="墨迹 95"/>
            </p:nvPicPr>
            <p:blipFill>
              <a:blip r:embed="rId189"/>
            </p:blipFill>
            <p:spPr>
              <a:xfrm>
                <a:off x="11463867" y="5527006"/>
                <a:ext cx="129822" cy="217132"/>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11582400" y="5639802"/>
              <a:ext cx="98777" cy="22559"/>
            </p14:xfrm>
          </p:contentPart>
        </mc:Choice>
        <mc:Fallback xmlns="">
          <p:pic>
            <p:nvPicPr>
              <p:cNvPr id="97" name="墨迹 96"/>
            </p:nvPicPr>
            <p:blipFill>
              <a:blip r:embed="rId191"/>
            </p:blipFill>
            <p:spPr>
              <a:xfrm>
                <a:off x="11582400" y="5639802"/>
                <a:ext cx="98777" cy="22559"/>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11644488" y="5566485"/>
              <a:ext cx="56444" cy="149455"/>
            </p14:xfrm>
          </p:contentPart>
        </mc:Choice>
        <mc:Fallback xmlns="">
          <p:pic>
            <p:nvPicPr>
              <p:cNvPr id="98" name="墨迹 97"/>
            </p:nvPicPr>
            <p:blipFill>
              <a:blip r:embed="rId193"/>
            </p:blipFill>
            <p:spPr>
              <a:xfrm>
                <a:off x="11644488" y="5566485"/>
                <a:ext cx="56444" cy="149455"/>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11712222" y="5668001"/>
              <a:ext cx="19756" cy="42299"/>
            </p14:xfrm>
          </p:contentPart>
        </mc:Choice>
        <mc:Fallback xmlns="">
          <p:pic>
            <p:nvPicPr>
              <p:cNvPr id="99" name="墨迹 98"/>
            </p:nvPicPr>
            <p:blipFill>
              <a:blip r:embed="rId195"/>
            </p:blipFill>
            <p:spPr>
              <a:xfrm>
                <a:off x="11712222" y="5668001"/>
                <a:ext cx="19756" cy="4229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11785600" y="5560845"/>
              <a:ext cx="67732" cy="118436"/>
            </p14:xfrm>
          </p:contentPart>
        </mc:Choice>
        <mc:Fallback xmlns="">
          <p:pic>
            <p:nvPicPr>
              <p:cNvPr id="100" name="墨迹 99"/>
            </p:nvPicPr>
            <p:blipFill>
              <a:blip r:embed="rId197"/>
            </p:blipFill>
            <p:spPr>
              <a:xfrm>
                <a:off x="11785600" y="5560845"/>
                <a:ext cx="67732" cy="118436"/>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11853332" y="5521366"/>
              <a:ext cx="98778" cy="180474"/>
            </p14:xfrm>
          </p:contentPart>
        </mc:Choice>
        <mc:Fallback xmlns="">
          <p:pic>
            <p:nvPicPr>
              <p:cNvPr id="101" name="墨迹 100"/>
            </p:nvPicPr>
            <p:blipFill>
              <a:blip r:embed="rId199"/>
            </p:blipFill>
            <p:spPr>
              <a:xfrm>
                <a:off x="11853332" y="5521366"/>
                <a:ext cx="98778" cy="180474"/>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11125200" y="5842835"/>
              <a:ext cx="118532" cy="36659"/>
            </p14:xfrm>
          </p:contentPart>
        </mc:Choice>
        <mc:Fallback xmlns="">
          <p:pic>
            <p:nvPicPr>
              <p:cNvPr id="102" name="墨迹 101"/>
            </p:nvPicPr>
            <p:blipFill>
              <a:blip r:embed="rId201"/>
            </p:blipFill>
            <p:spPr>
              <a:xfrm>
                <a:off x="11125200" y="5842835"/>
                <a:ext cx="118532" cy="3665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11108267" y="5921792"/>
              <a:ext cx="158044" cy="22560"/>
            </p14:xfrm>
          </p:contentPart>
        </mc:Choice>
        <mc:Fallback xmlns="">
          <p:pic>
            <p:nvPicPr>
              <p:cNvPr id="103" name="墨迹 102"/>
            </p:nvPicPr>
            <p:blipFill>
              <a:blip r:embed="rId203"/>
            </p:blipFill>
            <p:spPr>
              <a:xfrm>
                <a:off x="11108267" y="5921792"/>
                <a:ext cx="158044" cy="22560"/>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11362267" y="5848475"/>
              <a:ext cx="67733" cy="124075"/>
            </p14:xfrm>
          </p:contentPart>
        </mc:Choice>
        <mc:Fallback xmlns="">
          <p:pic>
            <p:nvPicPr>
              <p:cNvPr id="104" name="墨迹 103"/>
            </p:nvPicPr>
            <p:blipFill>
              <a:blip r:embed="rId205"/>
            </p:blipFill>
            <p:spPr>
              <a:xfrm>
                <a:off x="11362267" y="5848475"/>
                <a:ext cx="67733" cy="124075"/>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11418711" y="5921792"/>
              <a:ext cx="76200" cy="53579"/>
            </p14:xfrm>
          </p:contentPart>
        </mc:Choice>
        <mc:Fallback xmlns="">
          <p:pic>
            <p:nvPicPr>
              <p:cNvPr id="105" name="墨迹 104"/>
            </p:nvPicPr>
            <p:blipFill>
              <a:blip r:embed="rId207"/>
            </p:blipFill>
            <p:spPr>
              <a:xfrm>
                <a:off x="11418711" y="5921792"/>
                <a:ext cx="76200" cy="53579"/>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11528777" y="5848475"/>
              <a:ext cx="42333" cy="172013"/>
            </p14:xfrm>
          </p:contentPart>
        </mc:Choice>
        <mc:Fallback xmlns="">
          <p:pic>
            <p:nvPicPr>
              <p:cNvPr id="106" name="墨迹 105"/>
            </p:nvPicPr>
            <p:blipFill>
              <a:blip r:embed="rId209"/>
            </p:blipFill>
            <p:spPr>
              <a:xfrm>
                <a:off x="11528777" y="5848475"/>
                <a:ext cx="42333" cy="172013"/>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11599332" y="5786437"/>
              <a:ext cx="101600" cy="219952"/>
            </p14:xfrm>
          </p:contentPart>
        </mc:Choice>
        <mc:Fallback xmlns="">
          <p:pic>
            <p:nvPicPr>
              <p:cNvPr id="107" name="墨迹 106"/>
            </p:nvPicPr>
            <p:blipFill>
              <a:blip r:embed="rId211"/>
            </p:blipFill>
            <p:spPr>
              <a:xfrm>
                <a:off x="11599332" y="5786437"/>
                <a:ext cx="101600" cy="219952"/>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9002888" y="5730039"/>
              <a:ext cx="129822" cy="205853"/>
            </p14:xfrm>
          </p:contentPart>
        </mc:Choice>
        <mc:Fallback xmlns="">
          <p:pic>
            <p:nvPicPr>
              <p:cNvPr id="108" name="墨迹 107"/>
            </p:nvPicPr>
            <p:blipFill>
              <a:blip r:embed="rId213"/>
            </p:blipFill>
            <p:spPr>
              <a:xfrm>
                <a:off x="9002888" y="5730039"/>
                <a:ext cx="129822" cy="205853"/>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9206088" y="5746958"/>
              <a:ext cx="62089" cy="186114"/>
            </p14:xfrm>
          </p:contentPart>
        </mc:Choice>
        <mc:Fallback xmlns="">
          <p:pic>
            <p:nvPicPr>
              <p:cNvPr id="109" name="墨迹 108"/>
            </p:nvPicPr>
            <p:blipFill>
              <a:blip r:embed="rId215"/>
            </p:blipFill>
            <p:spPr>
              <a:xfrm>
                <a:off x="9206088" y="5746958"/>
                <a:ext cx="62089" cy="186114"/>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9352844" y="5713119"/>
              <a:ext cx="160866" cy="194573"/>
            </p14:xfrm>
          </p:contentPart>
        </mc:Choice>
        <mc:Fallback xmlns="">
          <p:pic>
            <p:nvPicPr>
              <p:cNvPr id="110" name="墨迹 109"/>
            </p:nvPicPr>
            <p:blipFill>
              <a:blip r:embed="rId217"/>
            </p:blipFill>
            <p:spPr>
              <a:xfrm>
                <a:off x="9352844" y="5713119"/>
                <a:ext cx="160866" cy="194573"/>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9482666" y="5707480"/>
              <a:ext cx="141111" cy="290450"/>
            </p14:xfrm>
          </p:contentPart>
        </mc:Choice>
        <mc:Fallback xmlns="">
          <p:pic>
            <p:nvPicPr>
              <p:cNvPr id="111" name="墨迹 110"/>
            </p:nvPicPr>
            <p:blipFill>
              <a:blip r:embed="rId219"/>
            </p:blipFill>
            <p:spPr>
              <a:xfrm>
                <a:off x="9482666" y="5707480"/>
                <a:ext cx="141111" cy="29045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8856133" y="5938712"/>
              <a:ext cx="793044" cy="78957"/>
            </p14:xfrm>
          </p:contentPart>
        </mc:Choice>
        <mc:Fallback xmlns="">
          <p:pic>
            <p:nvPicPr>
              <p:cNvPr id="112" name="墨迹 111"/>
            </p:nvPicPr>
            <p:blipFill>
              <a:blip r:embed="rId221"/>
            </p:blipFill>
            <p:spPr>
              <a:xfrm>
                <a:off x="8856133" y="5938712"/>
                <a:ext cx="793044" cy="78957"/>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9053688" y="6034588"/>
              <a:ext cx="146756" cy="197393"/>
            </p14:xfrm>
          </p:contentPart>
        </mc:Choice>
        <mc:Fallback xmlns="">
          <p:pic>
            <p:nvPicPr>
              <p:cNvPr id="113" name="墨迹 112"/>
            </p:nvPicPr>
            <p:blipFill>
              <a:blip r:embed="rId223"/>
            </p:blipFill>
            <p:spPr>
              <a:xfrm>
                <a:off x="9053688" y="6034588"/>
                <a:ext cx="146756" cy="197393"/>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9296400" y="6051508"/>
              <a:ext cx="67733" cy="180474"/>
            </p14:xfrm>
          </p:contentPart>
        </mc:Choice>
        <mc:Fallback xmlns="">
          <p:pic>
            <p:nvPicPr>
              <p:cNvPr id="114" name="墨迹 113"/>
            </p:nvPicPr>
            <p:blipFill>
              <a:blip r:embed="rId225"/>
            </p:blipFill>
            <p:spPr>
              <a:xfrm>
                <a:off x="9296400" y="6051508"/>
                <a:ext cx="67733" cy="180474"/>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9398000" y="6113546"/>
              <a:ext cx="73377" cy="118435"/>
            </p14:xfrm>
          </p:contentPart>
        </mc:Choice>
        <mc:Fallback xmlns="">
          <p:pic>
            <p:nvPicPr>
              <p:cNvPr id="115" name="墨迹 114"/>
            </p:nvPicPr>
            <p:blipFill>
              <a:blip r:embed="rId227"/>
            </p:blipFill>
            <p:spPr>
              <a:xfrm>
                <a:off x="9398000" y="6113546"/>
                <a:ext cx="73377" cy="118435"/>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9510888" y="6057147"/>
              <a:ext cx="73378" cy="234052"/>
            </p14:xfrm>
          </p:contentPart>
        </mc:Choice>
        <mc:Fallback xmlns="">
          <p:pic>
            <p:nvPicPr>
              <p:cNvPr id="116" name="墨迹 115"/>
            </p:nvPicPr>
            <p:blipFill>
              <a:blip r:embed="rId229"/>
            </p:blipFill>
            <p:spPr>
              <a:xfrm>
                <a:off x="9510888" y="6057147"/>
                <a:ext cx="73378" cy="234052"/>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9674577" y="5887953"/>
              <a:ext cx="121356" cy="16920"/>
            </p14:xfrm>
          </p:contentPart>
        </mc:Choice>
        <mc:Fallback xmlns="">
          <p:pic>
            <p:nvPicPr>
              <p:cNvPr id="117" name="墨迹 116"/>
            </p:nvPicPr>
            <p:blipFill>
              <a:blip r:embed="rId231"/>
            </p:blipFill>
            <p:spPr>
              <a:xfrm>
                <a:off x="9674577" y="5887953"/>
                <a:ext cx="121356" cy="16920"/>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9668933" y="5995110"/>
              <a:ext cx="132644" cy="5640"/>
            </p14:xfrm>
          </p:contentPart>
        </mc:Choice>
        <mc:Fallback xmlns="">
          <p:pic>
            <p:nvPicPr>
              <p:cNvPr id="118" name="墨迹 117"/>
            </p:nvPicPr>
            <p:blipFill>
              <a:blip r:embed="rId233"/>
            </p:blipFill>
            <p:spPr>
              <a:xfrm>
                <a:off x="9668933" y="5995110"/>
                <a:ext cx="132644" cy="5640"/>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9894711" y="5961271"/>
              <a:ext cx="239889" cy="5640"/>
            </p14:xfrm>
          </p:contentPart>
        </mc:Choice>
        <mc:Fallback xmlns="">
          <p:pic>
            <p:nvPicPr>
              <p:cNvPr id="119" name="墨迹 118"/>
            </p:nvPicPr>
            <p:blipFill>
              <a:blip r:embed="rId235"/>
            </p:blipFill>
            <p:spPr>
              <a:xfrm>
                <a:off x="9894711" y="5961271"/>
                <a:ext cx="239889" cy="5640"/>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10007600" y="5690560"/>
              <a:ext cx="112888" cy="174834"/>
            </p14:xfrm>
          </p:contentPart>
        </mc:Choice>
        <mc:Fallback xmlns="">
          <p:pic>
            <p:nvPicPr>
              <p:cNvPr id="120" name="墨迹 119"/>
            </p:nvPicPr>
            <p:blipFill>
              <a:blip r:embed="rId237"/>
            </p:blipFill>
            <p:spPr>
              <a:xfrm>
                <a:off x="10007600" y="5690560"/>
                <a:ext cx="112888" cy="174834"/>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10013244" y="6045868"/>
              <a:ext cx="22578" cy="307369"/>
            </p14:xfrm>
          </p:contentPart>
        </mc:Choice>
        <mc:Fallback xmlns="">
          <p:pic>
            <p:nvPicPr>
              <p:cNvPr id="121" name="墨迹 120"/>
            </p:nvPicPr>
            <p:blipFill>
              <a:blip r:embed="rId239"/>
            </p:blipFill>
            <p:spPr>
              <a:xfrm>
                <a:off x="10013244" y="6045868"/>
                <a:ext cx="22578" cy="307369"/>
              </a:xfrm>
              <a:prstGeom prst="rect"/>
            </p:spPr>
          </p:pic>
        </mc:Fallback>
      </mc:AlternateContent>
    </p:spTree>
  </p:cSld>
  <p:clrMapOvr>
    <a:masterClrMapping/>
  </p:clrMapOvr>
</p:sld>
</file>

<file path=ppt/tags/tag1.xml><?xml version="1.0" encoding="utf-8"?>
<p:tagLst xmlns:p="http://schemas.openxmlformats.org/presentationml/2006/main">
  <p:tag name="KSO_WM_UNIT_INDEX" val="1"/>
  <p:tag name="KSO_WM_UNIT_TYPE" val="d"/>
  <p:tag name="KSO_WM_BEAUTIFY_FLAG" val="#wm#"/>
</p:tagLst>
</file>

<file path=ppt/tags/tag2.xml><?xml version="1.0" encoding="utf-8"?>
<p:tagLst xmlns:p="http://schemas.openxmlformats.org/presentationml/2006/main">
  <p:tag name="KSO_WM_SLIDE_TYPE" val="title"/>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Words>
  <Application>WPS 演示</Application>
  <PresentationFormat>宽屏</PresentationFormat>
  <Paragraphs>4</Paragraphs>
  <Slides>37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37</vt:i4>
      </vt:variant>
    </vt:vector>
  </HeadingPairs>
  <TitlesOfParts>
    <vt:vector size="46" baseType="lpstr">
      <vt:lpstr>Arial</vt:lpstr>
      <vt:lpstr>宋体</vt:lpstr>
      <vt:lpstr>Wingdings</vt:lpstr>
      <vt:lpstr>汉仪力量黑简</vt:lpstr>
      <vt:lpstr>黑体</vt:lpstr>
      <vt:lpstr>Calibri</vt:lpstr>
      <vt:lpstr>微软雅黑</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汲晓芳</dc:creator>
  <cp:lastModifiedBy>caicai</cp:lastModifiedBy>
  <cp:revision>15</cp:revision>
  <dcterms:created xsi:type="dcterms:W3CDTF">1900-01-01T00:00:00Z</dcterms:created>
  <dcterms:modified xsi:type="dcterms:W3CDTF">2025-12-05T03:08:59Z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03DEEA9D152D490DA12598AE438A602A_13</vt:lpwstr>
  </property>
  <property fmtid="{D5CDD505-2E9C-101B-9397-08002B2CF9AE}" pid="3" name="KSOProductBuildVer">
    <vt:lpwstr>2052-12.1.0.23542</vt:lpwstr>
  </property>
</Properties>
</file>